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comments/modernComment_1C3_F1DECC93.xml" ContentType="application/vnd.ms-powerpoint.comment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  <p:sldMasterId id="2147483696" r:id="rId5"/>
    <p:sldMasterId id="2147483648" r:id="rId6"/>
    <p:sldMasterId id="2147483717" r:id="rId7"/>
  </p:sldMasterIdLst>
  <p:notesMasterIdLst>
    <p:notesMasterId r:id="rId41"/>
  </p:notesMasterIdLst>
  <p:sldIdLst>
    <p:sldId id="451" r:id="rId8"/>
    <p:sldId id="380" r:id="rId9"/>
    <p:sldId id="389" r:id="rId10"/>
    <p:sldId id="360" r:id="rId11"/>
    <p:sldId id="412" r:id="rId12"/>
    <p:sldId id="381" r:id="rId13"/>
    <p:sldId id="387" r:id="rId14"/>
    <p:sldId id="413" r:id="rId15"/>
    <p:sldId id="449" r:id="rId16"/>
    <p:sldId id="450" r:id="rId17"/>
    <p:sldId id="415" r:id="rId18"/>
    <p:sldId id="492" r:id="rId19"/>
    <p:sldId id="499" r:id="rId20"/>
    <p:sldId id="442" r:id="rId21"/>
    <p:sldId id="426" r:id="rId22"/>
    <p:sldId id="396" r:id="rId23"/>
    <p:sldId id="441" r:id="rId24"/>
    <p:sldId id="278" r:id="rId25"/>
    <p:sldId id="508" r:id="rId26"/>
    <p:sldId id="506" r:id="rId27"/>
    <p:sldId id="507" r:id="rId28"/>
    <p:sldId id="428" r:id="rId29"/>
    <p:sldId id="429" r:id="rId30"/>
    <p:sldId id="430" r:id="rId31"/>
    <p:sldId id="420" r:id="rId32"/>
    <p:sldId id="421" r:id="rId33"/>
    <p:sldId id="425" r:id="rId34"/>
    <p:sldId id="393" r:id="rId35"/>
    <p:sldId id="495" r:id="rId36"/>
    <p:sldId id="490" r:id="rId37"/>
    <p:sldId id="497" r:id="rId38"/>
    <p:sldId id="498" r:id="rId39"/>
    <p:sldId id="417" r:id="rId40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60EB734D-7CC1-37BA-0909-52F4CB793A9C}" name="크루 정유진" initials="크정" userId="S::k010055@aivle.kt.co.kr::2b79032d-7228-405c-9a66-5fd04fe3e334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2A89"/>
    <a:srgbClr val="A5BBE3"/>
    <a:srgbClr val="B9CAE9"/>
    <a:srgbClr val="D4DEFC"/>
    <a:srgbClr val="A5BBF9"/>
    <a:srgbClr val="B4C6FA"/>
    <a:srgbClr val="7093F4"/>
    <a:srgbClr val="3B6BF1"/>
    <a:srgbClr val="DBEEF4"/>
    <a:srgbClr val="93AD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019B27-2133-4A93-8186-B17EFE395514}" v="6" dt="2022-04-29T01:41:25.288"/>
    <p1510:client id="{070CA206-D179-4CCF-BEFC-3E1E425200B0}" v="111" dt="2022-04-29T01:10:26.724"/>
    <p1510:client id="{209081F9-B943-4513-A17A-7DDBA7E33FC5}" v="2" dt="2022-04-29T05:22:41.199"/>
    <p1510:client id="{240CD78C-FB83-4087-8063-4A915CC96D14}" v="1" dt="2022-04-29T00:55:01.460"/>
    <p1510:client id="{35517F02-10EE-4E6C-954D-1C0F7D16EC81}" v="10" dt="2022-04-29T06:43:49.754"/>
    <p1510:client id="{40DE03C1-4ED8-4F63-94F9-0ACB82E6F79E}" v="1" dt="2022-04-29T02:07:37.286"/>
    <p1510:client id="{435E650C-9779-4454-BD6F-F6ED84C4E512}" v="160" dt="2022-04-29T02:15:29.259"/>
    <p1510:client id="{44BD1F50-5E83-4CC6-BC95-19B7C65BE427}" v="2" dt="2022-04-29T05:49:11.279"/>
    <p1510:client id="{463EA704-3D89-42C6-AA1D-2ECA9F3E85F2}" v="14" dt="2022-04-29T05:28:38.935"/>
    <p1510:client id="{50163B19-3DFC-456B-955F-78BC8C4760BC}" v="131" dt="2022-04-28T11:29:37.076"/>
    <p1510:client id="{532D0CCE-6633-4B2F-8DA1-57EC79E30FF9}" v="41" dt="2022-04-29T06:38:38.019"/>
    <p1510:client id="{5BF194E5-3E28-4392-B0E3-52F6EF36E012}" v="262" dt="2022-04-28T15:19:37.967"/>
    <p1510:client id="{5FC12ADC-8245-4576-98F5-43924E83CAB4}" v="22" dt="2022-04-29T06:10:19.523"/>
    <p1510:client id="{6608C893-487E-4015-8399-2824D221010C}" v="335" dt="2022-04-28T10:22:10.476"/>
    <p1510:client id="{6F6F235A-638A-4279-865D-E0F0E90451D9}" v="1" dt="2022-04-29T05:37:37.566"/>
    <p1510:client id="{704B1726-44F2-451F-9047-5B447FD9F5E2}" v="232" dt="2022-04-28T11:22:22.920"/>
    <p1510:client id="{77B8F569-977C-4FDD-9882-23E7C82255C1}" v="1" dt="2022-04-29T06:17:32.436"/>
    <p1510:client id="{8D0B19E9-154C-4CE4-8887-36AE5F5FDA03}" v="5" dt="2022-04-29T02:48:48.512"/>
    <p1510:client id="{8ED9D344-9739-4F62-84F6-B88C20EA6A09}" v="2" dt="2022-04-28T12:07:22.262"/>
    <p1510:client id="{97BBA9CD-6ED3-4AEE-A340-EC90F34534ED}" v="12" dt="2022-04-28T10:15:59.579"/>
    <p1510:client id="{A35F7610-4582-4AEC-90BA-62C2C7757366}" v="58" dt="2022-04-29T05:39:41.915"/>
    <p1510:client id="{B0BA2E7D-E493-4CBB-8384-267EA2D87952}" v="12" dt="2022-04-29T07:00:40.919"/>
    <p1510:client id="{B51BB1AE-8D18-4704-BB1D-4A5A2E04AD39}" v="1" dt="2022-04-28T10:27:51.596"/>
    <p1510:client id="{B5526BF2-3F99-400F-ADE2-DA47B50495B4}" v="30" dt="2022-04-29T02:45:44.743"/>
    <p1510:client id="{BE84938A-B52B-4935-9DC1-8ACA9D67C9B0}" v="1" dt="2022-04-29T02:41:24.224"/>
    <p1510:client id="{C7D7AEFA-C5F4-46B7-8C01-85ADC5D0BAAF}" v="19" dt="2022-04-29T01:10:17.997"/>
    <p1510:client id="{DC57F6FB-4FD4-4CFE-9BEC-02FA51B38CEE}" v="157" dt="2022-04-29T05:56:14.672"/>
    <p1510:client id="{DFE40FCB-5BBF-4981-8B07-4E22EF62DA12}" v="2" dt="2022-04-28T10:02:35.286"/>
    <p1510:client id="{E1B3F8AD-C0A5-4EA5-B5AB-F30187FBE917}" v="3" dt="2022-04-28T10:18:51.667"/>
    <p1510:client id="{E5AD2A2D-D284-4E45-90B6-E6693AE1B576}" v="6" dt="2022-04-28T18:15:35.737"/>
    <p1510:client id="{E8A36F81-5CFF-44C0-A6E4-9AE23FD34E18}" v="17" dt="2022-04-28T10:10:51.263"/>
    <p1510:client id="{F18FBC34-DA42-4E9F-8326-EE9DF78C08D3}" v="2" dt="2022-04-28T13:32:09.558"/>
    <p1510:client id="{FE935DAF-14E8-44B3-B800-7B4F738249C0}" v="569" dt="2022-04-29T01:32:05.18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774" y="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slide" Target="slides/slide32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presProps" Target="presProps.xml"/><Relationship Id="rId47" Type="http://schemas.microsoft.com/office/2015/10/relationships/revisionInfo" Target="revisionInfo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4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viewProps" Target="viewProps.xml"/><Relationship Id="rId48" Type="http://schemas.microsoft.com/office/2018/10/relationships/authors" Target="authors.xml"/><Relationship Id="rId8" Type="http://schemas.openxmlformats.org/officeDocument/2006/relationships/slide" Target="slides/slide1.xml"/><Relationship Id="rId3" Type="http://schemas.openxmlformats.org/officeDocument/2006/relationships/customXml" Target="../customXml/item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microsoft.com/office/2016/11/relationships/changesInfo" Target="changesInfos/changesInfo1.xml"/><Relationship Id="rId20" Type="http://schemas.openxmlformats.org/officeDocument/2006/relationships/slide" Target="slides/slide13.xml"/><Relationship Id="rId41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박윤지" userId="S::d015008@aivle.kt.co.kr::33e555ee-360e-4b2f-92dd-e525d647538d" providerId="AD" clId="Web-{81DAF937-A7E0-498C-85C8-0960853FD353}"/>
    <pc:docChg chg="addSld modSld">
      <pc:chgData name="박윤지" userId="S::d015008@aivle.kt.co.kr::33e555ee-360e-4b2f-92dd-e525d647538d" providerId="AD" clId="Web-{81DAF937-A7E0-498C-85C8-0960853FD353}" dt="2022-04-15T04:54:44.741" v="39" actId="1076"/>
      <pc:docMkLst>
        <pc:docMk/>
      </pc:docMkLst>
    </pc:docChg>
  </pc:docChgLst>
  <pc:docChgLst>
    <pc:chgData name="김진수" userId="S::d015002@aivle.kt.co.kr::b0f60020-2f29-4122-ac04-8e4ccb7b47d5" providerId="AD" clId="Web-{78ABC42D-3131-4969-8BF6-4EC393CA0FCE}"/>
    <pc:docChg chg="modSld">
      <pc:chgData name="김진수" userId="S::d015002@aivle.kt.co.kr::b0f60020-2f29-4122-ac04-8e4ccb7b47d5" providerId="AD" clId="Web-{78ABC42D-3131-4969-8BF6-4EC393CA0FCE}" dt="2022-04-19T00:31:29.311" v="1" actId="1076"/>
      <pc:docMkLst>
        <pc:docMk/>
      </pc:docMkLst>
    </pc:docChg>
  </pc:docChgLst>
  <pc:docChgLst>
    <pc:chgData name="이윤우" userId="S::d015014@aivle.kt.co.kr::d355e005-16a3-4cfc-9ee5-35bf7d9a94ea" providerId="AD" clId="Web-{88BEBCE9-5135-4C52-9401-5999A3B9137B}"/>
    <pc:docChg chg="addSld modSld sldOrd">
      <pc:chgData name="이윤우" userId="S::d015014@aivle.kt.co.kr::d355e005-16a3-4cfc-9ee5-35bf7d9a94ea" providerId="AD" clId="Web-{88BEBCE9-5135-4C52-9401-5999A3B9137B}" dt="2022-04-13T08:01:36.655" v="748" actId="1076"/>
      <pc:docMkLst>
        <pc:docMk/>
      </pc:docMkLst>
    </pc:docChg>
  </pc:docChgLst>
  <pc:docChgLst>
    <pc:chgData name="이윤우" userId="S::d015014@aivle.kt.co.kr::d355e005-16a3-4cfc-9ee5-35bf7d9a94ea" providerId="AD" clId="Web-{A94A3647-AA7F-4487-85CC-6D29C33B4575}"/>
    <pc:docChg chg="delSld modSld">
      <pc:chgData name="이윤우" userId="S::d015014@aivle.kt.co.kr::d355e005-16a3-4cfc-9ee5-35bf7d9a94ea" providerId="AD" clId="Web-{A94A3647-AA7F-4487-85CC-6D29C33B4575}" dt="2022-04-21T04:26:09.730" v="115"/>
      <pc:docMkLst>
        <pc:docMk/>
      </pc:docMkLst>
    </pc:docChg>
  </pc:docChgLst>
  <pc:docChgLst>
    <pc:chgData name="김진수" userId="S::d015002@aivle.kt.co.kr::b0f60020-2f29-4122-ac04-8e4ccb7b47d5" providerId="AD" clId="Web-{995DF60F-326F-4D80-9D53-C884CCE949A5}"/>
    <pc:docChg chg="addSld modSld">
      <pc:chgData name="김진수" userId="S::d015002@aivle.kt.co.kr::b0f60020-2f29-4122-ac04-8e4ccb7b47d5" providerId="AD" clId="Web-{995DF60F-326F-4D80-9D53-C884CCE949A5}" dt="2022-04-15T08:43:02.840" v="269" actId="20577"/>
      <pc:docMkLst>
        <pc:docMk/>
      </pc:docMkLst>
    </pc:docChg>
  </pc:docChgLst>
  <pc:docChgLst>
    <pc:chgData name="전동준" userId="S::d015016@aivle.kt.co.kr::4b419df3-e7a6-40ee-9e14-011bc93fa051" providerId="AD" clId="Web-{59912E5A-8A69-4AEB-9314-55808900199D}"/>
    <pc:docChg chg="modSld">
      <pc:chgData name="전동준" userId="S::d015016@aivle.kt.co.kr::4b419df3-e7a6-40ee-9e14-011bc93fa051" providerId="AD" clId="Web-{59912E5A-8A69-4AEB-9314-55808900199D}" dt="2022-04-27T01:45:02.240" v="6" actId="20577"/>
      <pc:docMkLst>
        <pc:docMk/>
      </pc:docMkLst>
      <pc:sldChg chg="modSp">
        <pc:chgData name="전동준" userId="S::d015016@aivle.kt.co.kr::4b419df3-e7a6-40ee-9e14-011bc93fa051" providerId="AD" clId="Web-{59912E5A-8A69-4AEB-9314-55808900199D}" dt="2022-04-27T01:45:02.240" v="6" actId="20577"/>
        <pc:sldMkLst>
          <pc:docMk/>
          <pc:sldMk cId="671553539" sldId="420"/>
        </pc:sldMkLst>
        <pc:spChg chg="mod">
          <ac:chgData name="전동준" userId="S::d015016@aivle.kt.co.kr::4b419df3-e7a6-40ee-9e14-011bc93fa051" providerId="AD" clId="Web-{59912E5A-8A69-4AEB-9314-55808900199D}" dt="2022-04-27T01:45:02.240" v="6" actId="20577"/>
          <ac:spMkLst>
            <pc:docMk/>
            <pc:sldMk cId="671553539" sldId="420"/>
            <ac:spMk id="22" creationId="{49A6EDDB-9415-403E-AF81-BD54B4F4B5BB}"/>
          </ac:spMkLst>
        </pc:spChg>
      </pc:sldChg>
    </pc:docChg>
  </pc:docChgLst>
  <pc:docChgLst>
    <pc:chgData name="안유균" userId="S::d015011@aivle.kt.co.kr::391a8d6f-0a30-45d9-946f-caa108b1f34e" providerId="AD" clId="Web-{A8254ED6-9C6C-46D6-B95B-127740BD7DB2}"/>
    <pc:docChg chg="addSld modSld sldOrd">
      <pc:chgData name="안유균" userId="S::d015011@aivle.kt.co.kr::391a8d6f-0a30-45d9-946f-caa108b1f34e" providerId="AD" clId="Web-{A8254ED6-9C6C-46D6-B95B-127740BD7DB2}" dt="2022-04-20T06:47:24.780" v="21"/>
      <pc:docMkLst>
        <pc:docMk/>
      </pc:docMkLst>
    </pc:docChg>
  </pc:docChgLst>
  <pc:docChgLst>
    <pc:chgData name="전동준" userId="S::d015016@aivle.kt.co.kr::4b419df3-e7a6-40ee-9e14-011bc93fa051" providerId="AD" clId="Web-{F18FBC34-DA42-4E9F-8326-EE9DF78C08D3}"/>
    <pc:docChg chg="modSld">
      <pc:chgData name="전동준" userId="S::d015016@aivle.kt.co.kr::4b419df3-e7a6-40ee-9e14-011bc93fa051" providerId="AD" clId="Web-{F18FBC34-DA42-4E9F-8326-EE9DF78C08D3}" dt="2022-04-28T13:32:09.558" v="1" actId="14100"/>
      <pc:docMkLst>
        <pc:docMk/>
      </pc:docMkLst>
      <pc:sldChg chg="modSp">
        <pc:chgData name="전동준" userId="S::d015016@aivle.kt.co.kr::4b419df3-e7a6-40ee-9e14-011bc93fa051" providerId="AD" clId="Web-{F18FBC34-DA42-4E9F-8326-EE9DF78C08D3}" dt="2022-04-28T13:32:09.558" v="1" actId="14100"/>
        <pc:sldMkLst>
          <pc:docMk/>
          <pc:sldMk cId="458211861" sldId="380"/>
        </pc:sldMkLst>
        <pc:spChg chg="mod">
          <ac:chgData name="전동준" userId="S::d015016@aivle.kt.co.kr::4b419df3-e7a6-40ee-9e14-011bc93fa051" providerId="AD" clId="Web-{F18FBC34-DA42-4E9F-8326-EE9DF78C08D3}" dt="2022-04-28T13:32:09.558" v="1" actId="14100"/>
          <ac:spMkLst>
            <pc:docMk/>
            <pc:sldMk cId="458211861" sldId="380"/>
            <ac:spMk id="6" creationId="{ACD5DC68-3E75-424E-B0C4-42E931848E31}"/>
          </ac:spMkLst>
        </pc:spChg>
      </pc:sldChg>
    </pc:docChg>
  </pc:docChgLst>
  <pc:docChgLst>
    <pc:chgData name="김진수" userId="S::d015002@aivle.kt.co.kr::b0f60020-2f29-4122-ac04-8e4ccb7b47d5" providerId="AD" clId="Web-{B71E1EED-F499-40A3-9718-A151C96A904B}"/>
    <pc:docChg chg="addSld modSld addMainMaster modMainMaster">
      <pc:chgData name="김진수" userId="S::d015002@aivle.kt.co.kr::b0f60020-2f29-4122-ac04-8e4ccb7b47d5" providerId="AD" clId="Web-{B71E1EED-F499-40A3-9718-A151C96A904B}" dt="2022-04-25T11:17:02.722" v="1"/>
      <pc:docMkLst>
        <pc:docMk/>
      </pc:docMkLst>
      <pc:sldMasterChg chg="modSldLayout">
        <pc:chgData name="김진수" userId="S::d015002@aivle.kt.co.kr::b0f60020-2f29-4122-ac04-8e4ccb7b47d5" providerId="AD" clId="Web-{B71E1EED-F499-40A3-9718-A151C96A904B}" dt="2022-04-25T11:16:33.440" v="0"/>
        <pc:sldMasterMkLst>
          <pc:docMk/>
          <pc:sldMasterMk cId="0" sldId="2147483660"/>
        </pc:sldMasterMkLst>
        <pc:sldLayoutChg chg="replId">
          <pc:chgData name="김진수" userId="S::d015002@aivle.kt.co.kr::b0f60020-2f29-4122-ac04-8e4ccb7b47d5" providerId="AD" clId="Web-{B71E1EED-F499-40A3-9718-A151C96A904B}" dt="2022-04-25T11:16:33.440" v="0"/>
          <pc:sldLayoutMkLst>
            <pc:docMk/>
            <pc:sldMasterMk cId="0" sldId="2147483660"/>
            <pc:sldLayoutMk cId="0" sldId="2147483708"/>
          </pc:sldLayoutMkLst>
        </pc:sldLayoutChg>
        <pc:sldLayoutChg chg="replId">
          <pc:chgData name="김진수" userId="S::d015002@aivle.kt.co.kr::b0f60020-2f29-4122-ac04-8e4ccb7b47d5" providerId="AD" clId="Web-{B71E1EED-F499-40A3-9718-A151C96A904B}" dt="2022-04-25T11:16:33.440" v="0"/>
          <pc:sldLayoutMkLst>
            <pc:docMk/>
            <pc:sldMasterMk cId="0" sldId="2147483660"/>
            <pc:sldLayoutMk cId="0" sldId="2147483709"/>
          </pc:sldLayoutMkLst>
        </pc:sldLayoutChg>
        <pc:sldLayoutChg chg="replId">
          <pc:chgData name="김진수" userId="S::d015002@aivle.kt.co.kr::b0f60020-2f29-4122-ac04-8e4ccb7b47d5" providerId="AD" clId="Web-{B71E1EED-F499-40A3-9718-A151C96A904B}" dt="2022-04-25T11:16:33.440" v="0"/>
          <pc:sldLayoutMkLst>
            <pc:docMk/>
            <pc:sldMasterMk cId="0" sldId="2147483660"/>
            <pc:sldLayoutMk cId="0" sldId="2147483710"/>
          </pc:sldLayoutMkLst>
        </pc:sldLayoutChg>
        <pc:sldLayoutChg chg="replId">
          <pc:chgData name="김진수" userId="S::d015002@aivle.kt.co.kr::b0f60020-2f29-4122-ac04-8e4ccb7b47d5" providerId="AD" clId="Web-{B71E1EED-F499-40A3-9718-A151C96A904B}" dt="2022-04-25T11:16:33.440" v="0"/>
          <pc:sldLayoutMkLst>
            <pc:docMk/>
            <pc:sldMasterMk cId="0" sldId="2147483660"/>
            <pc:sldLayoutMk cId="0" sldId="2147483711"/>
          </pc:sldLayoutMkLst>
        </pc:sldLayoutChg>
        <pc:sldLayoutChg chg="replId">
          <pc:chgData name="김진수" userId="S::d015002@aivle.kt.co.kr::b0f60020-2f29-4122-ac04-8e4ccb7b47d5" providerId="AD" clId="Web-{B71E1EED-F499-40A3-9718-A151C96A904B}" dt="2022-04-25T11:16:33.440" v="0"/>
          <pc:sldLayoutMkLst>
            <pc:docMk/>
            <pc:sldMasterMk cId="0" sldId="2147483660"/>
            <pc:sldLayoutMk cId="0" sldId="2147483712"/>
          </pc:sldLayoutMkLst>
        </pc:sldLayoutChg>
        <pc:sldLayoutChg chg="replId">
          <pc:chgData name="김진수" userId="S::d015002@aivle.kt.co.kr::b0f60020-2f29-4122-ac04-8e4ccb7b47d5" providerId="AD" clId="Web-{B71E1EED-F499-40A3-9718-A151C96A904B}" dt="2022-04-25T11:16:33.440" v="0"/>
          <pc:sldLayoutMkLst>
            <pc:docMk/>
            <pc:sldMasterMk cId="0" sldId="2147483660"/>
            <pc:sldLayoutMk cId="0" sldId="2147483713"/>
          </pc:sldLayoutMkLst>
        </pc:sldLayoutChg>
        <pc:sldLayoutChg chg="replId">
          <pc:chgData name="김진수" userId="S::d015002@aivle.kt.co.kr::b0f60020-2f29-4122-ac04-8e4ccb7b47d5" providerId="AD" clId="Web-{B71E1EED-F499-40A3-9718-A151C96A904B}" dt="2022-04-25T11:16:33.440" v="0"/>
          <pc:sldLayoutMkLst>
            <pc:docMk/>
            <pc:sldMasterMk cId="0" sldId="2147483660"/>
            <pc:sldLayoutMk cId="0" sldId="2147483714"/>
          </pc:sldLayoutMkLst>
        </pc:sldLayoutChg>
        <pc:sldLayoutChg chg="replId">
          <pc:chgData name="김진수" userId="S::d015002@aivle.kt.co.kr::b0f60020-2f29-4122-ac04-8e4ccb7b47d5" providerId="AD" clId="Web-{B71E1EED-F499-40A3-9718-A151C96A904B}" dt="2022-04-25T11:16:33.440" v="0"/>
          <pc:sldLayoutMkLst>
            <pc:docMk/>
            <pc:sldMasterMk cId="0" sldId="2147483660"/>
            <pc:sldLayoutMk cId="0" sldId="2147483715"/>
          </pc:sldLayoutMkLst>
        </pc:sldLayoutChg>
        <pc:sldLayoutChg chg="replId">
          <pc:chgData name="김진수" userId="S::d015002@aivle.kt.co.kr::b0f60020-2f29-4122-ac04-8e4ccb7b47d5" providerId="AD" clId="Web-{B71E1EED-F499-40A3-9718-A151C96A904B}" dt="2022-04-25T11:16:33.440" v="0"/>
          <pc:sldLayoutMkLst>
            <pc:docMk/>
            <pc:sldMasterMk cId="0" sldId="2147483660"/>
            <pc:sldLayoutMk cId="0" sldId="2147483716"/>
          </pc:sldLayoutMkLst>
        </pc:sldLayoutChg>
      </pc:sldMasterChg>
    </pc:docChg>
  </pc:docChgLst>
  <pc:docChgLst>
    <pc:chgData name="전동준" userId="S::d015016@aivle.kt.co.kr::4b419df3-e7a6-40ee-9e14-011bc93fa051" providerId="AD" clId="Web-{9139F6DA-5DF4-449C-8A2F-C4746757EC12}"/>
    <pc:docChg chg="addSld modSld sldOrd">
      <pc:chgData name="전동준" userId="S::d015016@aivle.kt.co.kr::4b419df3-e7a6-40ee-9e14-011bc93fa051" providerId="AD" clId="Web-{9139F6DA-5DF4-449C-8A2F-C4746757EC12}" dt="2022-04-18T05:30:38.324" v="326"/>
      <pc:docMkLst>
        <pc:docMk/>
      </pc:docMkLst>
    </pc:docChg>
  </pc:docChgLst>
  <pc:docChgLst>
    <pc:chgData name="박강현" userId="S::d015006@aivle.kt.co.kr::46806780-6bf9-408d-bd4c-423e25111436" providerId="AD" clId="Web-{8ED9D344-9739-4F62-84F6-B88C20EA6A09}"/>
    <pc:docChg chg="modSld">
      <pc:chgData name="박강현" userId="S::d015006@aivle.kt.co.kr::46806780-6bf9-408d-bd4c-423e25111436" providerId="AD" clId="Web-{8ED9D344-9739-4F62-84F6-B88C20EA6A09}" dt="2022-04-28T12:07:22.262" v="1" actId="14100"/>
      <pc:docMkLst>
        <pc:docMk/>
      </pc:docMkLst>
      <pc:sldChg chg="modSp">
        <pc:chgData name="박강현" userId="S::d015006@aivle.kt.co.kr::46806780-6bf9-408d-bd4c-423e25111436" providerId="AD" clId="Web-{8ED9D344-9739-4F62-84F6-B88C20EA6A09}" dt="2022-04-28T12:04:02.646" v="0" actId="14100"/>
        <pc:sldMkLst>
          <pc:docMk/>
          <pc:sldMk cId="1190811823" sldId="278"/>
        </pc:sldMkLst>
        <pc:spChg chg="mod">
          <ac:chgData name="박강현" userId="S::d015006@aivle.kt.co.kr::46806780-6bf9-408d-bd4c-423e25111436" providerId="AD" clId="Web-{8ED9D344-9739-4F62-84F6-B88C20EA6A09}" dt="2022-04-28T12:04:02.646" v="0" actId="14100"/>
          <ac:spMkLst>
            <pc:docMk/>
            <pc:sldMk cId="1190811823" sldId="278"/>
            <ac:spMk id="39" creationId="{A71DDD92-2985-4A30-85CC-E98116FA0914}"/>
          </ac:spMkLst>
        </pc:spChg>
      </pc:sldChg>
      <pc:sldChg chg="modSp">
        <pc:chgData name="박강현" userId="S::d015006@aivle.kt.co.kr::46806780-6bf9-408d-bd4c-423e25111436" providerId="AD" clId="Web-{8ED9D344-9739-4F62-84F6-B88C20EA6A09}" dt="2022-04-28T12:07:22.262" v="1" actId="14100"/>
        <pc:sldMkLst>
          <pc:docMk/>
          <pc:sldMk cId="387374627" sldId="441"/>
        </pc:sldMkLst>
        <pc:spChg chg="mod">
          <ac:chgData name="박강현" userId="S::d015006@aivle.kt.co.kr::46806780-6bf9-408d-bd4c-423e25111436" providerId="AD" clId="Web-{8ED9D344-9739-4F62-84F6-B88C20EA6A09}" dt="2022-04-28T12:07:22.262" v="1" actId="14100"/>
          <ac:spMkLst>
            <pc:docMk/>
            <pc:sldMk cId="387374627" sldId="441"/>
            <ac:spMk id="25" creationId="{1144DB1B-734F-4665-8320-CF4EDF3C613F}"/>
          </ac:spMkLst>
        </pc:spChg>
      </pc:sldChg>
    </pc:docChg>
  </pc:docChgLst>
  <pc:docChgLst>
    <pc:chgData name="전동준" userId="S::d015016@aivle.kt.co.kr::4b419df3-e7a6-40ee-9e14-011bc93fa051" providerId="AD" clId="Web-{982ED9BA-3D7B-4BE7-8C3B-3645D01AE284}"/>
    <pc:docChg chg="delSld modSld">
      <pc:chgData name="전동준" userId="S::d015016@aivle.kt.co.kr::4b419df3-e7a6-40ee-9e14-011bc93fa051" providerId="AD" clId="Web-{982ED9BA-3D7B-4BE7-8C3B-3645D01AE284}" dt="2022-04-26T08:36:37.045" v="194"/>
      <pc:docMkLst>
        <pc:docMk/>
      </pc:docMkLst>
      <pc:sldChg chg="addSp delSp modSp">
        <pc:chgData name="전동준" userId="S::d015016@aivle.kt.co.kr::4b419df3-e7a6-40ee-9e14-011bc93fa051" providerId="AD" clId="Web-{982ED9BA-3D7B-4BE7-8C3B-3645D01AE284}" dt="2022-04-26T08:33:01.398" v="178"/>
        <pc:sldMkLst>
          <pc:docMk/>
          <pc:sldMk cId="4201386095" sldId="392"/>
        </pc:sldMkLst>
        <pc:spChg chg="add mod">
          <ac:chgData name="전동준" userId="S::d015016@aivle.kt.co.kr::4b419df3-e7a6-40ee-9e14-011bc93fa051" providerId="AD" clId="Web-{982ED9BA-3D7B-4BE7-8C3B-3645D01AE284}" dt="2022-04-26T08:32:32.147" v="174" actId="20577"/>
          <ac:spMkLst>
            <pc:docMk/>
            <pc:sldMk cId="4201386095" sldId="392"/>
            <ac:spMk id="2" creationId="{CCB22C29-F1C6-6998-19F6-AEC668234806}"/>
          </ac:spMkLst>
        </pc:spChg>
        <pc:spChg chg="add del mod">
          <ac:chgData name="전동준" userId="S::d015016@aivle.kt.co.kr::4b419df3-e7a6-40ee-9e14-011bc93fa051" providerId="AD" clId="Web-{982ED9BA-3D7B-4BE7-8C3B-3645D01AE284}" dt="2022-04-26T08:27:29.201" v="110"/>
          <ac:spMkLst>
            <pc:docMk/>
            <pc:sldMk cId="4201386095" sldId="392"/>
            <ac:spMk id="3" creationId="{B112EDB1-7D47-67B7-D274-3D060DACF5F3}"/>
          </ac:spMkLst>
        </pc:spChg>
        <pc:spChg chg="add mod">
          <ac:chgData name="전동준" userId="S::d015016@aivle.kt.co.kr::4b419df3-e7a6-40ee-9e14-011bc93fa051" providerId="AD" clId="Web-{982ED9BA-3D7B-4BE7-8C3B-3645D01AE284}" dt="2022-04-26T08:33:01.398" v="178"/>
          <ac:spMkLst>
            <pc:docMk/>
            <pc:sldMk cId="4201386095" sldId="392"/>
            <ac:spMk id="4" creationId="{97543512-7011-6131-D962-C246033A5C63}"/>
          </ac:spMkLst>
        </pc:spChg>
        <pc:spChg chg="del">
          <ac:chgData name="전동준" userId="S::d015016@aivle.kt.co.kr::4b419df3-e7a6-40ee-9e14-011bc93fa051" providerId="AD" clId="Web-{982ED9BA-3D7B-4BE7-8C3B-3645D01AE284}" dt="2022-04-26T08:28:40.844" v="138"/>
          <ac:spMkLst>
            <pc:docMk/>
            <pc:sldMk cId="4201386095" sldId="392"/>
            <ac:spMk id="17" creationId="{86928A1D-21D3-409E-A901-6E2E2961C67E}"/>
          </ac:spMkLst>
        </pc:spChg>
        <pc:spChg chg="mod">
          <ac:chgData name="전동준" userId="S::d015016@aivle.kt.co.kr::4b419df3-e7a6-40ee-9e14-011bc93fa051" providerId="AD" clId="Web-{982ED9BA-3D7B-4BE7-8C3B-3645D01AE284}" dt="2022-04-26T08:26:37.340" v="92" actId="1076"/>
          <ac:spMkLst>
            <pc:docMk/>
            <pc:sldMk cId="4201386095" sldId="392"/>
            <ac:spMk id="23" creationId="{543695AD-0D21-027F-EF7D-85C1549BF6A1}"/>
          </ac:spMkLst>
        </pc:spChg>
        <pc:spChg chg="mod">
          <ac:chgData name="전동준" userId="S::d015016@aivle.kt.co.kr::4b419df3-e7a6-40ee-9e14-011bc93fa051" providerId="AD" clId="Web-{982ED9BA-3D7B-4BE7-8C3B-3645D01AE284}" dt="2022-04-26T08:32:44.085" v="175"/>
          <ac:spMkLst>
            <pc:docMk/>
            <pc:sldMk cId="4201386095" sldId="392"/>
            <ac:spMk id="25" creationId="{49566B99-DF82-04F2-4694-2D829D506647}"/>
          </ac:spMkLst>
        </pc:spChg>
        <pc:spChg chg="mod">
          <ac:chgData name="전동준" userId="S::d015016@aivle.kt.co.kr::4b419df3-e7a6-40ee-9e14-011bc93fa051" providerId="AD" clId="Web-{982ED9BA-3D7B-4BE7-8C3B-3645D01AE284}" dt="2022-04-26T08:26:37.309" v="90" actId="1076"/>
          <ac:spMkLst>
            <pc:docMk/>
            <pc:sldMk cId="4201386095" sldId="392"/>
            <ac:spMk id="27" creationId="{0FDA1257-B721-E275-B0CD-1A85E358CD63}"/>
          </ac:spMkLst>
        </pc:spChg>
        <pc:spChg chg="mod">
          <ac:chgData name="전동준" userId="S::d015016@aivle.kt.co.kr::4b419df3-e7a6-40ee-9e14-011bc93fa051" providerId="AD" clId="Web-{982ED9BA-3D7B-4BE7-8C3B-3645D01AE284}" dt="2022-04-26T08:26:37.325" v="91" actId="1076"/>
          <ac:spMkLst>
            <pc:docMk/>
            <pc:sldMk cId="4201386095" sldId="392"/>
            <ac:spMk id="28" creationId="{75101439-274A-FBAD-8DDB-BBFB8D166E0A}"/>
          </ac:spMkLst>
        </pc:spChg>
        <pc:spChg chg="mod">
          <ac:chgData name="전동준" userId="S::d015016@aivle.kt.co.kr::4b419df3-e7a6-40ee-9e14-011bc93fa051" providerId="AD" clId="Web-{982ED9BA-3D7B-4BE7-8C3B-3645D01AE284}" dt="2022-04-26T08:29:03.751" v="143" actId="1076"/>
          <ac:spMkLst>
            <pc:docMk/>
            <pc:sldMk cId="4201386095" sldId="392"/>
            <ac:spMk id="29" creationId="{B79D8880-E396-439D-929B-A0825DE0DB66}"/>
          </ac:spMkLst>
        </pc:spChg>
        <pc:spChg chg="mod">
          <ac:chgData name="전동준" userId="S::d015016@aivle.kt.co.kr::4b419df3-e7a6-40ee-9e14-011bc93fa051" providerId="AD" clId="Web-{982ED9BA-3D7B-4BE7-8C3B-3645D01AE284}" dt="2022-04-26T08:29:03.766" v="144" actId="1076"/>
          <ac:spMkLst>
            <pc:docMk/>
            <pc:sldMk cId="4201386095" sldId="392"/>
            <ac:spMk id="30" creationId="{1115F9C3-7F04-42ED-9C82-41453F2C7015}"/>
          </ac:spMkLst>
        </pc:spChg>
        <pc:spChg chg="mod">
          <ac:chgData name="전동준" userId="S::d015016@aivle.kt.co.kr::4b419df3-e7a6-40ee-9e14-011bc93fa051" providerId="AD" clId="Web-{982ED9BA-3D7B-4BE7-8C3B-3645D01AE284}" dt="2022-04-26T08:26:37.262" v="87" actId="1076"/>
          <ac:spMkLst>
            <pc:docMk/>
            <pc:sldMk cId="4201386095" sldId="392"/>
            <ac:spMk id="31" creationId="{27FFEF16-CAD7-7E29-8AAC-9B79522E3DF6}"/>
          </ac:spMkLst>
        </pc:spChg>
        <pc:spChg chg="mod">
          <ac:chgData name="전동준" userId="S::d015016@aivle.kt.co.kr::4b419df3-e7a6-40ee-9e14-011bc93fa051" providerId="AD" clId="Web-{982ED9BA-3D7B-4BE7-8C3B-3645D01AE284}" dt="2022-04-26T08:26:37.387" v="95" actId="1076"/>
          <ac:spMkLst>
            <pc:docMk/>
            <pc:sldMk cId="4201386095" sldId="392"/>
            <ac:spMk id="38" creationId="{35DB6244-DFE8-44AA-B600-5732A8347C0D}"/>
          </ac:spMkLst>
        </pc:spChg>
        <pc:spChg chg="mod">
          <ac:chgData name="전동준" userId="S::d015016@aivle.kt.co.kr::4b419df3-e7a6-40ee-9e14-011bc93fa051" providerId="AD" clId="Web-{982ED9BA-3D7B-4BE7-8C3B-3645D01AE284}" dt="2022-04-26T08:26:37.403" v="96" actId="1076"/>
          <ac:spMkLst>
            <pc:docMk/>
            <pc:sldMk cId="4201386095" sldId="392"/>
            <ac:spMk id="40" creationId="{DB2288CF-A631-4C99-B00E-65CE22C23778}"/>
          </ac:spMkLst>
        </pc:spChg>
        <pc:spChg chg="mod">
          <ac:chgData name="전동준" userId="S::d015016@aivle.kt.co.kr::4b419df3-e7a6-40ee-9e14-011bc93fa051" providerId="AD" clId="Web-{982ED9BA-3D7B-4BE7-8C3B-3645D01AE284}" dt="2022-04-26T08:26:37.246" v="86" actId="1076"/>
          <ac:spMkLst>
            <pc:docMk/>
            <pc:sldMk cId="4201386095" sldId="392"/>
            <ac:spMk id="41" creationId="{AECA88AC-8196-4EE7-816C-C8B1BE994720}"/>
          </ac:spMkLst>
        </pc:spChg>
        <pc:spChg chg="mod">
          <ac:chgData name="전동준" userId="S::d015016@aivle.kt.co.kr::4b419df3-e7a6-40ee-9e14-011bc93fa051" providerId="AD" clId="Web-{982ED9BA-3D7B-4BE7-8C3B-3645D01AE284}" dt="2022-04-26T08:26:37.418" v="97" actId="1076"/>
          <ac:spMkLst>
            <pc:docMk/>
            <pc:sldMk cId="4201386095" sldId="392"/>
            <ac:spMk id="42" creationId="{95266BB6-CD69-498C-96D1-057C7773E7BE}"/>
          </ac:spMkLst>
        </pc:spChg>
        <pc:spChg chg="mod">
          <ac:chgData name="전동준" userId="S::d015016@aivle.kt.co.kr::4b419df3-e7a6-40ee-9e14-011bc93fa051" providerId="AD" clId="Web-{982ED9BA-3D7B-4BE7-8C3B-3645D01AE284}" dt="2022-04-26T08:32:44.116" v="177"/>
          <ac:spMkLst>
            <pc:docMk/>
            <pc:sldMk cId="4201386095" sldId="392"/>
            <ac:spMk id="43" creationId="{D8AA5774-6F49-4BD6-BD04-8BECBFDD93A3}"/>
          </ac:spMkLst>
        </pc:spChg>
        <pc:spChg chg="mod">
          <ac:chgData name="전동준" userId="S::d015016@aivle.kt.co.kr::4b419df3-e7a6-40ee-9e14-011bc93fa051" providerId="AD" clId="Web-{982ED9BA-3D7B-4BE7-8C3B-3645D01AE284}" dt="2022-04-26T08:29:03.782" v="145" actId="1076"/>
          <ac:spMkLst>
            <pc:docMk/>
            <pc:sldMk cId="4201386095" sldId="392"/>
            <ac:spMk id="44" creationId="{11359B8B-81C2-4187-A827-56D8D3464C93}"/>
          </ac:spMkLst>
        </pc:spChg>
        <pc:spChg chg="mod">
          <ac:chgData name="전동준" userId="S::d015016@aivle.kt.co.kr::4b419df3-e7a6-40ee-9e14-011bc93fa051" providerId="AD" clId="Web-{982ED9BA-3D7B-4BE7-8C3B-3645D01AE284}" dt="2022-04-26T08:26:37.278" v="88" actId="1076"/>
          <ac:spMkLst>
            <pc:docMk/>
            <pc:sldMk cId="4201386095" sldId="392"/>
            <ac:spMk id="46" creationId="{1F590CAA-4568-0B4C-54D5-F00C8D8C03D9}"/>
          </ac:spMkLst>
        </pc:spChg>
        <pc:spChg chg="mod">
          <ac:chgData name="전동준" userId="S::d015016@aivle.kt.co.kr::4b419df3-e7a6-40ee-9e14-011bc93fa051" providerId="AD" clId="Web-{982ED9BA-3D7B-4BE7-8C3B-3645D01AE284}" dt="2022-04-26T08:32:44.101" v="176"/>
          <ac:spMkLst>
            <pc:docMk/>
            <pc:sldMk cId="4201386095" sldId="392"/>
            <ac:spMk id="47" creationId="{CED4886F-93BE-02EF-8A5D-CBFDB2473CBD}"/>
          </ac:spMkLst>
        </pc:spChg>
      </pc:sldChg>
    </pc:docChg>
  </pc:docChgLst>
  <pc:docChgLst>
    <pc:chgData name="박강현" userId="S::d015006@aivle.kt.co.kr::46806780-6bf9-408d-bd4c-423e25111436" providerId="AD" clId="Web-{BE84938A-B52B-4935-9DC1-8ACA9D67C9B0}"/>
    <pc:docChg chg="modSld">
      <pc:chgData name="박강현" userId="S::d015006@aivle.kt.co.kr::46806780-6bf9-408d-bd4c-423e25111436" providerId="AD" clId="Web-{BE84938A-B52B-4935-9DC1-8ACA9D67C9B0}" dt="2022-04-29T02:41:24.224" v="0" actId="14100"/>
      <pc:docMkLst>
        <pc:docMk/>
      </pc:docMkLst>
      <pc:sldChg chg="modSp">
        <pc:chgData name="박강현" userId="S::d015006@aivle.kt.co.kr::46806780-6bf9-408d-bd4c-423e25111436" providerId="AD" clId="Web-{BE84938A-B52B-4935-9DC1-8ACA9D67C9B0}" dt="2022-04-29T02:41:24.224" v="0" actId="14100"/>
        <pc:sldMkLst>
          <pc:docMk/>
          <pc:sldMk cId="3263552255" sldId="483"/>
        </pc:sldMkLst>
        <pc:spChg chg="mod">
          <ac:chgData name="박강현" userId="S::d015006@aivle.kt.co.kr::46806780-6bf9-408d-bd4c-423e25111436" providerId="AD" clId="Web-{BE84938A-B52B-4935-9DC1-8ACA9D67C9B0}" dt="2022-04-29T02:41:24.224" v="0" actId="14100"/>
          <ac:spMkLst>
            <pc:docMk/>
            <pc:sldMk cId="3263552255" sldId="483"/>
            <ac:spMk id="34" creationId="{D232191F-90D4-4641-AFB7-E41580DD59B2}"/>
          </ac:spMkLst>
        </pc:spChg>
      </pc:sldChg>
    </pc:docChg>
  </pc:docChgLst>
  <pc:docChgLst>
    <pc:chgData name="전동준" userId="S::d015016@aivle.kt.co.kr::4b419df3-e7a6-40ee-9e14-011bc93fa051" providerId="AD" clId="Web-{C399BA66-F902-43A7-BFD0-905599A4F3DF}"/>
    <pc:docChg chg="addSld delSld">
      <pc:chgData name="전동준" userId="S::d015016@aivle.kt.co.kr::4b419df3-e7a6-40ee-9e14-011bc93fa051" providerId="AD" clId="Web-{C399BA66-F902-43A7-BFD0-905599A4F3DF}" dt="2022-04-15T08:33:51.473" v="1"/>
      <pc:docMkLst>
        <pc:docMk/>
      </pc:docMkLst>
    </pc:docChg>
  </pc:docChgLst>
  <pc:docChgLst>
    <pc:chgData name="전동준" userId="S::d015016@aivle.kt.co.kr::4b419df3-e7a6-40ee-9e14-011bc93fa051" providerId="AD" clId="Web-{A35F7610-4582-4AEC-90BA-62C2C7757366}"/>
    <pc:docChg chg="modSld">
      <pc:chgData name="전동준" userId="S::d015016@aivle.kt.co.kr::4b419df3-e7a6-40ee-9e14-011bc93fa051" providerId="AD" clId="Web-{A35F7610-4582-4AEC-90BA-62C2C7757366}" dt="2022-04-29T05:39:41.915" v="29" actId="20577"/>
      <pc:docMkLst>
        <pc:docMk/>
      </pc:docMkLst>
      <pc:sldChg chg="modSp">
        <pc:chgData name="전동준" userId="S::d015016@aivle.kt.co.kr::4b419df3-e7a6-40ee-9e14-011bc93fa051" providerId="AD" clId="Web-{A35F7610-4582-4AEC-90BA-62C2C7757366}" dt="2022-04-29T05:39:41.915" v="29" actId="20577"/>
        <pc:sldMkLst>
          <pc:docMk/>
          <pc:sldMk cId="719975383" sldId="496"/>
        </pc:sldMkLst>
        <pc:spChg chg="mod">
          <ac:chgData name="전동준" userId="S::d015016@aivle.kt.co.kr::4b419df3-e7a6-40ee-9e14-011bc93fa051" providerId="AD" clId="Web-{A35F7610-4582-4AEC-90BA-62C2C7757366}" dt="2022-04-29T05:39:41.915" v="29" actId="20577"/>
          <ac:spMkLst>
            <pc:docMk/>
            <pc:sldMk cId="719975383" sldId="496"/>
            <ac:spMk id="32" creationId="{D62CCD84-28CE-42AB-BD57-10B5560C8CB5}"/>
          </ac:spMkLst>
        </pc:spChg>
      </pc:sldChg>
    </pc:docChg>
  </pc:docChgLst>
  <pc:docChgLst>
    <pc:chgData name="박윤지" userId="S::d015008@aivle.kt.co.kr::33e555ee-360e-4b2f-92dd-e525d647538d" providerId="AD" clId="Web-{D3F00D90-47C5-485B-9CFE-F67E8E9605E1}"/>
    <pc:docChg chg="modSld sldOrd">
      <pc:chgData name="박윤지" userId="S::d015008@aivle.kt.co.kr::33e555ee-360e-4b2f-92dd-e525d647538d" providerId="AD" clId="Web-{D3F00D90-47C5-485B-9CFE-F67E8E9605E1}" dt="2022-04-13T07:30:52.319" v="47" actId="1076"/>
      <pc:docMkLst>
        <pc:docMk/>
      </pc:docMkLst>
    </pc:docChg>
  </pc:docChgLst>
  <pc:docChgLst>
    <pc:chgData name="안유균" userId="391a8d6f-0a30-45d9-946f-caa108b1f34e" providerId="ADAL" clId="{8F7D8C64-C4E7-41FC-86ED-EAF1CDA6932D}"/>
    <pc:docChg chg="undo redo custSel addSld delSld modSld sldOrd">
      <pc:chgData name="안유균" userId="391a8d6f-0a30-45d9-946f-caa108b1f34e" providerId="ADAL" clId="{8F7D8C64-C4E7-41FC-86ED-EAF1CDA6932D}" dt="2022-04-29T07:24:04.290" v="11394"/>
      <pc:docMkLst>
        <pc:docMk/>
      </pc:docMkLst>
      <pc:sldChg chg="addSp delSp modSp">
        <pc:chgData name="안유균" userId="391a8d6f-0a30-45d9-946f-caa108b1f34e" providerId="ADAL" clId="{8F7D8C64-C4E7-41FC-86ED-EAF1CDA6932D}" dt="2022-04-29T06:18:26.130" v="11390" actId="1076"/>
        <pc:sldMkLst>
          <pc:docMk/>
          <pc:sldMk cId="954771542" sldId="381"/>
        </pc:sldMkLst>
        <pc:spChg chg="del">
          <ac:chgData name="안유균" userId="391a8d6f-0a30-45d9-946f-caa108b1f34e" providerId="ADAL" clId="{8F7D8C64-C4E7-41FC-86ED-EAF1CDA6932D}" dt="2022-04-24T06:25:08.523" v="200"/>
          <ac:spMkLst>
            <pc:docMk/>
            <pc:sldMk cId="954771542" sldId="381"/>
            <ac:spMk id="8" creationId="{D8AB6799-58D6-4127-9913-56CAF09A5E6E}"/>
          </ac:spMkLst>
        </pc:spChg>
        <pc:spChg chg="mod">
          <ac:chgData name="안유균" userId="391a8d6f-0a30-45d9-946f-caa108b1f34e" providerId="ADAL" clId="{8F7D8C64-C4E7-41FC-86ED-EAF1CDA6932D}" dt="2022-04-25T11:02:27.632" v="1935" actId="14100"/>
          <ac:spMkLst>
            <pc:docMk/>
            <pc:sldMk cId="954771542" sldId="381"/>
            <ac:spMk id="35" creationId="{B2F1FFE7-D7E7-474B-98F1-BAB4296A02CB}"/>
          </ac:spMkLst>
        </pc:spChg>
        <pc:spChg chg="add del">
          <ac:chgData name="안유균" userId="391a8d6f-0a30-45d9-946f-caa108b1f34e" providerId="ADAL" clId="{8F7D8C64-C4E7-41FC-86ED-EAF1CDA6932D}" dt="2022-04-24T06:24:06.299" v="194"/>
          <ac:spMkLst>
            <pc:docMk/>
            <pc:sldMk cId="954771542" sldId="381"/>
            <ac:spMk id="61" creationId="{6A16ECC2-82F0-41E9-9689-A0D591B995CC}"/>
          </ac:spMkLst>
        </pc:spChg>
        <pc:spChg chg="mod">
          <ac:chgData name="안유균" userId="391a8d6f-0a30-45d9-946f-caa108b1f34e" providerId="ADAL" clId="{8F7D8C64-C4E7-41FC-86ED-EAF1CDA6932D}" dt="2022-04-25T11:02:39.823" v="1937" actId="14100"/>
          <ac:spMkLst>
            <pc:docMk/>
            <pc:sldMk cId="954771542" sldId="381"/>
            <ac:spMk id="62" creationId="{FE64BF2A-11E5-4F9A-A574-338B6354E30C}"/>
          </ac:spMkLst>
        </pc:spChg>
        <pc:spChg chg="add mod">
          <ac:chgData name="안유균" userId="391a8d6f-0a30-45d9-946f-caa108b1f34e" providerId="ADAL" clId="{8F7D8C64-C4E7-41FC-86ED-EAF1CDA6932D}" dt="2022-04-28T05:05:47.138" v="7824" actId="1076"/>
          <ac:spMkLst>
            <pc:docMk/>
            <pc:sldMk cId="954771542" sldId="381"/>
            <ac:spMk id="63" creationId="{EFDA831B-4DE5-43B5-99BA-B407883A5DFA}"/>
          </ac:spMkLst>
        </pc:spChg>
        <pc:spChg chg="del mod">
          <ac:chgData name="안유균" userId="391a8d6f-0a30-45d9-946f-caa108b1f34e" providerId="ADAL" clId="{8F7D8C64-C4E7-41FC-86ED-EAF1CDA6932D}" dt="2022-04-24T06:24:50.253" v="199"/>
          <ac:spMkLst>
            <pc:docMk/>
            <pc:sldMk cId="954771542" sldId="381"/>
            <ac:spMk id="64" creationId="{238FA564-AAE1-41F3-AF20-939B424C46EA}"/>
          </ac:spMkLst>
        </pc:spChg>
        <pc:spChg chg="add del">
          <ac:chgData name="안유균" userId="391a8d6f-0a30-45d9-946f-caa108b1f34e" providerId="ADAL" clId="{8F7D8C64-C4E7-41FC-86ED-EAF1CDA6932D}" dt="2022-04-24T06:25:08.523" v="200"/>
          <ac:spMkLst>
            <pc:docMk/>
            <pc:sldMk cId="954771542" sldId="381"/>
            <ac:spMk id="65" creationId="{612AB8BB-D131-4A9A-9FDC-C08702BDB90D}"/>
          </ac:spMkLst>
        </pc:spChg>
        <pc:spChg chg="add del">
          <ac:chgData name="안유균" userId="391a8d6f-0a30-45d9-946f-caa108b1f34e" providerId="ADAL" clId="{8F7D8C64-C4E7-41FC-86ED-EAF1CDA6932D}" dt="2022-04-24T06:25:08.523" v="200"/>
          <ac:spMkLst>
            <pc:docMk/>
            <pc:sldMk cId="954771542" sldId="381"/>
            <ac:spMk id="66" creationId="{C6DE8393-115C-493D-A5C5-744BA1ABEA32}"/>
          </ac:spMkLst>
        </pc:spChg>
        <pc:spChg chg="add mod">
          <ac:chgData name="안유균" userId="391a8d6f-0a30-45d9-946f-caa108b1f34e" providerId="ADAL" clId="{8F7D8C64-C4E7-41FC-86ED-EAF1CDA6932D}" dt="2022-04-29T06:18:26.130" v="11390" actId="1076"/>
          <ac:spMkLst>
            <pc:docMk/>
            <pc:sldMk cId="954771542" sldId="381"/>
            <ac:spMk id="67" creationId="{7D92C990-1DF6-49B5-BFE7-24DB8451C2B8}"/>
          </ac:spMkLst>
        </pc:spChg>
        <pc:spChg chg="add mod">
          <ac:chgData name="안유균" userId="391a8d6f-0a30-45d9-946f-caa108b1f34e" providerId="ADAL" clId="{8F7D8C64-C4E7-41FC-86ED-EAF1CDA6932D}" dt="2022-04-24T06:29:39.074" v="207" actId="1076"/>
          <ac:spMkLst>
            <pc:docMk/>
            <pc:sldMk cId="954771542" sldId="381"/>
            <ac:spMk id="68" creationId="{976D53E6-E6B2-43AB-9015-9D985E113F84}"/>
          </ac:spMkLst>
        </pc:spChg>
        <pc:spChg chg="add">
          <ac:chgData name="안유균" userId="391a8d6f-0a30-45d9-946f-caa108b1f34e" providerId="ADAL" clId="{8F7D8C64-C4E7-41FC-86ED-EAF1CDA6932D}" dt="2022-04-24T06:25:13.224" v="201"/>
          <ac:spMkLst>
            <pc:docMk/>
            <pc:sldMk cId="954771542" sldId="381"/>
            <ac:spMk id="69" creationId="{2F7D42C3-23A0-46B3-8BBF-86F8E1E0E4B3}"/>
          </ac:spMkLst>
        </pc:spChg>
        <pc:cxnChg chg="del">
          <ac:chgData name="안유균" userId="391a8d6f-0a30-45d9-946f-caa108b1f34e" providerId="ADAL" clId="{8F7D8C64-C4E7-41FC-86ED-EAF1CDA6932D}" dt="2022-04-24T06:25:08.523" v="200"/>
          <ac:cxnSpMkLst>
            <pc:docMk/>
            <pc:sldMk cId="954771542" sldId="381"/>
            <ac:cxnSpMk id="2" creationId="{7B0FE687-535C-4E44-AB9A-20689AC1165C}"/>
          </ac:cxnSpMkLst>
        </pc:cxnChg>
        <pc:cxnChg chg="del mod">
          <ac:chgData name="안유균" userId="391a8d6f-0a30-45d9-946f-caa108b1f34e" providerId="ADAL" clId="{8F7D8C64-C4E7-41FC-86ED-EAF1CDA6932D}" dt="2022-04-24T06:25:08.523" v="200"/>
          <ac:cxnSpMkLst>
            <pc:docMk/>
            <pc:sldMk cId="954771542" sldId="381"/>
            <ac:cxnSpMk id="7" creationId="{A87E6222-446B-460B-A3AD-0251B81BB0D4}"/>
          </ac:cxnSpMkLst>
        </pc:cxnChg>
        <pc:cxnChg chg="add">
          <ac:chgData name="안유균" userId="391a8d6f-0a30-45d9-946f-caa108b1f34e" providerId="ADAL" clId="{8F7D8C64-C4E7-41FC-86ED-EAF1CDA6932D}" dt="2022-04-24T06:24:20.007" v="197"/>
          <ac:cxnSpMkLst>
            <pc:docMk/>
            <pc:sldMk cId="954771542" sldId="381"/>
            <ac:cxnSpMk id="64" creationId="{7B0FE687-535C-4E44-AB9A-20689AC1165C}"/>
          </ac:cxnSpMkLst>
        </pc:cxnChg>
        <pc:cxnChg chg="add">
          <ac:chgData name="안유균" userId="391a8d6f-0a30-45d9-946f-caa108b1f34e" providerId="ADAL" clId="{8F7D8C64-C4E7-41FC-86ED-EAF1CDA6932D}" dt="2022-04-24T06:25:13.224" v="201"/>
          <ac:cxnSpMkLst>
            <pc:docMk/>
            <pc:sldMk cId="954771542" sldId="381"/>
            <ac:cxnSpMk id="67" creationId="{EDD5B24E-104B-4A69-908A-0BD6F1D7C066}"/>
          </ac:cxnSpMkLst>
        </pc:cxnChg>
      </pc:sldChg>
      <pc:sldChg chg="addSp delSp modSp mod">
        <pc:chgData name="안유균" userId="391a8d6f-0a30-45d9-946f-caa108b1f34e" providerId="ADAL" clId="{8F7D8C64-C4E7-41FC-86ED-EAF1CDA6932D}" dt="2022-04-29T06:18:54.650" v="11391"/>
        <pc:sldMkLst>
          <pc:docMk/>
          <pc:sldMk cId="549097505" sldId="387"/>
        </pc:sldMkLst>
        <pc:spChg chg="add del mod">
          <ac:chgData name="안유균" userId="391a8d6f-0a30-45d9-946f-caa108b1f34e" providerId="ADAL" clId="{8F7D8C64-C4E7-41FC-86ED-EAF1CDA6932D}" dt="2022-04-25T05:11:37.303" v="596"/>
          <ac:spMkLst>
            <pc:docMk/>
            <pc:sldMk cId="549097505" sldId="387"/>
            <ac:spMk id="2" creationId="{5FA7B182-140A-464F-836F-C85C3DEBC339}"/>
          </ac:spMkLst>
        </pc:spChg>
        <pc:spChg chg="del mod">
          <ac:chgData name="안유균" userId="391a8d6f-0a30-45d9-946f-caa108b1f34e" providerId="ADAL" clId="{8F7D8C64-C4E7-41FC-86ED-EAF1CDA6932D}" dt="2022-04-28T11:07:43.935" v="8930"/>
          <ac:spMkLst>
            <pc:docMk/>
            <pc:sldMk cId="549097505" sldId="387"/>
            <ac:spMk id="4" creationId="{21BB3A79-6B47-45F6-BCAC-4F3846FE6F42}"/>
          </ac:spMkLst>
        </pc:spChg>
        <pc:spChg chg="add del">
          <ac:chgData name="안유균" userId="391a8d6f-0a30-45d9-946f-caa108b1f34e" providerId="ADAL" clId="{8F7D8C64-C4E7-41FC-86ED-EAF1CDA6932D}" dt="2022-04-25T10:46:33.313" v="1103"/>
          <ac:spMkLst>
            <pc:docMk/>
            <pc:sldMk cId="549097505" sldId="387"/>
            <ac:spMk id="7" creationId="{04FDEA1E-E43A-49C8-85C0-5E85504550E5}"/>
          </ac:spMkLst>
        </pc:spChg>
        <pc:spChg chg="add del">
          <ac:chgData name="안유균" userId="391a8d6f-0a30-45d9-946f-caa108b1f34e" providerId="ADAL" clId="{8F7D8C64-C4E7-41FC-86ED-EAF1CDA6932D}" dt="2022-04-25T10:46:33.313" v="1103"/>
          <ac:spMkLst>
            <pc:docMk/>
            <pc:sldMk cId="549097505" sldId="387"/>
            <ac:spMk id="8" creationId="{F74CFB0E-793E-45E6-B347-F11F65F0C3E1}"/>
          </ac:spMkLst>
        </pc:spChg>
        <pc:spChg chg="add del">
          <ac:chgData name="안유균" userId="391a8d6f-0a30-45d9-946f-caa108b1f34e" providerId="ADAL" clId="{8F7D8C64-C4E7-41FC-86ED-EAF1CDA6932D}" dt="2022-04-25T10:46:33.313" v="1103"/>
          <ac:spMkLst>
            <pc:docMk/>
            <pc:sldMk cId="549097505" sldId="387"/>
            <ac:spMk id="9" creationId="{C9B711A8-2698-430A-9D8B-3FE47FAC0FAA}"/>
          </ac:spMkLst>
        </pc:spChg>
        <pc:spChg chg="add del">
          <ac:chgData name="안유균" userId="391a8d6f-0a30-45d9-946f-caa108b1f34e" providerId="ADAL" clId="{8F7D8C64-C4E7-41FC-86ED-EAF1CDA6932D}" dt="2022-04-25T10:46:33.313" v="1103"/>
          <ac:spMkLst>
            <pc:docMk/>
            <pc:sldMk cId="549097505" sldId="387"/>
            <ac:spMk id="10" creationId="{F8D1E881-0606-43B4-803D-25BF8CE7A2B7}"/>
          </ac:spMkLst>
        </pc:spChg>
        <pc:spChg chg="add del">
          <ac:chgData name="안유균" userId="391a8d6f-0a30-45d9-946f-caa108b1f34e" providerId="ADAL" clId="{8F7D8C64-C4E7-41FC-86ED-EAF1CDA6932D}" dt="2022-04-25T10:46:33.313" v="1103"/>
          <ac:spMkLst>
            <pc:docMk/>
            <pc:sldMk cId="549097505" sldId="387"/>
            <ac:spMk id="11" creationId="{CD08478C-1796-4136-A43A-A65A88B02962}"/>
          </ac:spMkLst>
        </pc:spChg>
        <pc:spChg chg="add del">
          <ac:chgData name="안유균" userId="391a8d6f-0a30-45d9-946f-caa108b1f34e" providerId="ADAL" clId="{8F7D8C64-C4E7-41FC-86ED-EAF1CDA6932D}" dt="2022-04-25T10:46:33.313" v="1103"/>
          <ac:spMkLst>
            <pc:docMk/>
            <pc:sldMk cId="549097505" sldId="387"/>
            <ac:spMk id="12" creationId="{8AF07E01-201F-4455-932E-41AEB1801F76}"/>
          </ac:spMkLst>
        </pc:spChg>
        <pc:spChg chg="add del mod">
          <ac:chgData name="안유균" userId="391a8d6f-0a30-45d9-946f-caa108b1f34e" providerId="ADAL" clId="{8F7D8C64-C4E7-41FC-86ED-EAF1CDA6932D}" dt="2022-04-28T07:17:08.224" v="8004"/>
          <ac:spMkLst>
            <pc:docMk/>
            <pc:sldMk cId="549097505" sldId="387"/>
            <ac:spMk id="12" creationId="{9519C2C3-961E-41DF-957F-F35504BF4225}"/>
          </ac:spMkLst>
        </pc:spChg>
        <pc:spChg chg="mod">
          <ac:chgData name="안유균" userId="391a8d6f-0a30-45d9-946f-caa108b1f34e" providerId="ADAL" clId="{8F7D8C64-C4E7-41FC-86ED-EAF1CDA6932D}" dt="2022-04-25T10:46:17.365" v="1098" actId="1076"/>
          <ac:spMkLst>
            <pc:docMk/>
            <pc:sldMk cId="549097505" sldId="387"/>
            <ac:spMk id="13" creationId="{84C6AF3B-48D9-459C-9854-9765CCAC83DC}"/>
          </ac:spMkLst>
        </pc:spChg>
        <pc:spChg chg="add del mod">
          <ac:chgData name="안유균" userId="391a8d6f-0a30-45d9-946f-caa108b1f34e" providerId="ADAL" clId="{8F7D8C64-C4E7-41FC-86ED-EAF1CDA6932D}" dt="2022-04-28T07:17:20.923" v="8006" actId="11529"/>
          <ac:spMkLst>
            <pc:docMk/>
            <pc:sldMk cId="549097505" sldId="387"/>
            <ac:spMk id="17" creationId="{0666D834-4417-4616-ABF0-3480200EC75B}"/>
          </ac:spMkLst>
        </pc:spChg>
        <pc:spChg chg="mod">
          <ac:chgData name="안유균" userId="391a8d6f-0a30-45d9-946f-caa108b1f34e" providerId="ADAL" clId="{8F7D8C64-C4E7-41FC-86ED-EAF1CDA6932D}" dt="2022-04-28T10:14:50.020" v="8571" actId="122"/>
          <ac:spMkLst>
            <pc:docMk/>
            <pc:sldMk cId="549097505" sldId="387"/>
            <ac:spMk id="19" creationId="{764B7D0B-25F0-4DA1-9171-95A55D5C0464}"/>
          </ac:spMkLst>
        </pc:spChg>
        <pc:spChg chg="mod">
          <ac:chgData name="안유균" userId="391a8d6f-0a30-45d9-946f-caa108b1f34e" providerId="ADAL" clId="{8F7D8C64-C4E7-41FC-86ED-EAF1CDA6932D}" dt="2022-04-28T10:14:42.727" v="8569" actId="122"/>
          <ac:spMkLst>
            <pc:docMk/>
            <pc:sldMk cId="549097505" sldId="387"/>
            <ac:spMk id="20" creationId="{8D12C0A0-31DC-493F-940C-5FF8AF7101BF}"/>
          </ac:spMkLst>
        </pc:spChg>
        <pc:spChg chg="add mod">
          <ac:chgData name="안유균" userId="391a8d6f-0a30-45d9-946f-caa108b1f34e" providerId="ADAL" clId="{8F7D8C64-C4E7-41FC-86ED-EAF1CDA6932D}" dt="2022-04-28T10:18:39.643" v="8579" actId="207"/>
          <ac:spMkLst>
            <pc:docMk/>
            <pc:sldMk cId="549097505" sldId="387"/>
            <ac:spMk id="21" creationId="{24B8E25C-67F1-485F-BC64-B20E8846B161}"/>
          </ac:spMkLst>
        </pc:spChg>
        <pc:spChg chg="add del">
          <ac:chgData name="안유균" userId="391a8d6f-0a30-45d9-946f-caa108b1f34e" providerId="ADAL" clId="{8F7D8C64-C4E7-41FC-86ED-EAF1CDA6932D}" dt="2022-04-25T10:46:20.046" v="1101"/>
          <ac:spMkLst>
            <pc:docMk/>
            <pc:sldMk cId="549097505" sldId="387"/>
            <ac:spMk id="21" creationId="{4D68EEA8-780E-4DB8-9A8D-A45C5F247D2B}"/>
          </ac:spMkLst>
        </pc:spChg>
        <pc:spChg chg="add del mod">
          <ac:chgData name="안유균" userId="391a8d6f-0a30-45d9-946f-caa108b1f34e" providerId="ADAL" clId="{8F7D8C64-C4E7-41FC-86ED-EAF1CDA6932D}" dt="2022-04-26T07:24:53.081" v="4162"/>
          <ac:spMkLst>
            <pc:docMk/>
            <pc:sldMk cId="549097505" sldId="387"/>
            <ac:spMk id="23" creationId="{86FAFB36-D558-406E-8CE0-35E7CD140C76}"/>
          </ac:spMkLst>
        </pc:spChg>
        <pc:spChg chg="add mod topLvl">
          <ac:chgData name="안유균" userId="391a8d6f-0a30-45d9-946f-caa108b1f34e" providerId="ADAL" clId="{8F7D8C64-C4E7-41FC-86ED-EAF1CDA6932D}" dt="2022-04-28T10:31:42.195" v="8665" actId="14861"/>
          <ac:spMkLst>
            <pc:docMk/>
            <pc:sldMk cId="549097505" sldId="387"/>
            <ac:spMk id="24" creationId="{CCC2A660-DDD7-4B56-A978-526E237BDC2E}"/>
          </ac:spMkLst>
        </pc:spChg>
        <pc:spChg chg="add del">
          <ac:chgData name="안유균" userId="391a8d6f-0a30-45d9-946f-caa108b1f34e" providerId="ADAL" clId="{8F7D8C64-C4E7-41FC-86ED-EAF1CDA6932D}" dt="2022-04-25T10:43:03.096" v="1084"/>
          <ac:spMkLst>
            <pc:docMk/>
            <pc:sldMk cId="549097505" sldId="387"/>
            <ac:spMk id="28" creationId="{F3239086-BF61-4D82-AFF7-4BA678A53D33}"/>
          </ac:spMkLst>
        </pc:spChg>
        <pc:spChg chg="add mod">
          <ac:chgData name="안유균" userId="391a8d6f-0a30-45d9-946f-caa108b1f34e" providerId="ADAL" clId="{8F7D8C64-C4E7-41FC-86ED-EAF1CDA6932D}" dt="2022-04-28T10:42:06.959" v="8740" actId="207"/>
          <ac:spMkLst>
            <pc:docMk/>
            <pc:sldMk cId="549097505" sldId="387"/>
            <ac:spMk id="28" creationId="{F741F71C-CE5E-4A42-BC25-EBB3395EB10F}"/>
          </ac:spMkLst>
        </pc:spChg>
        <pc:spChg chg="mod">
          <ac:chgData name="안유균" userId="391a8d6f-0a30-45d9-946f-caa108b1f34e" providerId="ADAL" clId="{8F7D8C64-C4E7-41FC-86ED-EAF1CDA6932D}" dt="2022-04-25T05:11:45.954" v="597" actId="1076"/>
          <ac:spMkLst>
            <pc:docMk/>
            <pc:sldMk cId="549097505" sldId="387"/>
            <ac:spMk id="29" creationId="{55008F6E-ED96-460A-8E9A-717F8DE6DA3B}"/>
          </ac:spMkLst>
        </pc:spChg>
        <pc:spChg chg="del mod">
          <ac:chgData name="안유균" userId="391a8d6f-0a30-45d9-946f-caa108b1f34e" providerId="ADAL" clId="{8F7D8C64-C4E7-41FC-86ED-EAF1CDA6932D}" dt="2022-04-28T11:07:43.935" v="8930"/>
          <ac:spMkLst>
            <pc:docMk/>
            <pc:sldMk cId="549097505" sldId="387"/>
            <ac:spMk id="30" creationId="{B536C282-8ADD-47FA-B84A-D34750D8468D}"/>
          </ac:spMkLst>
        </pc:spChg>
        <pc:spChg chg="add del mod">
          <ac:chgData name="안유균" userId="391a8d6f-0a30-45d9-946f-caa108b1f34e" providerId="ADAL" clId="{8F7D8C64-C4E7-41FC-86ED-EAF1CDA6932D}" dt="2022-04-28T06:38:25.552" v="7941"/>
          <ac:spMkLst>
            <pc:docMk/>
            <pc:sldMk cId="549097505" sldId="387"/>
            <ac:spMk id="31" creationId="{AB119421-EBBB-4DC8-9606-0A19CAD4F339}"/>
          </ac:spMkLst>
        </pc:spChg>
        <pc:spChg chg="add del">
          <ac:chgData name="안유균" userId="391a8d6f-0a30-45d9-946f-caa108b1f34e" providerId="ADAL" clId="{8F7D8C64-C4E7-41FC-86ED-EAF1CDA6932D}" dt="2022-04-25T10:43:03.096" v="1084"/>
          <ac:spMkLst>
            <pc:docMk/>
            <pc:sldMk cId="549097505" sldId="387"/>
            <ac:spMk id="31" creationId="{ECDB9C84-AF0F-45B7-A482-55F296860FE8}"/>
          </ac:spMkLst>
        </pc:spChg>
        <pc:spChg chg="add del">
          <ac:chgData name="안유균" userId="391a8d6f-0a30-45d9-946f-caa108b1f34e" providerId="ADAL" clId="{8F7D8C64-C4E7-41FC-86ED-EAF1CDA6932D}" dt="2022-04-25T10:43:03.096" v="1084"/>
          <ac:spMkLst>
            <pc:docMk/>
            <pc:sldMk cId="549097505" sldId="387"/>
            <ac:spMk id="32" creationId="{99F35A0D-00B9-4348-A32E-90894EA2B29B}"/>
          </ac:spMkLst>
        </pc:spChg>
        <pc:spChg chg="add del mod">
          <ac:chgData name="안유균" userId="391a8d6f-0a30-45d9-946f-caa108b1f34e" providerId="ADAL" clId="{8F7D8C64-C4E7-41FC-86ED-EAF1CDA6932D}" dt="2022-04-28T06:38:25.552" v="7941"/>
          <ac:spMkLst>
            <pc:docMk/>
            <pc:sldMk cId="549097505" sldId="387"/>
            <ac:spMk id="32" creationId="{D4EECFCE-E25F-4BFD-A875-26B29A497E7D}"/>
          </ac:spMkLst>
        </pc:spChg>
        <pc:spChg chg="mod">
          <ac:chgData name="안유균" userId="391a8d6f-0a30-45d9-946f-caa108b1f34e" providerId="ADAL" clId="{8F7D8C64-C4E7-41FC-86ED-EAF1CDA6932D}" dt="2022-04-25T05:11:45.954" v="597" actId="1076"/>
          <ac:spMkLst>
            <pc:docMk/>
            <pc:sldMk cId="549097505" sldId="387"/>
            <ac:spMk id="33" creationId="{BF33F911-2EC2-4C2B-A29E-5775F3FA785F}"/>
          </ac:spMkLst>
        </pc:spChg>
        <pc:spChg chg="add del">
          <ac:chgData name="안유균" userId="391a8d6f-0a30-45d9-946f-caa108b1f34e" providerId="ADAL" clId="{8F7D8C64-C4E7-41FC-86ED-EAF1CDA6932D}" dt="2022-04-25T10:43:03.096" v="1084"/>
          <ac:spMkLst>
            <pc:docMk/>
            <pc:sldMk cId="549097505" sldId="387"/>
            <ac:spMk id="34" creationId="{242342A3-2821-48EE-968C-7A5D97269652}"/>
          </ac:spMkLst>
        </pc:spChg>
        <pc:spChg chg="add del mod">
          <ac:chgData name="안유균" userId="391a8d6f-0a30-45d9-946f-caa108b1f34e" providerId="ADAL" clId="{8F7D8C64-C4E7-41FC-86ED-EAF1CDA6932D}" dt="2022-04-28T06:38:25.552" v="7941"/>
          <ac:spMkLst>
            <pc:docMk/>
            <pc:sldMk cId="549097505" sldId="387"/>
            <ac:spMk id="34" creationId="{24EA4C40-45C3-4D32-9327-379E11F152B9}"/>
          </ac:spMkLst>
        </pc:spChg>
        <pc:spChg chg="add del">
          <ac:chgData name="안유균" userId="391a8d6f-0a30-45d9-946f-caa108b1f34e" providerId="ADAL" clId="{8F7D8C64-C4E7-41FC-86ED-EAF1CDA6932D}" dt="2022-04-25T10:43:03.096" v="1084"/>
          <ac:spMkLst>
            <pc:docMk/>
            <pc:sldMk cId="549097505" sldId="387"/>
            <ac:spMk id="35" creationId="{18CDC270-43B1-4A84-A38C-E8DDE3AE72BE}"/>
          </ac:spMkLst>
        </pc:spChg>
        <pc:spChg chg="add del mod">
          <ac:chgData name="안유균" userId="391a8d6f-0a30-45d9-946f-caa108b1f34e" providerId="ADAL" clId="{8F7D8C64-C4E7-41FC-86ED-EAF1CDA6932D}" dt="2022-04-28T06:38:25.552" v="7941"/>
          <ac:spMkLst>
            <pc:docMk/>
            <pc:sldMk cId="549097505" sldId="387"/>
            <ac:spMk id="35" creationId="{2F3CB577-6F98-46E2-8C7E-9B471E088E01}"/>
          </ac:spMkLst>
        </pc:spChg>
        <pc:spChg chg="mod">
          <ac:chgData name="안유균" userId="391a8d6f-0a30-45d9-946f-caa108b1f34e" providerId="ADAL" clId="{8F7D8C64-C4E7-41FC-86ED-EAF1CDA6932D}" dt="2022-04-25T05:12:36.878" v="604" actId="1076"/>
          <ac:spMkLst>
            <pc:docMk/>
            <pc:sldMk cId="549097505" sldId="387"/>
            <ac:spMk id="36" creationId="{2BC04718-E1CC-4544-A083-7CB81AB3199F}"/>
          </ac:spMkLst>
        </pc:spChg>
        <pc:spChg chg="add del mod">
          <ac:chgData name="안유균" userId="391a8d6f-0a30-45d9-946f-caa108b1f34e" providerId="ADAL" clId="{8F7D8C64-C4E7-41FC-86ED-EAF1CDA6932D}" dt="2022-04-28T06:38:25.552" v="7941"/>
          <ac:spMkLst>
            <pc:docMk/>
            <pc:sldMk cId="549097505" sldId="387"/>
            <ac:spMk id="36" creationId="{8FF6256F-FE1D-4988-8BA6-2390ADFEC749}"/>
          </ac:spMkLst>
        </pc:spChg>
        <pc:spChg chg="mod">
          <ac:chgData name="안유균" userId="391a8d6f-0a30-45d9-946f-caa108b1f34e" providerId="ADAL" clId="{8F7D8C64-C4E7-41FC-86ED-EAF1CDA6932D}" dt="2022-04-25T11:37:34.539" v="2795" actId="20577"/>
          <ac:spMkLst>
            <pc:docMk/>
            <pc:sldMk cId="549097505" sldId="387"/>
            <ac:spMk id="37" creationId="{9A2F17F4-EBD5-4F04-92E8-0548C672C615}"/>
          </ac:spMkLst>
        </pc:spChg>
        <pc:spChg chg="add del mod">
          <ac:chgData name="안유균" userId="391a8d6f-0a30-45d9-946f-caa108b1f34e" providerId="ADAL" clId="{8F7D8C64-C4E7-41FC-86ED-EAF1CDA6932D}" dt="2022-04-28T06:38:25.552" v="7941"/>
          <ac:spMkLst>
            <pc:docMk/>
            <pc:sldMk cId="549097505" sldId="387"/>
            <ac:spMk id="38" creationId="{05827828-3486-4586-8569-0FE4F408B9DD}"/>
          </ac:spMkLst>
        </pc:spChg>
        <pc:spChg chg="add del">
          <ac:chgData name="안유균" userId="391a8d6f-0a30-45d9-946f-caa108b1f34e" providerId="ADAL" clId="{8F7D8C64-C4E7-41FC-86ED-EAF1CDA6932D}" dt="2022-04-25T10:43:03.096" v="1084"/>
          <ac:spMkLst>
            <pc:docMk/>
            <pc:sldMk cId="549097505" sldId="387"/>
            <ac:spMk id="38" creationId="{CB35F94A-11F0-429B-8793-9661DF159873}"/>
          </ac:spMkLst>
        </pc:spChg>
        <pc:spChg chg="add del">
          <ac:chgData name="안유균" userId="391a8d6f-0a30-45d9-946f-caa108b1f34e" providerId="ADAL" clId="{8F7D8C64-C4E7-41FC-86ED-EAF1CDA6932D}" dt="2022-04-25T10:46:16.866" v="1097"/>
          <ac:spMkLst>
            <pc:docMk/>
            <pc:sldMk cId="549097505" sldId="387"/>
            <ac:spMk id="39" creationId="{76095F4C-2C94-4CB6-887B-8BC0E5AF9F4F}"/>
          </ac:spMkLst>
        </pc:spChg>
        <pc:spChg chg="add del">
          <ac:chgData name="안유균" userId="391a8d6f-0a30-45d9-946f-caa108b1f34e" providerId="ADAL" clId="{8F7D8C64-C4E7-41FC-86ED-EAF1CDA6932D}" dt="2022-04-25T10:46:16.866" v="1097"/>
          <ac:spMkLst>
            <pc:docMk/>
            <pc:sldMk cId="549097505" sldId="387"/>
            <ac:spMk id="40" creationId="{909C80AD-A5AA-40BB-9330-A878BEC613B4}"/>
          </ac:spMkLst>
        </pc:spChg>
        <pc:spChg chg="add del">
          <ac:chgData name="안유균" userId="391a8d6f-0a30-45d9-946f-caa108b1f34e" providerId="ADAL" clId="{8F7D8C64-C4E7-41FC-86ED-EAF1CDA6932D}" dt="2022-04-25T10:46:16.866" v="1097"/>
          <ac:spMkLst>
            <pc:docMk/>
            <pc:sldMk cId="549097505" sldId="387"/>
            <ac:spMk id="41" creationId="{AF2B0A3E-7415-4EF8-83B4-B20AB8FBDDC9}"/>
          </ac:spMkLst>
        </pc:spChg>
        <pc:spChg chg="add del">
          <ac:chgData name="안유균" userId="391a8d6f-0a30-45d9-946f-caa108b1f34e" providerId="ADAL" clId="{8F7D8C64-C4E7-41FC-86ED-EAF1CDA6932D}" dt="2022-04-25T10:46:16.866" v="1097"/>
          <ac:spMkLst>
            <pc:docMk/>
            <pc:sldMk cId="549097505" sldId="387"/>
            <ac:spMk id="42" creationId="{38B9288C-3901-402E-8CA5-D35506F610CF}"/>
          </ac:spMkLst>
        </pc:spChg>
        <pc:spChg chg="add del">
          <ac:chgData name="안유균" userId="391a8d6f-0a30-45d9-946f-caa108b1f34e" providerId="ADAL" clId="{8F7D8C64-C4E7-41FC-86ED-EAF1CDA6932D}" dt="2022-04-25T10:46:16.866" v="1097"/>
          <ac:spMkLst>
            <pc:docMk/>
            <pc:sldMk cId="549097505" sldId="387"/>
            <ac:spMk id="43" creationId="{C15E122E-DD9A-41E7-8BDB-667F92F16358}"/>
          </ac:spMkLst>
        </pc:spChg>
        <pc:spChg chg="add del">
          <ac:chgData name="안유균" userId="391a8d6f-0a30-45d9-946f-caa108b1f34e" providerId="ADAL" clId="{8F7D8C64-C4E7-41FC-86ED-EAF1CDA6932D}" dt="2022-04-25T10:46:16.866" v="1097"/>
          <ac:spMkLst>
            <pc:docMk/>
            <pc:sldMk cId="549097505" sldId="387"/>
            <ac:spMk id="44" creationId="{B04F4133-D685-446B-8D31-0F957A206372}"/>
          </ac:spMkLst>
        </pc:spChg>
        <pc:spChg chg="add del">
          <ac:chgData name="안유균" userId="391a8d6f-0a30-45d9-946f-caa108b1f34e" providerId="ADAL" clId="{8F7D8C64-C4E7-41FC-86ED-EAF1CDA6932D}" dt="2022-04-25T10:47:44.275" v="1111"/>
          <ac:spMkLst>
            <pc:docMk/>
            <pc:sldMk cId="549097505" sldId="387"/>
            <ac:spMk id="45" creationId="{88C0D516-D6A4-4165-9552-F5904A57801F}"/>
          </ac:spMkLst>
        </pc:spChg>
        <pc:spChg chg="add mod">
          <ac:chgData name="안유균" userId="391a8d6f-0a30-45d9-946f-caa108b1f34e" providerId="ADAL" clId="{8F7D8C64-C4E7-41FC-86ED-EAF1CDA6932D}" dt="2022-04-25T10:48:38.353" v="1128" actId="1076"/>
          <ac:spMkLst>
            <pc:docMk/>
            <pc:sldMk cId="549097505" sldId="387"/>
            <ac:spMk id="46" creationId="{39CC2238-66FC-4AE0-9081-850AA10A9DCE}"/>
          </ac:spMkLst>
        </pc:spChg>
        <pc:spChg chg="add del mod">
          <ac:chgData name="안유균" userId="391a8d6f-0a30-45d9-946f-caa108b1f34e" providerId="ADAL" clId="{8F7D8C64-C4E7-41FC-86ED-EAF1CDA6932D}" dt="2022-04-25T10:47:42.660" v="1110"/>
          <ac:spMkLst>
            <pc:docMk/>
            <pc:sldMk cId="549097505" sldId="387"/>
            <ac:spMk id="47" creationId="{3754A732-2D24-416B-BF32-49A59529825B}"/>
          </ac:spMkLst>
        </pc:spChg>
        <pc:spChg chg="add mod">
          <ac:chgData name="안유균" userId="391a8d6f-0a30-45d9-946f-caa108b1f34e" providerId="ADAL" clId="{8F7D8C64-C4E7-41FC-86ED-EAF1CDA6932D}" dt="2022-04-25T10:47:34.870" v="1108" actId="1076"/>
          <ac:spMkLst>
            <pc:docMk/>
            <pc:sldMk cId="549097505" sldId="387"/>
            <ac:spMk id="48" creationId="{EC9EB5D6-3536-4F0F-A6D2-B5651350F734}"/>
          </ac:spMkLst>
        </pc:spChg>
        <pc:spChg chg="add mod">
          <ac:chgData name="안유균" userId="391a8d6f-0a30-45d9-946f-caa108b1f34e" providerId="ADAL" clId="{8F7D8C64-C4E7-41FC-86ED-EAF1CDA6932D}" dt="2022-04-25T10:48:12.377" v="1122" actId="1076"/>
          <ac:spMkLst>
            <pc:docMk/>
            <pc:sldMk cId="549097505" sldId="387"/>
            <ac:spMk id="49" creationId="{5E1740E7-2748-4340-A5E8-86BA52E236B2}"/>
          </ac:spMkLst>
        </pc:spChg>
        <pc:spChg chg="add mod">
          <ac:chgData name="안유균" userId="391a8d6f-0a30-45d9-946f-caa108b1f34e" providerId="ADAL" clId="{8F7D8C64-C4E7-41FC-86ED-EAF1CDA6932D}" dt="2022-04-25T10:48:18.396" v="1125" actId="1076"/>
          <ac:spMkLst>
            <pc:docMk/>
            <pc:sldMk cId="549097505" sldId="387"/>
            <ac:spMk id="50" creationId="{79773DF0-3679-49DB-8B2E-7915308BA08C}"/>
          </ac:spMkLst>
        </pc:spChg>
        <pc:spChg chg="add del">
          <ac:chgData name="안유균" userId="391a8d6f-0a30-45d9-946f-caa108b1f34e" providerId="ADAL" clId="{8F7D8C64-C4E7-41FC-86ED-EAF1CDA6932D}" dt="2022-04-25T10:47:57.376" v="1116"/>
          <ac:spMkLst>
            <pc:docMk/>
            <pc:sldMk cId="549097505" sldId="387"/>
            <ac:spMk id="51" creationId="{521127C3-C92D-4322-9527-72148482C76B}"/>
          </ac:spMkLst>
        </pc:spChg>
        <pc:spChg chg="add mod">
          <ac:chgData name="안유균" userId="391a8d6f-0a30-45d9-946f-caa108b1f34e" providerId="ADAL" clId="{8F7D8C64-C4E7-41FC-86ED-EAF1CDA6932D}" dt="2022-04-25T10:48:41.614" v="1129" actId="1076"/>
          <ac:spMkLst>
            <pc:docMk/>
            <pc:sldMk cId="549097505" sldId="387"/>
            <ac:spMk id="52" creationId="{BF903AB6-BC18-4541-BDFB-2D6BCD662083}"/>
          </ac:spMkLst>
        </pc:spChg>
        <pc:spChg chg="add mod">
          <ac:chgData name="안유균" userId="391a8d6f-0a30-45d9-946f-caa108b1f34e" providerId="ADAL" clId="{8F7D8C64-C4E7-41FC-86ED-EAF1CDA6932D}" dt="2022-04-25T10:48:50.320" v="1130" actId="1076"/>
          <ac:spMkLst>
            <pc:docMk/>
            <pc:sldMk cId="549097505" sldId="387"/>
            <ac:spMk id="53" creationId="{3A9E14F4-BB24-443E-AF50-6B799F123E22}"/>
          </ac:spMkLst>
        </pc:spChg>
        <pc:spChg chg="del">
          <ac:chgData name="안유균" userId="391a8d6f-0a30-45d9-946f-caa108b1f34e" providerId="ADAL" clId="{8F7D8C64-C4E7-41FC-86ED-EAF1CDA6932D}" dt="2022-04-29T06:18:54.650" v="11391"/>
          <ac:spMkLst>
            <pc:docMk/>
            <pc:sldMk cId="549097505" sldId="387"/>
            <ac:spMk id="54" creationId="{4C09542A-B033-4585-8CE4-370971022751}"/>
          </ac:spMkLst>
        </pc:spChg>
        <pc:spChg chg="add mod">
          <ac:chgData name="안유균" userId="391a8d6f-0a30-45d9-946f-caa108b1f34e" providerId="ADAL" clId="{8F7D8C64-C4E7-41FC-86ED-EAF1CDA6932D}" dt="2022-04-29T06:18:14.542" v="11388" actId="1076"/>
          <ac:spMkLst>
            <pc:docMk/>
            <pc:sldMk cId="549097505" sldId="387"/>
            <ac:spMk id="54" creationId="{6E23FFE9-E5E1-4E23-92C7-EC8E6F7B050F}"/>
          </ac:spMkLst>
        </pc:spChg>
        <pc:spChg chg="add del mod">
          <ac:chgData name="안유균" userId="391a8d6f-0a30-45d9-946f-caa108b1f34e" providerId="ADAL" clId="{8F7D8C64-C4E7-41FC-86ED-EAF1CDA6932D}" dt="2022-04-26T07:24:53.081" v="4162"/>
          <ac:spMkLst>
            <pc:docMk/>
            <pc:sldMk cId="549097505" sldId="387"/>
            <ac:spMk id="54" creationId="{C82DB7E5-327B-4546-A542-92BCCB91CA20}"/>
          </ac:spMkLst>
        </pc:spChg>
        <pc:spChg chg="add del mod">
          <ac:chgData name="안유균" userId="391a8d6f-0a30-45d9-946f-caa108b1f34e" providerId="ADAL" clId="{8F7D8C64-C4E7-41FC-86ED-EAF1CDA6932D}" dt="2022-04-26T07:24:53.081" v="4162"/>
          <ac:spMkLst>
            <pc:docMk/>
            <pc:sldMk cId="549097505" sldId="387"/>
            <ac:spMk id="55" creationId="{7DC071DD-5978-4D93-BBFD-2F1389F55A02}"/>
          </ac:spMkLst>
        </pc:spChg>
        <pc:spChg chg="add del mod">
          <ac:chgData name="안유균" userId="391a8d6f-0a30-45d9-946f-caa108b1f34e" providerId="ADAL" clId="{8F7D8C64-C4E7-41FC-86ED-EAF1CDA6932D}" dt="2022-04-26T07:24:53.081" v="4162"/>
          <ac:spMkLst>
            <pc:docMk/>
            <pc:sldMk cId="549097505" sldId="387"/>
            <ac:spMk id="56" creationId="{CC837F13-247C-4883-9264-C2011A102E25}"/>
          </ac:spMkLst>
        </pc:spChg>
        <pc:spChg chg="add del mod">
          <ac:chgData name="안유균" userId="391a8d6f-0a30-45d9-946f-caa108b1f34e" providerId="ADAL" clId="{8F7D8C64-C4E7-41FC-86ED-EAF1CDA6932D}" dt="2022-04-26T07:24:53.081" v="4162"/>
          <ac:spMkLst>
            <pc:docMk/>
            <pc:sldMk cId="549097505" sldId="387"/>
            <ac:spMk id="57" creationId="{12763B6E-D6D0-4052-9B84-30B4F7B79B8F}"/>
          </ac:spMkLst>
        </pc:spChg>
        <pc:spChg chg="add del mod">
          <ac:chgData name="안유균" userId="391a8d6f-0a30-45d9-946f-caa108b1f34e" providerId="ADAL" clId="{8F7D8C64-C4E7-41FC-86ED-EAF1CDA6932D}" dt="2022-04-26T07:24:53.081" v="4162"/>
          <ac:spMkLst>
            <pc:docMk/>
            <pc:sldMk cId="549097505" sldId="387"/>
            <ac:spMk id="58" creationId="{456D5900-263F-4D8E-9CB7-C71AF8F4501C}"/>
          </ac:spMkLst>
        </pc:spChg>
        <pc:spChg chg="add mod">
          <ac:chgData name="안유균" userId="391a8d6f-0a30-45d9-946f-caa108b1f34e" providerId="ADAL" clId="{8F7D8C64-C4E7-41FC-86ED-EAF1CDA6932D}" dt="2022-04-25T11:01:34.550" v="1929" actId="1076"/>
          <ac:spMkLst>
            <pc:docMk/>
            <pc:sldMk cId="549097505" sldId="387"/>
            <ac:spMk id="59" creationId="{B47FF673-E2A1-423A-BA29-18B921B21CF0}"/>
          </ac:spMkLst>
        </pc:spChg>
        <pc:spChg chg="add mod">
          <ac:chgData name="안유균" userId="391a8d6f-0a30-45d9-946f-caa108b1f34e" providerId="ADAL" clId="{8F7D8C64-C4E7-41FC-86ED-EAF1CDA6932D}" dt="2022-04-25T11:01:58.427" v="1933" actId="1076"/>
          <ac:spMkLst>
            <pc:docMk/>
            <pc:sldMk cId="549097505" sldId="387"/>
            <ac:spMk id="60" creationId="{BAE79131-2041-498D-8BDD-2E6607F0BE14}"/>
          </ac:spMkLst>
        </pc:spChg>
        <pc:spChg chg="add mod">
          <ac:chgData name="안유균" userId="391a8d6f-0a30-45d9-946f-caa108b1f34e" providerId="ADAL" clId="{8F7D8C64-C4E7-41FC-86ED-EAF1CDA6932D}" dt="2022-04-25T11:01:54.911" v="1932" actId="1076"/>
          <ac:spMkLst>
            <pc:docMk/>
            <pc:sldMk cId="549097505" sldId="387"/>
            <ac:spMk id="61" creationId="{4AF68E8E-939D-43FE-B960-221C7877CF2D}"/>
          </ac:spMkLst>
        </pc:spChg>
        <pc:spChg chg="add mod">
          <ac:chgData name="안유균" userId="391a8d6f-0a30-45d9-946f-caa108b1f34e" providerId="ADAL" clId="{8F7D8C64-C4E7-41FC-86ED-EAF1CDA6932D}" dt="2022-04-25T11:01:50.375" v="1931" actId="1076"/>
          <ac:spMkLst>
            <pc:docMk/>
            <pc:sldMk cId="549097505" sldId="387"/>
            <ac:spMk id="62" creationId="{F38417E8-C5C8-4987-8855-45939B681C71}"/>
          </ac:spMkLst>
        </pc:spChg>
        <pc:spChg chg="add mod">
          <ac:chgData name="안유균" userId="391a8d6f-0a30-45d9-946f-caa108b1f34e" providerId="ADAL" clId="{8F7D8C64-C4E7-41FC-86ED-EAF1CDA6932D}" dt="2022-04-25T11:01:46.109" v="1930" actId="1076"/>
          <ac:spMkLst>
            <pc:docMk/>
            <pc:sldMk cId="549097505" sldId="387"/>
            <ac:spMk id="63" creationId="{EA5B4369-0EF3-45AD-993C-23EA3727D37C}"/>
          </ac:spMkLst>
        </pc:spChg>
        <pc:spChg chg="add mod">
          <ac:chgData name="안유균" userId="391a8d6f-0a30-45d9-946f-caa108b1f34e" providerId="ADAL" clId="{8F7D8C64-C4E7-41FC-86ED-EAF1CDA6932D}" dt="2022-04-25T11:02:02.049" v="1934" actId="1076"/>
          <ac:spMkLst>
            <pc:docMk/>
            <pc:sldMk cId="549097505" sldId="387"/>
            <ac:spMk id="64" creationId="{01AB8A30-607E-4DB8-BAAD-BF7F816FC483}"/>
          </ac:spMkLst>
        </pc:spChg>
        <pc:spChg chg="add mod">
          <ac:chgData name="안유균" userId="391a8d6f-0a30-45d9-946f-caa108b1f34e" providerId="ADAL" clId="{8F7D8C64-C4E7-41FC-86ED-EAF1CDA6932D}" dt="2022-04-28T10:41:06.699" v="8727" actId="1076"/>
          <ac:spMkLst>
            <pc:docMk/>
            <pc:sldMk cId="549097505" sldId="387"/>
            <ac:spMk id="70" creationId="{8E331145-7B21-42A8-8619-B05BDD8BD9B5}"/>
          </ac:spMkLst>
        </pc:spChg>
        <pc:spChg chg="add mod">
          <ac:chgData name="안유균" userId="391a8d6f-0a30-45d9-946f-caa108b1f34e" providerId="ADAL" clId="{8F7D8C64-C4E7-41FC-86ED-EAF1CDA6932D}" dt="2022-04-28T11:04:42.738" v="8855" actId="1076"/>
          <ac:spMkLst>
            <pc:docMk/>
            <pc:sldMk cId="549097505" sldId="387"/>
            <ac:spMk id="71" creationId="{DAA8C656-7A93-4736-B25F-631DDAD011CE}"/>
          </ac:spMkLst>
        </pc:spChg>
        <pc:spChg chg="add mod topLvl">
          <ac:chgData name="안유균" userId="391a8d6f-0a30-45d9-946f-caa108b1f34e" providerId="ADAL" clId="{8F7D8C64-C4E7-41FC-86ED-EAF1CDA6932D}" dt="2022-04-28T10:31:42.195" v="8665" actId="14861"/>
          <ac:spMkLst>
            <pc:docMk/>
            <pc:sldMk cId="549097505" sldId="387"/>
            <ac:spMk id="72" creationId="{7BE4AB55-899F-4F3B-B120-6CBA0A9F4744}"/>
          </ac:spMkLst>
        </pc:spChg>
        <pc:spChg chg="add mod topLvl">
          <ac:chgData name="안유균" userId="391a8d6f-0a30-45d9-946f-caa108b1f34e" providerId="ADAL" clId="{8F7D8C64-C4E7-41FC-86ED-EAF1CDA6932D}" dt="2022-04-28T10:31:42.195" v="8665" actId="14861"/>
          <ac:spMkLst>
            <pc:docMk/>
            <pc:sldMk cId="549097505" sldId="387"/>
            <ac:spMk id="73" creationId="{378C6B1B-C497-475C-9565-FE6FFCBEC317}"/>
          </ac:spMkLst>
        </pc:spChg>
        <pc:spChg chg="add mod topLvl">
          <ac:chgData name="안유균" userId="391a8d6f-0a30-45d9-946f-caa108b1f34e" providerId="ADAL" clId="{8F7D8C64-C4E7-41FC-86ED-EAF1CDA6932D}" dt="2022-04-28T10:31:42.195" v="8665" actId="14861"/>
          <ac:spMkLst>
            <pc:docMk/>
            <pc:sldMk cId="549097505" sldId="387"/>
            <ac:spMk id="74" creationId="{316B0884-95E1-4A9B-A5F7-0C1CCEA05D34}"/>
          </ac:spMkLst>
        </pc:spChg>
        <pc:spChg chg="add mod topLvl">
          <ac:chgData name="안유균" userId="391a8d6f-0a30-45d9-946f-caa108b1f34e" providerId="ADAL" clId="{8F7D8C64-C4E7-41FC-86ED-EAF1CDA6932D}" dt="2022-04-28T10:31:42.195" v="8665" actId="14861"/>
          <ac:spMkLst>
            <pc:docMk/>
            <pc:sldMk cId="549097505" sldId="387"/>
            <ac:spMk id="75" creationId="{E93F8B4A-C7F8-4567-B522-C456A6C92933}"/>
          </ac:spMkLst>
        </pc:spChg>
        <pc:spChg chg="add mod topLvl">
          <ac:chgData name="안유균" userId="391a8d6f-0a30-45d9-946f-caa108b1f34e" providerId="ADAL" clId="{8F7D8C64-C4E7-41FC-86ED-EAF1CDA6932D}" dt="2022-04-28T10:31:42.195" v="8665" actId="14861"/>
          <ac:spMkLst>
            <pc:docMk/>
            <pc:sldMk cId="549097505" sldId="387"/>
            <ac:spMk id="76" creationId="{52BFDE2F-1FA1-430B-A154-106DA83E83A9}"/>
          </ac:spMkLst>
        </pc:spChg>
        <pc:spChg chg="add mod topLvl">
          <ac:chgData name="안유균" userId="391a8d6f-0a30-45d9-946f-caa108b1f34e" providerId="ADAL" clId="{8F7D8C64-C4E7-41FC-86ED-EAF1CDA6932D}" dt="2022-04-28T10:31:42.195" v="8665" actId="14861"/>
          <ac:spMkLst>
            <pc:docMk/>
            <pc:sldMk cId="549097505" sldId="387"/>
            <ac:spMk id="77" creationId="{E236C3F2-0824-43B5-9326-3B3658AA4E89}"/>
          </ac:spMkLst>
        </pc:spChg>
        <pc:spChg chg="add mod">
          <ac:chgData name="안유균" userId="391a8d6f-0a30-45d9-946f-caa108b1f34e" providerId="ADAL" clId="{8F7D8C64-C4E7-41FC-86ED-EAF1CDA6932D}" dt="2022-04-28T10:35:52.969" v="8690" actId="1076"/>
          <ac:spMkLst>
            <pc:docMk/>
            <pc:sldMk cId="549097505" sldId="387"/>
            <ac:spMk id="78" creationId="{FA4D317A-1122-4565-BE6D-1098B2F97C42}"/>
          </ac:spMkLst>
        </pc:spChg>
        <pc:spChg chg="add mod">
          <ac:chgData name="안유균" userId="391a8d6f-0a30-45d9-946f-caa108b1f34e" providerId="ADAL" clId="{8F7D8C64-C4E7-41FC-86ED-EAF1CDA6932D}" dt="2022-04-29T00:42:35.840" v="8975" actId="14100"/>
          <ac:spMkLst>
            <pc:docMk/>
            <pc:sldMk cId="549097505" sldId="387"/>
            <ac:spMk id="79" creationId="{5F3D52B3-9710-43E4-AA9D-815E04E3162C}"/>
          </ac:spMkLst>
        </pc:spChg>
        <pc:spChg chg="add del mod">
          <ac:chgData name="안유균" userId="391a8d6f-0a30-45d9-946f-caa108b1f34e" providerId="ADAL" clId="{8F7D8C64-C4E7-41FC-86ED-EAF1CDA6932D}" dt="2022-04-28T10:41:02.713" v="8725"/>
          <ac:spMkLst>
            <pc:docMk/>
            <pc:sldMk cId="549097505" sldId="387"/>
            <ac:spMk id="80" creationId="{24C93E42-3D94-497E-992A-B60CEF4F3F36}"/>
          </ac:spMkLst>
        </pc:spChg>
        <pc:spChg chg="add mod">
          <ac:chgData name="안유균" userId="391a8d6f-0a30-45d9-946f-caa108b1f34e" providerId="ADAL" clId="{8F7D8C64-C4E7-41FC-86ED-EAF1CDA6932D}" dt="2022-04-28T10:40:38.431" v="8717" actId="164"/>
          <ac:spMkLst>
            <pc:docMk/>
            <pc:sldMk cId="549097505" sldId="387"/>
            <ac:spMk id="81" creationId="{45EC7F53-2F3B-4C76-8F83-4ED47887AF87}"/>
          </ac:spMkLst>
        </pc:spChg>
        <pc:spChg chg="mod">
          <ac:chgData name="안유균" userId="391a8d6f-0a30-45d9-946f-caa108b1f34e" providerId="ADAL" clId="{8F7D8C64-C4E7-41FC-86ED-EAF1CDA6932D}" dt="2022-04-29T00:42:28.502" v="8973" actId="2711"/>
          <ac:spMkLst>
            <pc:docMk/>
            <pc:sldMk cId="549097505" sldId="387"/>
            <ac:spMk id="84" creationId="{E268B5E9-36E8-4D72-9DCD-33CA478112B4}"/>
          </ac:spMkLst>
        </pc:spChg>
        <pc:spChg chg="add mod">
          <ac:chgData name="안유균" userId="391a8d6f-0a30-45d9-946f-caa108b1f34e" providerId="ADAL" clId="{8F7D8C64-C4E7-41FC-86ED-EAF1CDA6932D}" dt="2022-04-29T00:42:17.985" v="8972" actId="2711"/>
          <ac:spMkLst>
            <pc:docMk/>
            <pc:sldMk cId="549097505" sldId="387"/>
            <ac:spMk id="86" creationId="{4A8813BC-D741-4449-88E8-84A3476FC5F7}"/>
          </ac:spMkLst>
        </pc:spChg>
        <pc:spChg chg="add mod">
          <ac:chgData name="안유균" userId="391a8d6f-0a30-45d9-946f-caa108b1f34e" providerId="ADAL" clId="{8F7D8C64-C4E7-41FC-86ED-EAF1CDA6932D}" dt="2022-04-29T00:42:52.440" v="8976" actId="2711"/>
          <ac:spMkLst>
            <pc:docMk/>
            <pc:sldMk cId="549097505" sldId="387"/>
            <ac:spMk id="87" creationId="{727E756A-E098-4811-B40C-C6F9A5421F36}"/>
          </ac:spMkLst>
        </pc:spChg>
        <pc:spChg chg="add mod">
          <ac:chgData name="안유균" userId="391a8d6f-0a30-45d9-946f-caa108b1f34e" providerId="ADAL" clId="{8F7D8C64-C4E7-41FC-86ED-EAF1CDA6932D}" dt="2022-04-29T00:42:57.871" v="8977" actId="2711"/>
          <ac:spMkLst>
            <pc:docMk/>
            <pc:sldMk cId="549097505" sldId="387"/>
            <ac:spMk id="88" creationId="{EDC7105E-1AA4-4525-A4C4-D025CA552B57}"/>
          </ac:spMkLst>
        </pc:spChg>
        <pc:spChg chg="add del mod">
          <ac:chgData name="안유균" userId="391a8d6f-0a30-45d9-946f-caa108b1f34e" providerId="ADAL" clId="{8F7D8C64-C4E7-41FC-86ED-EAF1CDA6932D}" dt="2022-04-28T10:44:59.288" v="8791" actId="11529"/>
          <ac:spMkLst>
            <pc:docMk/>
            <pc:sldMk cId="549097505" sldId="387"/>
            <ac:spMk id="89" creationId="{BE6E1862-83D6-4B23-9D91-6C6B6DEA08C0}"/>
          </ac:spMkLst>
        </pc:spChg>
        <pc:spChg chg="add del mod">
          <ac:chgData name="안유균" userId="391a8d6f-0a30-45d9-946f-caa108b1f34e" providerId="ADAL" clId="{8F7D8C64-C4E7-41FC-86ED-EAF1CDA6932D}" dt="2022-04-28T10:46:06.500" v="8799" actId="11529"/>
          <ac:spMkLst>
            <pc:docMk/>
            <pc:sldMk cId="549097505" sldId="387"/>
            <ac:spMk id="95" creationId="{029B6C03-2AAE-470A-AA65-45BBD3CB48F0}"/>
          </ac:spMkLst>
        </pc:spChg>
        <pc:spChg chg="add mod">
          <ac:chgData name="안유균" userId="391a8d6f-0a30-45d9-946f-caa108b1f34e" providerId="ADAL" clId="{8F7D8C64-C4E7-41FC-86ED-EAF1CDA6932D}" dt="2022-04-28T11:05:10.576" v="8858" actId="1076"/>
          <ac:spMkLst>
            <pc:docMk/>
            <pc:sldMk cId="549097505" sldId="387"/>
            <ac:spMk id="107" creationId="{3965416B-521D-4DF4-95B1-3BF8D9A12CE2}"/>
          </ac:spMkLst>
        </pc:spChg>
        <pc:spChg chg="add mod">
          <ac:chgData name="안유균" userId="391a8d6f-0a30-45d9-946f-caa108b1f34e" providerId="ADAL" clId="{8F7D8C64-C4E7-41FC-86ED-EAF1CDA6932D}" dt="2022-04-29T00:42:12.695" v="8971" actId="2711"/>
          <ac:spMkLst>
            <pc:docMk/>
            <pc:sldMk cId="549097505" sldId="387"/>
            <ac:spMk id="108" creationId="{11937E94-5FA5-4022-85E0-7A4AAEE3BF7F}"/>
          </ac:spMkLst>
        </pc:spChg>
        <pc:spChg chg="add mod">
          <ac:chgData name="안유균" userId="391a8d6f-0a30-45d9-946f-caa108b1f34e" providerId="ADAL" clId="{8F7D8C64-C4E7-41FC-86ED-EAF1CDA6932D}" dt="2022-04-29T00:41:51.804" v="8969" actId="1076"/>
          <ac:spMkLst>
            <pc:docMk/>
            <pc:sldMk cId="549097505" sldId="387"/>
            <ac:spMk id="118" creationId="{C9008059-3FCC-4D4E-B16D-323AB34B7E97}"/>
          </ac:spMkLst>
        </pc:spChg>
        <pc:spChg chg="add mod">
          <ac:chgData name="안유균" userId="391a8d6f-0a30-45d9-946f-caa108b1f34e" providerId="ADAL" clId="{8F7D8C64-C4E7-41FC-86ED-EAF1CDA6932D}" dt="2022-04-29T00:41:58.316" v="8970" actId="1076"/>
          <ac:spMkLst>
            <pc:docMk/>
            <pc:sldMk cId="549097505" sldId="387"/>
            <ac:spMk id="119" creationId="{ADE2C908-AB5A-48DD-A263-360E8D01C5B1}"/>
          </ac:spMkLst>
        </pc:spChg>
        <pc:grpChg chg="mod">
          <ac:chgData name="안유균" userId="391a8d6f-0a30-45d9-946f-caa108b1f34e" providerId="ADAL" clId="{8F7D8C64-C4E7-41FC-86ED-EAF1CDA6932D}" dt="2022-04-28T10:15:00.172" v="8572" actId="14100"/>
          <ac:grpSpMkLst>
            <pc:docMk/>
            <pc:sldMk cId="549097505" sldId="387"/>
            <ac:grpSpMk id="2" creationId="{7E216953-DCA9-49D0-95D4-613801C9A451}"/>
          </ac:grpSpMkLst>
        </pc:grpChg>
        <pc:grpChg chg="mod">
          <ac:chgData name="안유균" userId="391a8d6f-0a30-45d9-946f-caa108b1f34e" providerId="ADAL" clId="{8F7D8C64-C4E7-41FC-86ED-EAF1CDA6932D}" dt="2022-04-28T10:16:46.851" v="8576" actId="1076"/>
          <ac:grpSpMkLst>
            <pc:docMk/>
            <pc:sldMk cId="549097505" sldId="387"/>
            <ac:grpSpMk id="3" creationId="{CF85F764-8487-4493-BBC1-D7BCAFD4D243}"/>
          </ac:grpSpMkLst>
        </pc:grpChg>
        <pc:grpChg chg="del mod">
          <ac:chgData name="안유균" userId="391a8d6f-0a30-45d9-946f-caa108b1f34e" providerId="ADAL" clId="{8F7D8C64-C4E7-41FC-86ED-EAF1CDA6932D}" dt="2022-04-28T07:02:57.830" v="7963"/>
          <ac:grpSpMkLst>
            <pc:docMk/>
            <pc:sldMk cId="549097505" sldId="387"/>
            <ac:grpSpMk id="4" creationId="{C4D255F9-4377-4E8C-BAEA-0A3116DBD466}"/>
          </ac:grpSpMkLst>
        </pc:grpChg>
        <pc:grpChg chg="add del mod">
          <ac:chgData name="안유균" userId="391a8d6f-0a30-45d9-946f-caa108b1f34e" providerId="ADAL" clId="{8F7D8C64-C4E7-41FC-86ED-EAF1CDA6932D}" dt="2022-04-28T10:14:12.242" v="8561"/>
          <ac:grpSpMkLst>
            <pc:docMk/>
            <pc:sldMk cId="549097505" sldId="387"/>
            <ac:grpSpMk id="11" creationId="{7753CF32-90A2-4268-BCAF-14B47FE2466D}"/>
          </ac:grpSpMkLst>
        </pc:grpChg>
        <pc:grpChg chg="add del mod">
          <ac:chgData name="안유균" userId="391a8d6f-0a30-45d9-946f-caa108b1f34e" providerId="ADAL" clId="{8F7D8C64-C4E7-41FC-86ED-EAF1CDA6932D}" dt="2022-04-28T10:28:38.057" v="8617" actId="165"/>
          <ac:grpSpMkLst>
            <pc:docMk/>
            <pc:sldMk cId="549097505" sldId="387"/>
            <ac:grpSpMk id="27" creationId="{3146C308-7CC1-4E05-A72D-36C16D42B10E}"/>
          </ac:grpSpMkLst>
        </pc:grpChg>
        <pc:grpChg chg="add del mod">
          <ac:chgData name="안유균" userId="391a8d6f-0a30-45d9-946f-caa108b1f34e" providerId="ADAL" clId="{8F7D8C64-C4E7-41FC-86ED-EAF1CDA6932D}" dt="2022-04-28T10:11:36.917" v="8554"/>
          <ac:grpSpMkLst>
            <pc:docMk/>
            <pc:sldMk cId="549097505" sldId="387"/>
            <ac:grpSpMk id="40" creationId="{6F323C3C-307D-4161-B1DC-D2E97E74776F}"/>
          </ac:grpSpMkLst>
        </pc:grpChg>
        <pc:grpChg chg="add del">
          <ac:chgData name="안유균" userId="391a8d6f-0a30-45d9-946f-caa108b1f34e" providerId="ADAL" clId="{8F7D8C64-C4E7-41FC-86ED-EAF1CDA6932D}" dt="2022-04-26T07:23:53.987" v="4160"/>
          <ac:grpSpMkLst>
            <pc:docMk/>
            <pc:sldMk cId="549097505" sldId="387"/>
            <ac:grpSpMk id="45" creationId="{9DF347F5-386A-4087-8820-662CA7EC42F2}"/>
          </ac:grpSpMkLst>
        </pc:grpChg>
        <pc:grpChg chg="add del">
          <ac:chgData name="안유균" userId="391a8d6f-0a30-45d9-946f-caa108b1f34e" providerId="ADAL" clId="{8F7D8C64-C4E7-41FC-86ED-EAF1CDA6932D}" dt="2022-04-26T07:23:53.987" v="4160"/>
          <ac:grpSpMkLst>
            <pc:docMk/>
            <pc:sldMk cId="549097505" sldId="387"/>
            <ac:grpSpMk id="66" creationId="{6E0980F0-600D-4273-84E4-39C2A743E282}"/>
          </ac:grpSpMkLst>
        </pc:grpChg>
        <pc:grpChg chg="add del mod">
          <ac:chgData name="안유균" userId="391a8d6f-0a30-45d9-946f-caa108b1f34e" providerId="ADAL" clId="{8F7D8C64-C4E7-41FC-86ED-EAF1CDA6932D}" dt="2022-04-28T10:14:16.033" v="8564"/>
          <ac:grpSpMkLst>
            <pc:docMk/>
            <pc:sldMk cId="549097505" sldId="387"/>
            <ac:grpSpMk id="66" creationId="{DFD0F381-CFD1-480C-8714-182CDB392528}"/>
          </ac:grpSpMkLst>
        </pc:grpChg>
        <pc:grpChg chg="add del mod">
          <ac:chgData name="안유균" userId="391a8d6f-0a30-45d9-946f-caa108b1f34e" providerId="ADAL" clId="{8F7D8C64-C4E7-41FC-86ED-EAF1CDA6932D}" dt="2022-04-26T07:32:27.154" v="4175"/>
          <ac:grpSpMkLst>
            <pc:docMk/>
            <pc:sldMk cId="549097505" sldId="387"/>
            <ac:grpSpMk id="71" creationId="{315D64C2-0239-461E-B7C1-A7B2A9449DDD}"/>
          </ac:grpSpMkLst>
        </pc:grpChg>
        <pc:grpChg chg="add mod">
          <ac:chgData name="안유균" userId="391a8d6f-0a30-45d9-946f-caa108b1f34e" providerId="ADAL" clId="{8F7D8C64-C4E7-41FC-86ED-EAF1CDA6932D}" dt="2022-04-28T10:40:53.517" v="8722" actId="1076"/>
          <ac:grpSpMkLst>
            <pc:docMk/>
            <pc:sldMk cId="549097505" sldId="387"/>
            <ac:grpSpMk id="82" creationId="{90E6E122-226F-4539-8528-7D75FBAB10A7}"/>
          </ac:grpSpMkLst>
        </pc:grpChg>
        <pc:grpChg chg="add mod">
          <ac:chgData name="안유균" userId="391a8d6f-0a30-45d9-946f-caa108b1f34e" providerId="ADAL" clId="{8F7D8C64-C4E7-41FC-86ED-EAF1CDA6932D}" dt="2022-04-28T10:41:11.028" v="8728" actId="1076"/>
          <ac:grpSpMkLst>
            <pc:docMk/>
            <pc:sldMk cId="549097505" sldId="387"/>
            <ac:grpSpMk id="83" creationId="{F99598D7-6476-4FB4-A9C9-263FB595DA5F}"/>
          </ac:grpSpMkLst>
        </pc:grpChg>
        <pc:grpChg chg="add del mod">
          <ac:chgData name="안유균" userId="391a8d6f-0a30-45d9-946f-caa108b1f34e" providerId="ADAL" clId="{8F7D8C64-C4E7-41FC-86ED-EAF1CDA6932D}" dt="2022-04-28T10:57:46.476" v="8830"/>
          <ac:grpSpMkLst>
            <pc:docMk/>
            <pc:sldMk cId="549097505" sldId="387"/>
            <ac:grpSpMk id="99" creationId="{8EFD2D61-586C-4632-AAB6-27615E290F14}"/>
          </ac:grpSpMkLst>
        </pc:grpChg>
        <pc:grpChg chg="add mod">
          <ac:chgData name="안유균" userId="391a8d6f-0a30-45d9-946f-caa108b1f34e" providerId="ADAL" clId="{8F7D8C64-C4E7-41FC-86ED-EAF1CDA6932D}" dt="2022-04-28T11:04:35.249" v="8853" actId="164"/>
          <ac:grpSpMkLst>
            <pc:docMk/>
            <pc:sldMk cId="549097505" sldId="387"/>
            <ac:grpSpMk id="101" creationId="{6D993948-2A9B-4B04-815F-84C93E8736C6}"/>
          </ac:grpSpMkLst>
        </pc:grpChg>
        <pc:grpChg chg="add mod">
          <ac:chgData name="안유균" userId="391a8d6f-0a30-45d9-946f-caa108b1f34e" providerId="ADAL" clId="{8F7D8C64-C4E7-41FC-86ED-EAF1CDA6932D}" dt="2022-04-29T00:37:52.048" v="8932"/>
          <ac:grpSpMkLst>
            <pc:docMk/>
            <pc:sldMk cId="549097505" sldId="387"/>
            <ac:grpSpMk id="106" creationId="{0C84D98D-7CA4-4A43-BD63-5DC8970FB7F9}"/>
          </ac:grpSpMkLst>
        </pc:grpChg>
        <pc:graphicFrameChg chg="add del mod">
          <ac:chgData name="안유균" userId="391a8d6f-0a30-45d9-946f-caa108b1f34e" providerId="ADAL" clId="{8F7D8C64-C4E7-41FC-86ED-EAF1CDA6932D}" dt="2022-04-28T07:08:01.609" v="7968"/>
          <ac:graphicFrameMkLst>
            <pc:docMk/>
            <pc:sldMk cId="549097505" sldId="387"/>
            <ac:graphicFrameMk id="10" creationId="{6866B5BB-3AAA-4E6E-BEBA-FFA33FB50529}"/>
          </ac:graphicFrameMkLst>
        </pc:graphicFrameChg>
        <pc:graphicFrameChg chg="add del">
          <ac:chgData name="안유균" userId="391a8d6f-0a30-45d9-946f-caa108b1f34e" providerId="ADAL" clId="{8F7D8C64-C4E7-41FC-86ED-EAF1CDA6932D}" dt="2022-04-28T07:08:05.282" v="7970"/>
          <ac:graphicFrameMkLst>
            <pc:docMk/>
            <pc:sldMk cId="549097505" sldId="387"/>
            <ac:graphicFrameMk id="56" creationId="{A03FE453-3008-4923-8E9C-BDFF2AD5FB2A}"/>
          </ac:graphicFrameMkLst>
        </pc:graphicFrameChg>
        <pc:picChg chg="del mod">
          <ac:chgData name="안유균" userId="391a8d6f-0a30-45d9-946f-caa108b1f34e" providerId="ADAL" clId="{8F7D8C64-C4E7-41FC-86ED-EAF1CDA6932D}" dt="2022-04-26T07:24:49.498" v="4161"/>
          <ac:picMkLst>
            <pc:docMk/>
            <pc:sldMk cId="549097505" sldId="387"/>
            <ac:picMk id="17" creationId="{94139A03-D4F9-43A0-9494-DE3D39BA9C09}"/>
          </ac:picMkLst>
        </pc:picChg>
        <pc:picChg chg="mod">
          <ac:chgData name="안유균" userId="391a8d6f-0a30-45d9-946f-caa108b1f34e" providerId="ADAL" clId="{8F7D8C64-C4E7-41FC-86ED-EAF1CDA6932D}" dt="2022-04-25T05:12:47.442" v="606" actId="14100"/>
          <ac:picMkLst>
            <pc:docMk/>
            <pc:sldMk cId="549097505" sldId="387"/>
            <ac:picMk id="18" creationId="{7A07AAC3-87A8-47B6-87B0-3FA2F16DF3C2}"/>
          </ac:picMkLst>
        </pc:picChg>
        <pc:picChg chg="add del mod">
          <ac:chgData name="안유균" userId="391a8d6f-0a30-45d9-946f-caa108b1f34e" providerId="ADAL" clId="{8F7D8C64-C4E7-41FC-86ED-EAF1CDA6932D}" dt="2022-04-28T10:56:55.687" v="8815"/>
          <ac:picMkLst>
            <pc:docMk/>
            <pc:sldMk cId="549097505" sldId="387"/>
            <ac:picMk id="25" creationId="{F9BC9A37-C136-43A2-9872-DAD91B90E26A}"/>
          </ac:picMkLst>
        </pc:picChg>
        <pc:picChg chg="del mod">
          <ac:chgData name="안유균" userId="391a8d6f-0a30-45d9-946f-caa108b1f34e" providerId="ADAL" clId="{8F7D8C64-C4E7-41FC-86ED-EAF1CDA6932D}" dt="2022-04-28T06:38:16.907" v="7939"/>
          <ac:picMkLst>
            <pc:docMk/>
            <pc:sldMk cId="549097505" sldId="387"/>
            <ac:picMk id="44" creationId="{761F301B-B2CB-4120-8A11-A69597B0E028}"/>
          </ac:picMkLst>
        </pc:picChg>
        <pc:picChg chg="add del">
          <ac:chgData name="안유균" userId="391a8d6f-0a30-45d9-946f-caa108b1f34e" providerId="ADAL" clId="{8F7D8C64-C4E7-41FC-86ED-EAF1CDA6932D}" dt="2022-04-26T07:23:53.987" v="4160"/>
          <ac:picMkLst>
            <pc:docMk/>
            <pc:sldMk cId="549097505" sldId="387"/>
            <ac:picMk id="44" creationId="{77A42294-6DF7-4F1E-BFA3-706EFAB5485E}"/>
          </ac:picMkLst>
        </pc:picChg>
        <pc:picChg chg="add del mod">
          <ac:chgData name="안유균" userId="391a8d6f-0a30-45d9-946f-caa108b1f34e" providerId="ADAL" clId="{8F7D8C64-C4E7-41FC-86ED-EAF1CDA6932D}" dt="2022-04-28T07:08:26.753" v="7973"/>
          <ac:picMkLst>
            <pc:docMk/>
            <pc:sldMk cId="549097505" sldId="387"/>
            <ac:picMk id="57" creationId="{6D35265A-6DC3-4034-9AD8-9EB7C1004C15}"/>
          </ac:picMkLst>
        </pc:picChg>
        <pc:picChg chg="add mod">
          <ac:chgData name="안유균" userId="391a8d6f-0a30-45d9-946f-caa108b1f34e" providerId="ADAL" clId="{8F7D8C64-C4E7-41FC-86ED-EAF1CDA6932D}" dt="2022-04-28T07:13:08.730" v="7987" actId="164"/>
          <ac:picMkLst>
            <pc:docMk/>
            <pc:sldMk cId="549097505" sldId="387"/>
            <ac:picMk id="58" creationId="{039541F3-B265-4DD8-8831-2966AE220108}"/>
          </ac:picMkLst>
        </pc:picChg>
        <pc:picChg chg="add mod">
          <ac:chgData name="안유균" userId="391a8d6f-0a30-45d9-946f-caa108b1f34e" providerId="ADAL" clId="{8F7D8C64-C4E7-41FC-86ED-EAF1CDA6932D}" dt="2022-04-28T07:13:08.730" v="7987" actId="164"/>
          <ac:picMkLst>
            <pc:docMk/>
            <pc:sldMk cId="549097505" sldId="387"/>
            <ac:picMk id="65" creationId="{E6334D8B-283C-41F0-90D2-1519C6645A73}"/>
          </ac:picMkLst>
        </pc:picChg>
        <pc:picChg chg="add del">
          <ac:chgData name="안유균" userId="391a8d6f-0a30-45d9-946f-caa108b1f34e" providerId="ADAL" clId="{8F7D8C64-C4E7-41FC-86ED-EAF1CDA6932D}" dt="2022-04-26T07:23:53.987" v="4160"/>
          <ac:picMkLst>
            <pc:docMk/>
            <pc:sldMk cId="549097505" sldId="387"/>
            <ac:picMk id="68" creationId="{C9AEC06D-77BA-4795-AA00-B20091E5D9C8}"/>
          </ac:picMkLst>
        </pc:picChg>
        <pc:picChg chg="add del">
          <ac:chgData name="안유균" userId="391a8d6f-0a30-45d9-946f-caa108b1f34e" providerId="ADAL" clId="{8F7D8C64-C4E7-41FC-86ED-EAF1CDA6932D}" dt="2022-04-26T07:23:53.987" v="4160"/>
          <ac:picMkLst>
            <pc:docMk/>
            <pc:sldMk cId="549097505" sldId="387"/>
            <ac:picMk id="69" creationId="{0145FE83-35F0-47E5-ACB5-C914D9050155}"/>
          </ac:picMkLst>
        </pc:picChg>
        <pc:picChg chg="add del">
          <ac:chgData name="안유균" userId="391a8d6f-0a30-45d9-946f-caa108b1f34e" providerId="ADAL" clId="{8F7D8C64-C4E7-41FC-86ED-EAF1CDA6932D}" dt="2022-04-26T07:23:53.987" v="4160"/>
          <ac:picMkLst>
            <pc:docMk/>
            <pc:sldMk cId="549097505" sldId="387"/>
            <ac:picMk id="70" creationId="{CB9DB8DC-EF8F-40EB-A091-2C3BBB41278E}"/>
          </ac:picMkLst>
        </pc:picChg>
        <pc:picChg chg="add mod">
          <ac:chgData name="안유균" userId="391a8d6f-0a30-45d9-946f-caa108b1f34e" providerId="ADAL" clId="{8F7D8C64-C4E7-41FC-86ED-EAF1CDA6932D}" dt="2022-04-28T11:04:35.249" v="8853" actId="164"/>
          <ac:picMkLst>
            <pc:docMk/>
            <pc:sldMk cId="549097505" sldId="387"/>
            <ac:picMk id="98" creationId="{95769C2E-A683-4B4A-962A-321A79C6D5FF}"/>
          </ac:picMkLst>
        </pc:picChg>
        <pc:picChg chg="add del mod">
          <ac:chgData name="안유균" userId="391a8d6f-0a30-45d9-946f-caa108b1f34e" providerId="ADAL" clId="{8F7D8C64-C4E7-41FC-86ED-EAF1CDA6932D}" dt="2022-04-29T00:37:52.048" v="8932"/>
          <ac:picMkLst>
            <pc:docMk/>
            <pc:sldMk cId="549097505" sldId="387"/>
            <ac:picMk id="103" creationId="{6A7F77F1-1F7B-429A-9F0D-5D3073338307}"/>
          </ac:picMkLst>
        </pc:picChg>
        <pc:cxnChg chg="add del mod">
          <ac:chgData name="안유균" userId="391a8d6f-0a30-45d9-946f-caa108b1f34e" providerId="ADAL" clId="{8F7D8C64-C4E7-41FC-86ED-EAF1CDA6932D}" dt="2022-04-28T06:41:46.350" v="7957" actId="11529"/>
          <ac:cxnSpMkLst>
            <pc:docMk/>
            <pc:sldMk cId="549097505" sldId="387"/>
            <ac:cxnSpMk id="6" creationId="{5D25209F-5EB3-47C8-95DD-5F4992E0B30D}"/>
          </ac:cxnSpMkLst>
        </pc:cxnChg>
        <pc:cxnChg chg="mod">
          <ac:chgData name="안유균" userId="391a8d6f-0a30-45d9-946f-caa108b1f34e" providerId="ADAL" clId="{8F7D8C64-C4E7-41FC-86ED-EAF1CDA6932D}" dt="2022-04-28T10:44:20.372" v="8789" actId="1076"/>
          <ac:cxnSpMkLst>
            <pc:docMk/>
            <pc:sldMk cId="549097505" sldId="387"/>
            <ac:cxnSpMk id="14" creationId="{0652A02E-A2FE-48B4-8127-D1C0D61227E1}"/>
          </ac:cxnSpMkLst>
        </pc:cxnChg>
        <pc:cxnChg chg="add mod topLvl">
          <ac:chgData name="안유균" userId="391a8d6f-0a30-45d9-946f-caa108b1f34e" providerId="ADAL" clId="{8F7D8C64-C4E7-41FC-86ED-EAF1CDA6932D}" dt="2022-04-28T10:33:15.282" v="8672" actId="14861"/>
          <ac:cxnSpMkLst>
            <pc:docMk/>
            <pc:sldMk cId="549097505" sldId="387"/>
            <ac:cxnSpMk id="23" creationId="{E02711BD-7168-4F1C-9466-CD2DB1B37E27}"/>
          </ac:cxnSpMkLst>
        </pc:cxnChg>
        <pc:cxnChg chg="add del mod">
          <ac:chgData name="안유균" userId="391a8d6f-0a30-45d9-946f-caa108b1f34e" providerId="ADAL" clId="{8F7D8C64-C4E7-41FC-86ED-EAF1CDA6932D}" dt="2022-04-28T06:41:45.877" v="7956"/>
          <ac:cxnSpMkLst>
            <pc:docMk/>
            <pc:sldMk cId="549097505" sldId="387"/>
            <ac:cxnSpMk id="55" creationId="{D8E805C5-FFDC-4AE4-900F-D01998FE3AB3}"/>
          </ac:cxnSpMkLst>
        </pc:cxnChg>
        <pc:cxnChg chg="add del mod">
          <ac:chgData name="안유균" userId="391a8d6f-0a30-45d9-946f-caa108b1f34e" providerId="ADAL" clId="{8F7D8C64-C4E7-41FC-86ED-EAF1CDA6932D}" dt="2022-04-28T10:45:31.513" v="8793" actId="11529"/>
          <ac:cxnSpMkLst>
            <pc:docMk/>
            <pc:sldMk cId="549097505" sldId="387"/>
            <ac:cxnSpMk id="91" creationId="{97719429-75A9-4C7C-8BAF-EC50611D28FB}"/>
          </ac:cxnSpMkLst>
        </pc:cxnChg>
        <pc:cxnChg chg="add del mod">
          <ac:chgData name="안유균" userId="391a8d6f-0a30-45d9-946f-caa108b1f34e" providerId="ADAL" clId="{8F7D8C64-C4E7-41FC-86ED-EAF1CDA6932D}" dt="2022-04-28T10:45:53.809" v="8797" actId="11529"/>
          <ac:cxnSpMkLst>
            <pc:docMk/>
            <pc:sldMk cId="549097505" sldId="387"/>
            <ac:cxnSpMk id="93" creationId="{E5FE06E5-6CCC-4EFF-9682-1696BF514997}"/>
          </ac:cxnSpMkLst>
        </pc:cxnChg>
        <pc:cxnChg chg="add del mod">
          <ac:chgData name="안유균" userId="391a8d6f-0a30-45d9-946f-caa108b1f34e" providerId="ADAL" clId="{8F7D8C64-C4E7-41FC-86ED-EAF1CDA6932D}" dt="2022-04-28T10:48:38.936" v="8805" actId="11529"/>
          <ac:cxnSpMkLst>
            <pc:docMk/>
            <pc:sldMk cId="549097505" sldId="387"/>
            <ac:cxnSpMk id="97" creationId="{3B59C427-B62C-4992-939D-26C675E663C8}"/>
          </ac:cxnSpMkLst>
        </pc:cxnChg>
        <pc:cxnChg chg="add mod">
          <ac:chgData name="안유균" userId="391a8d6f-0a30-45d9-946f-caa108b1f34e" providerId="ADAL" clId="{8F7D8C64-C4E7-41FC-86ED-EAF1CDA6932D}" dt="2022-04-28T11:04:35.249" v="8853" actId="164"/>
          <ac:cxnSpMkLst>
            <pc:docMk/>
            <pc:sldMk cId="549097505" sldId="387"/>
            <ac:cxnSpMk id="105" creationId="{3D95E75E-714B-4FDD-9B60-D1051D02FBC1}"/>
          </ac:cxnSpMkLst>
        </pc:cxnChg>
        <pc:cxnChg chg="add mod">
          <ac:chgData name="안유균" userId="391a8d6f-0a30-45d9-946f-caa108b1f34e" providerId="ADAL" clId="{8F7D8C64-C4E7-41FC-86ED-EAF1CDA6932D}" dt="2022-04-29T00:40:17.903" v="8955" actId="14100"/>
          <ac:cxnSpMkLst>
            <pc:docMk/>
            <pc:sldMk cId="549097505" sldId="387"/>
            <ac:cxnSpMk id="110" creationId="{6971D7F6-8F89-4558-8C21-38E20FF51392}"/>
          </ac:cxnSpMkLst>
        </pc:cxnChg>
        <pc:cxnChg chg="add del mod">
          <ac:chgData name="안유균" userId="391a8d6f-0a30-45d9-946f-caa108b1f34e" providerId="ADAL" clId="{8F7D8C64-C4E7-41FC-86ED-EAF1CDA6932D}" dt="2022-04-29T00:40:32.041" v="8957"/>
          <ac:cxnSpMkLst>
            <pc:docMk/>
            <pc:sldMk cId="549097505" sldId="387"/>
            <ac:cxnSpMk id="111" creationId="{1E1625DA-84FB-4E0F-A696-4BB8FFE65AA3}"/>
          </ac:cxnSpMkLst>
        </pc:cxnChg>
      </pc:sldChg>
      <pc:sldChg chg="addSp modSp">
        <pc:chgData name="안유균" userId="391a8d6f-0a30-45d9-946f-caa108b1f34e" providerId="ADAL" clId="{8F7D8C64-C4E7-41FC-86ED-EAF1CDA6932D}" dt="2022-04-29T06:14:56.370" v="11382" actId="1076"/>
        <pc:sldMkLst>
          <pc:docMk/>
          <pc:sldMk cId="3532643373" sldId="389"/>
        </pc:sldMkLst>
        <pc:spChg chg="mod">
          <ac:chgData name="안유균" userId="391a8d6f-0a30-45d9-946f-caa108b1f34e" providerId="ADAL" clId="{8F7D8C64-C4E7-41FC-86ED-EAF1CDA6932D}" dt="2022-04-29T06:14:56.370" v="11382" actId="1076"/>
          <ac:spMkLst>
            <pc:docMk/>
            <pc:sldMk cId="3532643373" sldId="389"/>
            <ac:spMk id="2" creationId="{F5353C10-BF3C-FFC3-0D20-59E312C72A74}"/>
          </ac:spMkLst>
        </pc:spChg>
        <pc:spChg chg="add mod">
          <ac:chgData name="안유균" userId="391a8d6f-0a30-45d9-946f-caa108b1f34e" providerId="ADAL" clId="{8F7D8C64-C4E7-41FC-86ED-EAF1CDA6932D}" dt="2022-04-29T06:14:52.340" v="11381" actId="14100"/>
          <ac:spMkLst>
            <pc:docMk/>
            <pc:sldMk cId="3532643373" sldId="389"/>
            <ac:spMk id="28" creationId="{F89E188B-5BF9-46FD-8D5F-BC95F8CD27D5}"/>
          </ac:spMkLst>
        </pc:spChg>
        <pc:spChg chg="mod">
          <ac:chgData name="안유균" userId="391a8d6f-0a30-45d9-946f-caa108b1f34e" providerId="ADAL" clId="{8F7D8C64-C4E7-41FC-86ED-EAF1CDA6932D}" dt="2022-04-29T06:14:06.194" v="11373"/>
          <ac:spMkLst>
            <pc:docMk/>
            <pc:sldMk cId="3532643373" sldId="389"/>
            <ac:spMk id="32" creationId="{4BE1D95B-68C9-4D7C-A664-030791BCC1A8}"/>
          </ac:spMkLst>
        </pc:spChg>
        <pc:grpChg chg="mod">
          <ac:chgData name="안유균" userId="391a8d6f-0a30-45d9-946f-caa108b1f34e" providerId="ADAL" clId="{8F7D8C64-C4E7-41FC-86ED-EAF1CDA6932D}" dt="2022-04-29T06:14:06.194" v="11373"/>
          <ac:grpSpMkLst>
            <pc:docMk/>
            <pc:sldMk cId="3532643373" sldId="389"/>
            <ac:grpSpMk id="4" creationId="{6434A81C-FF4A-4DFA-BC06-BFE6366436C6}"/>
          </ac:grpSpMkLst>
        </pc:grpChg>
      </pc:sldChg>
      <pc:sldChg chg="addSp delSp modSp add mod setBg">
        <pc:chgData name="안유균" userId="391a8d6f-0a30-45d9-946f-caa108b1f34e" providerId="ADAL" clId="{8F7D8C64-C4E7-41FC-86ED-EAF1CDA6932D}" dt="2022-04-29T02:35:11.977" v="10095" actId="14100"/>
        <pc:sldMkLst>
          <pc:docMk/>
          <pc:sldMk cId="2619656671" sldId="393"/>
        </pc:sldMkLst>
        <pc:spChg chg="del">
          <ac:chgData name="안유균" userId="391a8d6f-0a30-45d9-946f-caa108b1f34e" providerId="ADAL" clId="{8F7D8C64-C4E7-41FC-86ED-EAF1CDA6932D}" dt="2022-04-25T11:12:30.789" v="2146"/>
          <ac:spMkLst>
            <pc:docMk/>
            <pc:sldMk cId="2619656671" sldId="393"/>
            <ac:spMk id="2" creationId="{B0DBB67B-48ED-0503-5E44-E24CFEFFDB72}"/>
          </ac:spMkLst>
        </pc:spChg>
        <pc:spChg chg="add mod">
          <ac:chgData name="안유균" userId="391a8d6f-0a30-45d9-946f-caa108b1f34e" providerId="ADAL" clId="{8F7D8C64-C4E7-41FC-86ED-EAF1CDA6932D}" dt="2022-04-29T02:31:14.309" v="9717" actId="14100"/>
          <ac:spMkLst>
            <pc:docMk/>
            <pc:sldMk cId="2619656671" sldId="393"/>
            <ac:spMk id="3" creationId="{6B033C8A-C42C-4098-83D0-C15242F2A44C}"/>
          </ac:spMkLst>
        </pc:spChg>
        <pc:spChg chg="add del mod">
          <ac:chgData name="안유균" userId="391a8d6f-0a30-45d9-946f-caa108b1f34e" providerId="ADAL" clId="{8F7D8C64-C4E7-41FC-86ED-EAF1CDA6932D}" dt="2022-04-26T04:24:24.287" v="3072"/>
          <ac:spMkLst>
            <pc:docMk/>
            <pc:sldMk cId="2619656671" sldId="393"/>
            <ac:spMk id="4" creationId="{859A5EE9-EA2E-4F46-8C74-AD217B3A5692}"/>
          </ac:spMkLst>
        </pc:spChg>
        <pc:spChg chg="add del mod">
          <ac:chgData name="안유균" userId="391a8d6f-0a30-45d9-946f-caa108b1f34e" providerId="ADAL" clId="{8F7D8C64-C4E7-41FC-86ED-EAF1CDA6932D}" dt="2022-04-26T01:55:37.820" v="2967"/>
          <ac:spMkLst>
            <pc:docMk/>
            <pc:sldMk cId="2619656671" sldId="393"/>
            <ac:spMk id="5" creationId="{A50FBBFA-B8BD-4F1A-9FC6-BF5F51E39CB3}"/>
          </ac:spMkLst>
        </pc:spChg>
        <pc:spChg chg="add del mod">
          <ac:chgData name="안유균" userId="391a8d6f-0a30-45d9-946f-caa108b1f34e" providerId="ADAL" clId="{8F7D8C64-C4E7-41FC-86ED-EAF1CDA6932D}" dt="2022-04-26T05:57:27.354" v="3331"/>
          <ac:spMkLst>
            <pc:docMk/>
            <pc:sldMk cId="2619656671" sldId="393"/>
            <ac:spMk id="6" creationId="{398B8EA8-3A65-47B6-B5DD-692791CCE630}"/>
          </ac:spMkLst>
        </pc:spChg>
        <pc:spChg chg="add del mod">
          <ac:chgData name="안유균" userId="391a8d6f-0a30-45d9-946f-caa108b1f34e" providerId="ADAL" clId="{8F7D8C64-C4E7-41FC-86ED-EAF1CDA6932D}" dt="2022-04-26T05:48:04.431" v="3274"/>
          <ac:spMkLst>
            <pc:docMk/>
            <pc:sldMk cId="2619656671" sldId="393"/>
            <ac:spMk id="7" creationId="{D6044BEB-C3D0-4C0A-93B7-B12FD8AE498A}"/>
          </ac:spMkLst>
        </pc:spChg>
        <pc:spChg chg="add del mod">
          <ac:chgData name="안유균" userId="391a8d6f-0a30-45d9-946f-caa108b1f34e" providerId="ADAL" clId="{8F7D8C64-C4E7-41FC-86ED-EAF1CDA6932D}" dt="2022-04-26T05:54:49.486" v="3280"/>
          <ac:spMkLst>
            <pc:docMk/>
            <pc:sldMk cId="2619656671" sldId="393"/>
            <ac:spMk id="10" creationId="{3819D72C-C2E1-4AE9-BA12-34B5C265D901}"/>
          </ac:spMkLst>
        </pc:spChg>
        <pc:spChg chg="add mod">
          <ac:chgData name="안유균" userId="391a8d6f-0a30-45d9-946f-caa108b1f34e" providerId="ADAL" clId="{8F7D8C64-C4E7-41FC-86ED-EAF1CDA6932D}" dt="2022-04-26T06:27:27.530" v="3633" actId="1076"/>
          <ac:spMkLst>
            <pc:docMk/>
            <pc:sldMk cId="2619656671" sldId="393"/>
            <ac:spMk id="14" creationId="{5FB32726-29D3-44C3-A696-C568C8A15D84}"/>
          </ac:spMkLst>
        </pc:spChg>
        <pc:spChg chg="add mod ord topLvl">
          <ac:chgData name="안유균" userId="391a8d6f-0a30-45d9-946f-caa108b1f34e" providerId="ADAL" clId="{8F7D8C64-C4E7-41FC-86ED-EAF1CDA6932D}" dt="2022-04-26T07:37:46.001" v="4187" actId="1076"/>
          <ac:spMkLst>
            <pc:docMk/>
            <pc:sldMk cId="2619656671" sldId="393"/>
            <ac:spMk id="17" creationId="{80473A2D-35AA-42B0-859F-D656F929CBF8}"/>
          </ac:spMkLst>
        </pc:spChg>
        <pc:spChg chg="del">
          <ac:chgData name="안유균" userId="391a8d6f-0a30-45d9-946f-caa108b1f34e" providerId="ADAL" clId="{8F7D8C64-C4E7-41FC-86ED-EAF1CDA6932D}" dt="2022-04-25T11:12:22.840" v="2144"/>
          <ac:spMkLst>
            <pc:docMk/>
            <pc:sldMk cId="2619656671" sldId="393"/>
            <ac:spMk id="17" creationId="{A40CD6E4-0AB2-FFAE-5AE1-010233B98CEA}"/>
          </ac:spMkLst>
        </pc:spChg>
        <pc:spChg chg="add mod topLvl">
          <ac:chgData name="안유균" userId="391a8d6f-0a30-45d9-946f-caa108b1f34e" providerId="ADAL" clId="{8F7D8C64-C4E7-41FC-86ED-EAF1CDA6932D}" dt="2022-04-26T07:00:35.550" v="4122" actId="164"/>
          <ac:spMkLst>
            <pc:docMk/>
            <pc:sldMk cId="2619656671" sldId="393"/>
            <ac:spMk id="19" creationId="{8D0DA381-90F3-456E-89F8-C676B0AF32EA}"/>
          </ac:spMkLst>
        </pc:spChg>
        <pc:spChg chg="add del mod">
          <ac:chgData name="안유균" userId="391a8d6f-0a30-45d9-946f-caa108b1f34e" providerId="ADAL" clId="{8F7D8C64-C4E7-41FC-86ED-EAF1CDA6932D}" dt="2022-04-26T05:24:57.906" v="3258"/>
          <ac:spMkLst>
            <pc:docMk/>
            <pc:sldMk cId="2619656671" sldId="393"/>
            <ac:spMk id="20" creationId="{92B9FE28-B7F2-4ED7-8A32-D62B87FDAB76}"/>
          </ac:spMkLst>
        </pc:spChg>
        <pc:spChg chg="add del mod">
          <ac:chgData name="안유균" userId="391a8d6f-0a30-45d9-946f-caa108b1f34e" providerId="ADAL" clId="{8F7D8C64-C4E7-41FC-86ED-EAF1CDA6932D}" dt="2022-04-26T01:55:37.232" v="2966"/>
          <ac:spMkLst>
            <pc:docMk/>
            <pc:sldMk cId="2619656671" sldId="393"/>
            <ac:spMk id="22" creationId="{F2DE8CC2-B1D3-418A-A408-6EA2D79944ED}"/>
          </ac:spMkLst>
        </pc:spChg>
        <pc:spChg chg="add del mod">
          <ac:chgData name="안유균" userId="391a8d6f-0a30-45d9-946f-caa108b1f34e" providerId="ADAL" clId="{8F7D8C64-C4E7-41FC-86ED-EAF1CDA6932D}" dt="2022-04-26T01:55:36.468" v="2965"/>
          <ac:spMkLst>
            <pc:docMk/>
            <pc:sldMk cId="2619656671" sldId="393"/>
            <ac:spMk id="23" creationId="{4CE88A25-0AE8-491A-A8AF-76CB51B520F8}"/>
          </ac:spMkLst>
        </pc:spChg>
        <pc:spChg chg="add del mod">
          <ac:chgData name="안유균" userId="391a8d6f-0a30-45d9-946f-caa108b1f34e" providerId="ADAL" clId="{8F7D8C64-C4E7-41FC-86ED-EAF1CDA6932D}" dt="2022-04-26T01:55:35.817" v="2964"/>
          <ac:spMkLst>
            <pc:docMk/>
            <pc:sldMk cId="2619656671" sldId="393"/>
            <ac:spMk id="24" creationId="{8D8715D0-0662-47D6-96FA-295BFF4E0354}"/>
          </ac:spMkLst>
        </pc:spChg>
        <pc:spChg chg="del">
          <ac:chgData name="안유균" userId="391a8d6f-0a30-45d9-946f-caa108b1f34e" providerId="ADAL" clId="{8F7D8C64-C4E7-41FC-86ED-EAF1CDA6932D}" dt="2022-04-25T11:36:09.306" v="2785"/>
          <ac:spMkLst>
            <pc:docMk/>
            <pc:sldMk cId="2619656671" sldId="393"/>
            <ac:spMk id="25" creationId="{045F1AD8-058A-4DBC-8EB5-172C5B8FC99B}"/>
          </ac:spMkLst>
        </pc:spChg>
        <pc:spChg chg="del">
          <ac:chgData name="안유균" userId="391a8d6f-0a30-45d9-946f-caa108b1f34e" providerId="ADAL" clId="{8F7D8C64-C4E7-41FC-86ED-EAF1CDA6932D}" dt="2022-04-25T11:12:27.605" v="2145"/>
          <ac:spMkLst>
            <pc:docMk/>
            <pc:sldMk cId="2619656671" sldId="393"/>
            <ac:spMk id="26" creationId="{5FA92750-21F0-4A47-8A6F-0879ECE593BA}"/>
          </ac:spMkLst>
        </pc:spChg>
        <pc:spChg chg="mod">
          <ac:chgData name="안유균" userId="391a8d6f-0a30-45d9-946f-caa108b1f34e" providerId="ADAL" clId="{8F7D8C64-C4E7-41FC-86ED-EAF1CDA6932D}" dt="2022-04-29T02:30:15.968" v="9652"/>
          <ac:spMkLst>
            <pc:docMk/>
            <pc:sldMk cId="2619656671" sldId="393"/>
            <ac:spMk id="27" creationId="{D4C05BA1-B47B-4A52-93BB-AF8A7C5DCE1D}"/>
          </ac:spMkLst>
        </pc:spChg>
        <pc:spChg chg="add del mod">
          <ac:chgData name="안유균" userId="391a8d6f-0a30-45d9-946f-caa108b1f34e" providerId="ADAL" clId="{8F7D8C64-C4E7-41FC-86ED-EAF1CDA6932D}" dt="2022-04-26T01:55:35.266" v="2963"/>
          <ac:spMkLst>
            <pc:docMk/>
            <pc:sldMk cId="2619656671" sldId="393"/>
            <ac:spMk id="28" creationId="{8A453E98-2A9E-4EDD-BC9D-2264B8E74E57}"/>
          </ac:spMkLst>
        </pc:spChg>
        <pc:spChg chg="add del mod">
          <ac:chgData name="안유균" userId="391a8d6f-0a30-45d9-946f-caa108b1f34e" providerId="ADAL" clId="{8F7D8C64-C4E7-41FC-86ED-EAF1CDA6932D}" dt="2022-04-26T01:55:34.621" v="2962"/>
          <ac:spMkLst>
            <pc:docMk/>
            <pc:sldMk cId="2619656671" sldId="393"/>
            <ac:spMk id="29" creationId="{2A092B6C-9922-4526-9005-9FEE1E6821A9}"/>
          </ac:spMkLst>
        </pc:spChg>
        <pc:spChg chg="add del mod">
          <ac:chgData name="안유균" userId="391a8d6f-0a30-45d9-946f-caa108b1f34e" providerId="ADAL" clId="{8F7D8C64-C4E7-41FC-86ED-EAF1CDA6932D}" dt="2022-04-26T05:55:55.460" v="3296"/>
          <ac:spMkLst>
            <pc:docMk/>
            <pc:sldMk cId="2619656671" sldId="393"/>
            <ac:spMk id="30" creationId="{889D783C-5130-4CD4-ACDC-2C759AC3B3A8}"/>
          </ac:spMkLst>
        </pc:spChg>
        <pc:spChg chg="add">
          <ac:chgData name="안유균" userId="391a8d6f-0a30-45d9-946f-caa108b1f34e" providerId="ADAL" clId="{8F7D8C64-C4E7-41FC-86ED-EAF1CDA6932D}" dt="2022-04-25T11:36:14.448" v="2787"/>
          <ac:spMkLst>
            <pc:docMk/>
            <pc:sldMk cId="2619656671" sldId="393"/>
            <ac:spMk id="31" creationId="{6B276300-DA0E-4474-A505-BD666A481E7A}"/>
          </ac:spMkLst>
        </pc:spChg>
        <pc:spChg chg="add del mod ord">
          <ac:chgData name="안유균" userId="391a8d6f-0a30-45d9-946f-caa108b1f34e" providerId="ADAL" clId="{8F7D8C64-C4E7-41FC-86ED-EAF1CDA6932D}" dt="2022-04-26T05:54:51.543" v="3281"/>
          <ac:spMkLst>
            <pc:docMk/>
            <pc:sldMk cId="2619656671" sldId="393"/>
            <ac:spMk id="31" creationId="{EE6100C2-D37E-4E66-B249-C0C24FF4BA07}"/>
          </ac:spMkLst>
        </pc:spChg>
        <pc:spChg chg="add">
          <ac:chgData name="안유균" userId="391a8d6f-0a30-45d9-946f-caa108b1f34e" providerId="ADAL" clId="{8F7D8C64-C4E7-41FC-86ED-EAF1CDA6932D}" dt="2022-04-25T11:36:14.448" v="2787"/>
          <ac:spMkLst>
            <pc:docMk/>
            <pc:sldMk cId="2619656671" sldId="393"/>
            <ac:spMk id="32" creationId="{45F0D28E-708C-483B-834D-60779C646929}"/>
          </ac:spMkLst>
        </pc:spChg>
        <pc:spChg chg="add">
          <ac:chgData name="안유균" userId="391a8d6f-0a30-45d9-946f-caa108b1f34e" providerId="ADAL" clId="{8F7D8C64-C4E7-41FC-86ED-EAF1CDA6932D}" dt="2022-04-25T11:36:14.448" v="2787"/>
          <ac:spMkLst>
            <pc:docMk/>
            <pc:sldMk cId="2619656671" sldId="393"/>
            <ac:spMk id="33" creationId="{BC6B35AB-60B2-4574-A6E5-4E9AD5606B6F}"/>
          </ac:spMkLst>
        </pc:spChg>
        <pc:spChg chg="mod">
          <ac:chgData name="안유균" userId="391a8d6f-0a30-45d9-946f-caa108b1f34e" providerId="ADAL" clId="{8F7D8C64-C4E7-41FC-86ED-EAF1CDA6932D}" dt="2022-04-26T07:00:35.550" v="4122" actId="164"/>
          <ac:spMkLst>
            <pc:docMk/>
            <pc:sldMk cId="2619656671" sldId="393"/>
            <ac:spMk id="35" creationId="{776CF442-A1D8-4EE4-8BCC-2A5CB29147B8}"/>
          </ac:spMkLst>
        </pc:spChg>
        <pc:spChg chg="mod">
          <ac:chgData name="안유균" userId="391a8d6f-0a30-45d9-946f-caa108b1f34e" providerId="ADAL" clId="{8F7D8C64-C4E7-41FC-86ED-EAF1CDA6932D}" dt="2022-04-26T07:00:35.550" v="4122" actId="164"/>
          <ac:spMkLst>
            <pc:docMk/>
            <pc:sldMk cId="2619656671" sldId="393"/>
            <ac:spMk id="36" creationId="{490F8766-3235-492C-926E-9CA1BD1B67B7}"/>
          </ac:spMkLst>
        </pc:spChg>
        <pc:spChg chg="del">
          <ac:chgData name="안유균" userId="391a8d6f-0a30-45d9-946f-caa108b1f34e" providerId="ADAL" clId="{8F7D8C64-C4E7-41FC-86ED-EAF1CDA6932D}" dt="2022-04-25T11:36:09.306" v="2785"/>
          <ac:spMkLst>
            <pc:docMk/>
            <pc:sldMk cId="2619656671" sldId="393"/>
            <ac:spMk id="37" creationId="{07C1C8D6-FB11-4C71-8CDE-C260018E27DB}"/>
          </ac:spMkLst>
        </pc:spChg>
        <pc:spChg chg="del">
          <ac:chgData name="안유균" userId="391a8d6f-0a30-45d9-946f-caa108b1f34e" providerId="ADAL" clId="{8F7D8C64-C4E7-41FC-86ED-EAF1CDA6932D}" dt="2022-04-25T11:36:09.306" v="2785"/>
          <ac:spMkLst>
            <pc:docMk/>
            <pc:sldMk cId="2619656671" sldId="393"/>
            <ac:spMk id="38" creationId="{4425009B-23F4-4CE1-A526-77A719EDAD28}"/>
          </ac:spMkLst>
        </pc:spChg>
        <pc:spChg chg="del">
          <ac:chgData name="안유균" userId="391a8d6f-0a30-45d9-946f-caa108b1f34e" providerId="ADAL" clId="{8F7D8C64-C4E7-41FC-86ED-EAF1CDA6932D}" dt="2022-04-25T11:36:09.306" v="2785"/>
          <ac:spMkLst>
            <pc:docMk/>
            <pc:sldMk cId="2619656671" sldId="393"/>
            <ac:spMk id="39" creationId="{C23E43F4-48B7-434A-BD96-5E30D7850728}"/>
          </ac:spMkLst>
        </pc:spChg>
        <pc:spChg chg="del">
          <ac:chgData name="안유균" userId="391a8d6f-0a30-45d9-946f-caa108b1f34e" providerId="ADAL" clId="{8F7D8C64-C4E7-41FC-86ED-EAF1CDA6932D}" dt="2022-04-25T11:36:09.306" v="2785"/>
          <ac:spMkLst>
            <pc:docMk/>
            <pc:sldMk cId="2619656671" sldId="393"/>
            <ac:spMk id="40" creationId="{0305548B-60BE-4072-803C-44A80433CC06}"/>
          </ac:spMkLst>
        </pc:spChg>
        <pc:spChg chg="del">
          <ac:chgData name="안유균" userId="391a8d6f-0a30-45d9-946f-caa108b1f34e" providerId="ADAL" clId="{8F7D8C64-C4E7-41FC-86ED-EAF1CDA6932D}" dt="2022-04-25T11:36:09.306" v="2785"/>
          <ac:spMkLst>
            <pc:docMk/>
            <pc:sldMk cId="2619656671" sldId="393"/>
            <ac:spMk id="41" creationId="{525FDF77-7920-40F9-BD83-548D49FCE170}"/>
          </ac:spMkLst>
        </pc:spChg>
        <pc:spChg chg="add">
          <ac:chgData name="안유균" userId="391a8d6f-0a30-45d9-946f-caa108b1f34e" providerId="ADAL" clId="{8F7D8C64-C4E7-41FC-86ED-EAF1CDA6932D}" dt="2022-04-25T11:36:14.448" v="2787"/>
          <ac:spMkLst>
            <pc:docMk/>
            <pc:sldMk cId="2619656671" sldId="393"/>
            <ac:spMk id="42" creationId="{EE93C961-7FC8-4505-8029-EB9D9172452F}"/>
          </ac:spMkLst>
        </pc:spChg>
        <pc:spChg chg="add">
          <ac:chgData name="안유균" userId="391a8d6f-0a30-45d9-946f-caa108b1f34e" providerId="ADAL" clId="{8F7D8C64-C4E7-41FC-86ED-EAF1CDA6932D}" dt="2022-04-25T11:36:14.448" v="2787"/>
          <ac:spMkLst>
            <pc:docMk/>
            <pc:sldMk cId="2619656671" sldId="393"/>
            <ac:spMk id="43" creationId="{F488AD43-375C-4149-9D55-C24DF52DC0CA}"/>
          </ac:spMkLst>
        </pc:spChg>
        <pc:spChg chg="add">
          <ac:chgData name="안유균" userId="391a8d6f-0a30-45d9-946f-caa108b1f34e" providerId="ADAL" clId="{8F7D8C64-C4E7-41FC-86ED-EAF1CDA6932D}" dt="2022-04-25T11:36:14.448" v="2787"/>
          <ac:spMkLst>
            <pc:docMk/>
            <pc:sldMk cId="2619656671" sldId="393"/>
            <ac:spMk id="44" creationId="{47A5E5C7-5758-4654-9F38-BCF907CEE845}"/>
          </ac:spMkLst>
        </pc:spChg>
        <pc:spChg chg="mod">
          <ac:chgData name="안유균" userId="391a8d6f-0a30-45d9-946f-caa108b1f34e" providerId="ADAL" clId="{8F7D8C64-C4E7-41FC-86ED-EAF1CDA6932D}" dt="2022-04-29T02:29:54.390" v="9644" actId="1076"/>
          <ac:spMkLst>
            <pc:docMk/>
            <pc:sldMk cId="2619656671" sldId="393"/>
            <ac:spMk id="54" creationId="{9E88AB5C-C57C-419D-8D30-A84633D22A93}"/>
          </ac:spMkLst>
        </pc:spChg>
        <pc:spChg chg="mod">
          <ac:chgData name="안유균" userId="391a8d6f-0a30-45d9-946f-caa108b1f34e" providerId="ADAL" clId="{8F7D8C64-C4E7-41FC-86ED-EAF1CDA6932D}" dt="2022-04-29T02:31:04.707" v="9707" actId="1076"/>
          <ac:spMkLst>
            <pc:docMk/>
            <pc:sldMk cId="2619656671" sldId="393"/>
            <ac:spMk id="60" creationId="{724662CC-9974-45BA-A39E-C9616A276AEC}"/>
          </ac:spMkLst>
        </pc:spChg>
        <pc:spChg chg="add mod">
          <ac:chgData name="안유균" userId="391a8d6f-0a30-45d9-946f-caa108b1f34e" providerId="ADAL" clId="{8F7D8C64-C4E7-41FC-86ED-EAF1CDA6932D}" dt="2022-04-29T02:22:41.075" v="9572" actId="1076"/>
          <ac:spMkLst>
            <pc:docMk/>
            <pc:sldMk cId="2619656671" sldId="393"/>
            <ac:spMk id="63" creationId="{C2B34E01-3A0E-4FBF-9089-408E95F93BD6}"/>
          </ac:spMkLst>
        </pc:spChg>
        <pc:spChg chg="add mod topLvl">
          <ac:chgData name="안유균" userId="391a8d6f-0a30-45d9-946f-caa108b1f34e" providerId="ADAL" clId="{8F7D8C64-C4E7-41FC-86ED-EAF1CDA6932D}" dt="2022-04-26T07:37:45.728" v="4186" actId="1076"/>
          <ac:spMkLst>
            <pc:docMk/>
            <pc:sldMk cId="2619656671" sldId="393"/>
            <ac:spMk id="151" creationId="{58FF7B60-C1E9-471B-B046-1BED59373D43}"/>
          </ac:spMkLst>
        </pc:spChg>
        <pc:spChg chg="add mod topLvl">
          <ac:chgData name="안유균" userId="391a8d6f-0a30-45d9-946f-caa108b1f34e" providerId="ADAL" clId="{8F7D8C64-C4E7-41FC-86ED-EAF1CDA6932D}" dt="2022-04-26T07:00:35.550" v="4122" actId="164"/>
          <ac:spMkLst>
            <pc:docMk/>
            <pc:sldMk cId="2619656671" sldId="393"/>
            <ac:spMk id="152" creationId="{2464FCE1-6775-4398-96D3-8C997C5BA6C7}"/>
          </ac:spMkLst>
        </pc:spChg>
        <pc:spChg chg="add mod topLvl">
          <ac:chgData name="안유균" userId="391a8d6f-0a30-45d9-946f-caa108b1f34e" providerId="ADAL" clId="{8F7D8C64-C4E7-41FC-86ED-EAF1CDA6932D}" dt="2022-04-26T07:00:35.550" v="4122" actId="164"/>
          <ac:spMkLst>
            <pc:docMk/>
            <pc:sldMk cId="2619656671" sldId="393"/>
            <ac:spMk id="153" creationId="{33C58395-72E8-4635-A623-880E690AAD5D}"/>
          </ac:spMkLst>
        </pc:spChg>
        <pc:spChg chg="add mod">
          <ac:chgData name="안유균" userId="391a8d6f-0a30-45d9-946f-caa108b1f34e" providerId="ADAL" clId="{8F7D8C64-C4E7-41FC-86ED-EAF1CDA6932D}" dt="2022-04-26T07:40:43.087" v="4325" actId="1076"/>
          <ac:spMkLst>
            <pc:docMk/>
            <pc:sldMk cId="2619656671" sldId="393"/>
            <ac:spMk id="154" creationId="{D90200CC-2601-4A25-861D-B840F82CB134}"/>
          </ac:spMkLst>
        </pc:spChg>
        <pc:spChg chg="add mod">
          <ac:chgData name="안유균" userId="391a8d6f-0a30-45d9-946f-caa108b1f34e" providerId="ADAL" clId="{8F7D8C64-C4E7-41FC-86ED-EAF1CDA6932D}" dt="2022-04-29T02:35:11.977" v="10095" actId="14100"/>
          <ac:spMkLst>
            <pc:docMk/>
            <pc:sldMk cId="2619656671" sldId="393"/>
            <ac:spMk id="158" creationId="{68392BC6-5C1B-41BC-ABED-CFA3232C0620}"/>
          </ac:spMkLst>
        </pc:spChg>
        <pc:spChg chg="add mod">
          <ac:chgData name="안유균" userId="391a8d6f-0a30-45d9-946f-caa108b1f34e" providerId="ADAL" clId="{8F7D8C64-C4E7-41FC-86ED-EAF1CDA6932D}" dt="2022-04-26T07:00:35.550" v="4122" actId="164"/>
          <ac:spMkLst>
            <pc:docMk/>
            <pc:sldMk cId="2619656671" sldId="393"/>
            <ac:spMk id="159" creationId="{9E88AB5C-C57C-419D-8D30-A84633D22A93}"/>
          </ac:spMkLst>
        </pc:spChg>
        <pc:spChg chg="add mod">
          <ac:chgData name="안유균" userId="391a8d6f-0a30-45d9-946f-caa108b1f34e" providerId="ADAL" clId="{8F7D8C64-C4E7-41FC-86ED-EAF1CDA6932D}" dt="2022-04-26T07:00:49.242" v="4124" actId="1076"/>
          <ac:spMkLst>
            <pc:docMk/>
            <pc:sldMk cId="2619656671" sldId="393"/>
            <ac:spMk id="162" creationId="{3F23EBAC-F357-4C8B-9511-703A90322F24}"/>
          </ac:spMkLst>
        </pc:spChg>
        <pc:spChg chg="add mod">
          <ac:chgData name="안유균" userId="391a8d6f-0a30-45d9-946f-caa108b1f34e" providerId="ADAL" clId="{8F7D8C64-C4E7-41FC-86ED-EAF1CDA6932D}" dt="2022-04-26T07:00:35.550" v="4122" actId="164"/>
          <ac:spMkLst>
            <pc:docMk/>
            <pc:sldMk cId="2619656671" sldId="393"/>
            <ac:spMk id="163" creationId="{D90AE303-B910-49C1-BB43-DC37CE258F0C}"/>
          </ac:spMkLst>
        </pc:spChg>
        <pc:spChg chg="add mod">
          <ac:chgData name="안유균" userId="391a8d6f-0a30-45d9-946f-caa108b1f34e" providerId="ADAL" clId="{8F7D8C64-C4E7-41FC-86ED-EAF1CDA6932D}" dt="2022-04-29T02:33:10.964" v="9898" actId="14100"/>
          <ac:spMkLst>
            <pc:docMk/>
            <pc:sldMk cId="2619656671" sldId="393"/>
            <ac:spMk id="166" creationId="{D01ADCBC-FC65-40B5-9B73-ABDB33CF7F56}"/>
          </ac:spMkLst>
        </pc:spChg>
        <pc:spChg chg="add mod">
          <ac:chgData name="안유균" userId="391a8d6f-0a30-45d9-946f-caa108b1f34e" providerId="ADAL" clId="{8F7D8C64-C4E7-41FC-86ED-EAF1CDA6932D}" dt="2022-04-26T07:00:35.550" v="4122" actId="164"/>
          <ac:spMkLst>
            <pc:docMk/>
            <pc:sldMk cId="2619656671" sldId="393"/>
            <ac:spMk id="169" creationId="{724662CC-9974-45BA-A39E-C9616A276AEC}"/>
          </ac:spMkLst>
        </pc:spChg>
        <pc:spChg chg="add mod">
          <ac:chgData name="안유균" userId="391a8d6f-0a30-45d9-946f-caa108b1f34e" providerId="ADAL" clId="{8F7D8C64-C4E7-41FC-86ED-EAF1CDA6932D}" dt="2022-04-29T02:32:43.591" v="9828"/>
          <ac:spMkLst>
            <pc:docMk/>
            <pc:sldMk cId="2619656671" sldId="393"/>
            <ac:spMk id="170" creationId="{48E419D1-C17D-4053-BD3D-EA8A2B069955}"/>
          </ac:spMkLst>
        </pc:spChg>
        <pc:spChg chg="add mod">
          <ac:chgData name="안유균" userId="391a8d6f-0a30-45d9-946f-caa108b1f34e" providerId="ADAL" clId="{8F7D8C64-C4E7-41FC-86ED-EAF1CDA6932D}" dt="2022-04-29T02:34:11.423" v="10024"/>
          <ac:spMkLst>
            <pc:docMk/>
            <pc:sldMk cId="2619656671" sldId="393"/>
            <ac:spMk id="171" creationId="{AF6BCC02-AA14-4A68-BC47-8A1CFA059068}"/>
          </ac:spMkLst>
        </pc:spChg>
        <pc:spChg chg="add mod">
          <ac:chgData name="안유균" userId="391a8d6f-0a30-45d9-946f-caa108b1f34e" providerId="ADAL" clId="{8F7D8C64-C4E7-41FC-86ED-EAF1CDA6932D}" dt="2022-04-26T07:40:23.258" v="4324" actId="207"/>
          <ac:spMkLst>
            <pc:docMk/>
            <pc:sldMk cId="2619656671" sldId="393"/>
            <ac:spMk id="173" creationId="{60CAE005-C1D8-4197-9045-86BCC25C2819}"/>
          </ac:spMkLst>
        </pc:spChg>
        <pc:grpChg chg="add del mod ord topLvl">
          <ac:chgData name="안유균" userId="391a8d6f-0a30-45d9-946f-caa108b1f34e" providerId="ADAL" clId="{8F7D8C64-C4E7-41FC-86ED-EAF1CDA6932D}" dt="2022-04-29T02:21:31.731" v="9532"/>
          <ac:grpSpMkLst>
            <pc:docMk/>
            <pc:sldMk cId="2619656671" sldId="393"/>
            <ac:grpSpMk id="18" creationId="{E0DE4303-A906-4871-8DC4-E0FB29AC5E2F}"/>
          </ac:grpSpMkLst>
        </pc:grpChg>
        <pc:grpChg chg="add del mod">
          <ac:chgData name="안유균" userId="391a8d6f-0a30-45d9-946f-caa108b1f34e" providerId="ADAL" clId="{8F7D8C64-C4E7-41FC-86ED-EAF1CDA6932D}" dt="2022-04-26T06:10:52.119" v="3526" actId="165"/>
          <ac:grpSpMkLst>
            <pc:docMk/>
            <pc:sldMk cId="2619656671" sldId="393"/>
            <ac:grpSpMk id="21" creationId="{2E9543C3-32E7-4F74-82ED-E3EA443506A4}"/>
          </ac:grpSpMkLst>
        </pc:grpChg>
        <pc:grpChg chg="add del">
          <ac:chgData name="안유균" userId="391a8d6f-0a30-45d9-946f-caa108b1f34e" providerId="ADAL" clId="{8F7D8C64-C4E7-41FC-86ED-EAF1CDA6932D}" dt="2022-04-26T05:45:52.251" v="3272"/>
          <ac:grpSpMkLst>
            <pc:docMk/>
            <pc:sldMk cId="2619656671" sldId="393"/>
            <ac:grpSpMk id="32" creationId="{8954B3F5-C68C-4439-8238-FEF4243A84C1}"/>
          </ac:grpSpMkLst>
        </pc:grpChg>
        <pc:grpChg chg="add del">
          <ac:chgData name="안유균" userId="391a8d6f-0a30-45d9-946f-caa108b1f34e" providerId="ADAL" clId="{8F7D8C64-C4E7-41FC-86ED-EAF1CDA6932D}" dt="2022-04-26T05:45:52.251" v="3272"/>
          <ac:grpSpMkLst>
            <pc:docMk/>
            <pc:sldMk cId="2619656671" sldId="393"/>
            <ac:grpSpMk id="42" creationId="{3F7D218E-3AE1-4F3C-A2CC-E81FF17677D4}"/>
          </ac:grpSpMkLst>
        </pc:grpChg>
        <pc:grpChg chg="add del">
          <ac:chgData name="안유균" userId="391a8d6f-0a30-45d9-946f-caa108b1f34e" providerId="ADAL" clId="{8F7D8C64-C4E7-41FC-86ED-EAF1CDA6932D}" dt="2022-04-26T05:45:52.251" v="3272"/>
          <ac:grpSpMkLst>
            <pc:docMk/>
            <pc:sldMk cId="2619656671" sldId="393"/>
            <ac:grpSpMk id="45" creationId="{534CDC1B-36EF-4A28-BAD2-D79841C8DA5C}"/>
          </ac:grpSpMkLst>
        </pc:grpChg>
        <pc:grpChg chg="del mod">
          <ac:chgData name="안유균" userId="391a8d6f-0a30-45d9-946f-caa108b1f34e" providerId="ADAL" clId="{8F7D8C64-C4E7-41FC-86ED-EAF1CDA6932D}" dt="2022-04-26T07:38:25.709" v="4193"/>
          <ac:grpSpMkLst>
            <pc:docMk/>
            <pc:sldMk cId="2619656671" sldId="393"/>
            <ac:grpSpMk id="48" creationId="{753DB9E0-D7A2-4CDE-801F-B23DC136B5E9}"/>
          </ac:grpSpMkLst>
        </pc:grpChg>
        <pc:grpChg chg="add del">
          <ac:chgData name="안유균" userId="391a8d6f-0a30-45d9-946f-caa108b1f34e" providerId="ADAL" clId="{8F7D8C64-C4E7-41FC-86ED-EAF1CDA6932D}" dt="2022-04-26T05:45:52.251" v="3272"/>
          <ac:grpSpMkLst>
            <pc:docMk/>
            <pc:sldMk cId="2619656671" sldId="393"/>
            <ac:grpSpMk id="48" creationId="{9557726C-42C0-4A20-B1B3-CA3B4039A975}"/>
          </ac:grpSpMkLst>
        </pc:grpChg>
        <pc:grpChg chg="add del">
          <ac:chgData name="안유균" userId="391a8d6f-0a30-45d9-946f-caa108b1f34e" providerId="ADAL" clId="{8F7D8C64-C4E7-41FC-86ED-EAF1CDA6932D}" dt="2022-04-26T05:45:52.251" v="3272"/>
          <ac:grpSpMkLst>
            <pc:docMk/>
            <pc:sldMk cId="2619656671" sldId="393"/>
            <ac:grpSpMk id="51" creationId="{EA1289EB-E3C4-44A6-AC4A-DDEC01121873}"/>
          </ac:grpSpMkLst>
        </pc:grpChg>
        <pc:grpChg chg="add del">
          <ac:chgData name="안유균" userId="391a8d6f-0a30-45d9-946f-caa108b1f34e" providerId="ADAL" clId="{8F7D8C64-C4E7-41FC-86ED-EAF1CDA6932D}" dt="2022-04-26T05:45:52.251" v="3272"/>
          <ac:grpSpMkLst>
            <pc:docMk/>
            <pc:sldMk cId="2619656671" sldId="393"/>
            <ac:grpSpMk id="54" creationId="{8227580D-F4C9-4470-B42F-7A884E59A84A}"/>
          </ac:grpSpMkLst>
        </pc:grpChg>
        <pc:grpChg chg="add del">
          <ac:chgData name="안유균" userId="391a8d6f-0a30-45d9-946f-caa108b1f34e" providerId="ADAL" clId="{8F7D8C64-C4E7-41FC-86ED-EAF1CDA6932D}" dt="2022-04-26T05:45:52.251" v="3272"/>
          <ac:grpSpMkLst>
            <pc:docMk/>
            <pc:sldMk cId="2619656671" sldId="393"/>
            <ac:grpSpMk id="57" creationId="{F1753925-D923-4DE9-8458-4417F581AA73}"/>
          </ac:grpSpMkLst>
        </pc:grpChg>
        <pc:grpChg chg="add del">
          <ac:chgData name="안유균" userId="391a8d6f-0a30-45d9-946f-caa108b1f34e" providerId="ADAL" clId="{8F7D8C64-C4E7-41FC-86ED-EAF1CDA6932D}" dt="2022-04-26T05:45:52.251" v="3272"/>
          <ac:grpSpMkLst>
            <pc:docMk/>
            <pc:sldMk cId="2619656671" sldId="393"/>
            <ac:grpSpMk id="64" creationId="{B6955EDF-32B5-4E6C-A86D-691F82453AD5}"/>
          </ac:grpSpMkLst>
        </pc:grpChg>
        <pc:grpChg chg="add del">
          <ac:chgData name="안유균" userId="391a8d6f-0a30-45d9-946f-caa108b1f34e" providerId="ADAL" clId="{8F7D8C64-C4E7-41FC-86ED-EAF1CDA6932D}" dt="2022-04-26T05:45:52.251" v="3272"/>
          <ac:grpSpMkLst>
            <pc:docMk/>
            <pc:sldMk cId="2619656671" sldId="393"/>
            <ac:grpSpMk id="71" creationId="{91A6E809-6C45-4221-B839-0862BFD579E7}"/>
          </ac:grpSpMkLst>
        </pc:grpChg>
        <pc:grpChg chg="add del">
          <ac:chgData name="안유균" userId="391a8d6f-0a30-45d9-946f-caa108b1f34e" providerId="ADAL" clId="{8F7D8C64-C4E7-41FC-86ED-EAF1CDA6932D}" dt="2022-04-26T05:45:52.251" v="3272"/>
          <ac:grpSpMkLst>
            <pc:docMk/>
            <pc:sldMk cId="2619656671" sldId="393"/>
            <ac:grpSpMk id="78" creationId="{0A2F0F73-8DE7-4DD8-AC8E-3CB33AE060DC}"/>
          </ac:grpSpMkLst>
        </pc:grpChg>
        <pc:grpChg chg="add del">
          <ac:chgData name="안유균" userId="391a8d6f-0a30-45d9-946f-caa108b1f34e" providerId="ADAL" clId="{8F7D8C64-C4E7-41FC-86ED-EAF1CDA6932D}" dt="2022-04-26T05:45:52.251" v="3272"/>
          <ac:grpSpMkLst>
            <pc:docMk/>
            <pc:sldMk cId="2619656671" sldId="393"/>
            <ac:grpSpMk id="85" creationId="{45778D71-D5FA-4A3E-B840-4869D1D84F5E}"/>
          </ac:grpSpMkLst>
        </pc:grpChg>
        <pc:grpChg chg="add del">
          <ac:chgData name="안유균" userId="391a8d6f-0a30-45d9-946f-caa108b1f34e" providerId="ADAL" clId="{8F7D8C64-C4E7-41FC-86ED-EAF1CDA6932D}" dt="2022-04-26T05:45:52.251" v="3272"/>
          <ac:grpSpMkLst>
            <pc:docMk/>
            <pc:sldMk cId="2619656671" sldId="393"/>
            <ac:grpSpMk id="92" creationId="{DEE6BC52-BDBE-4742-B364-7FD1585B0C4F}"/>
          </ac:grpSpMkLst>
        </pc:grpChg>
        <pc:grpChg chg="add mod topLvl">
          <ac:chgData name="안유균" userId="391a8d6f-0a30-45d9-946f-caa108b1f34e" providerId="ADAL" clId="{8F7D8C64-C4E7-41FC-86ED-EAF1CDA6932D}" dt="2022-04-26T07:00:35.550" v="4122" actId="164"/>
          <ac:grpSpMkLst>
            <pc:docMk/>
            <pc:sldMk cId="2619656671" sldId="393"/>
            <ac:grpSpMk id="99" creationId="{F8B9156E-F89E-49E9-A227-9DEFCED60AA6}"/>
          </ac:grpSpMkLst>
        </pc:grpChg>
        <pc:grpChg chg="add mod topLvl">
          <ac:chgData name="안유균" userId="391a8d6f-0a30-45d9-946f-caa108b1f34e" providerId="ADAL" clId="{8F7D8C64-C4E7-41FC-86ED-EAF1CDA6932D}" dt="2022-04-26T06:28:34.245" v="3643" actId="164"/>
          <ac:grpSpMkLst>
            <pc:docMk/>
            <pc:sldMk cId="2619656671" sldId="393"/>
            <ac:grpSpMk id="102" creationId="{A5DB4A31-ACE0-475E-AA90-9EC9FC45046C}"/>
          </ac:grpSpMkLst>
        </pc:grpChg>
        <pc:grpChg chg="add mod topLvl">
          <ac:chgData name="안유균" userId="391a8d6f-0a30-45d9-946f-caa108b1f34e" providerId="ADAL" clId="{8F7D8C64-C4E7-41FC-86ED-EAF1CDA6932D}" dt="2022-04-26T07:00:35.550" v="4122" actId="164"/>
          <ac:grpSpMkLst>
            <pc:docMk/>
            <pc:sldMk cId="2619656671" sldId="393"/>
            <ac:grpSpMk id="105" creationId="{B7340D53-C286-4ADF-A3C9-1FC90DEE236F}"/>
          </ac:grpSpMkLst>
        </pc:grpChg>
        <pc:grpChg chg="add mod ord topLvl">
          <ac:chgData name="안유균" userId="391a8d6f-0a30-45d9-946f-caa108b1f34e" providerId="ADAL" clId="{8F7D8C64-C4E7-41FC-86ED-EAF1CDA6932D}" dt="2022-04-26T06:28:34.245" v="3643" actId="164"/>
          <ac:grpSpMkLst>
            <pc:docMk/>
            <pc:sldMk cId="2619656671" sldId="393"/>
            <ac:grpSpMk id="108" creationId="{06D5CD8B-8B16-4B66-93A8-9E28C20EF70E}"/>
          </ac:grpSpMkLst>
        </pc:grpChg>
        <pc:grpChg chg="add del mod">
          <ac:chgData name="안유균" userId="391a8d6f-0a30-45d9-946f-caa108b1f34e" providerId="ADAL" clId="{8F7D8C64-C4E7-41FC-86ED-EAF1CDA6932D}" dt="2022-04-26T06:07:41.929" v="3504"/>
          <ac:grpSpMkLst>
            <pc:docMk/>
            <pc:sldMk cId="2619656671" sldId="393"/>
            <ac:grpSpMk id="111" creationId="{2D561CC1-7BEA-4F71-B38B-A6B300C83067}"/>
          </ac:grpSpMkLst>
        </pc:grpChg>
        <pc:grpChg chg="add del mod">
          <ac:chgData name="안유균" userId="391a8d6f-0a30-45d9-946f-caa108b1f34e" providerId="ADAL" clId="{8F7D8C64-C4E7-41FC-86ED-EAF1CDA6932D}" dt="2022-04-26T06:07:47.543" v="3506"/>
          <ac:grpSpMkLst>
            <pc:docMk/>
            <pc:sldMk cId="2619656671" sldId="393"/>
            <ac:grpSpMk id="113" creationId="{5661E211-3D72-41E1-B1EC-3700B870C31D}"/>
          </ac:grpSpMkLst>
        </pc:grpChg>
        <pc:grpChg chg="add del mod topLvl">
          <ac:chgData name="안유균" userId="391a8d6f-0a30-45d9-946f-caa108b1f34e" providerId="ADAL" clId="{8F7D8C64-C4E7-41FC-86ED-EAF1CDA6932D}" dt="2022-04-26T07:00:35.550" v="4122" actId="164"/>
          <ac:grpSpMkLst>
            <pc:docMk/>
            <pc:sldMk cId="2619656671" sldId="393"/>
            <ac:grpSpMk id="116" creationId="{5B96DA5D-868C-4C47-BF36-EC7C1FE6A378}"/>
          </ac:grpSpMkLst>
        </pc:grpChg>
        <pc:grpChg chg="add del">
          <ac:chgData name="안유균" userId="391a8d6f-0a30-45d9-946f-caa108b1f34e" providerId="ADAL" clId="{8F7D8C64-C4E7-41FC-86ED-EAF1CDA6932D}" dt="2022-04-26T06:08:21.274" v="3511"/>
          <ac:grpSpMkLst>
            <pc:docMk/>
            <pc:sldMk cId="2619656671" sldId="393"/>
            <ac:grpSpMk id="119" creationId="{A0F46ADE-8AFB-4A64-9F93-82D668F11F2E}"/>
          </ac:grpSpMkLst>
        </pc:grpChg>
        <pc:grpChg chg="add del">
          <ac:chgData name="안유균" userId="391a8d6f-0a30-45d9-946f-caa108b1f34e" providerId="ADAL" clId="{8F7D8C64-C4E7-41FC-86ED-EAF1CDA6932D}" dt="2022-04-26T06:01:07.443" v="3348"/>
          <ac:grpSpMkLst>
            <pc:docMk/>
            <pc:sldMk cId="2619656671" sldId="393"/>
            <ac:grpSpMk id="122" creationId="{C591C188-A6CD-41F1-9027-AA6C07ADCF00}"/>
          </ac:grpSpMkLst>
        </pc:grpChg>
        <pc:grpChg chg="add del mod">
          <ac:chgData name="안유균" userId="391a8d6f-0a30-45d9-946f-caa108b1f34e" providerId="ADAL" clId="{8F7D8C64-C4E7-41FC-86ED-EAF1CDA6932D}" dt="2022-04-26T06:08:57.602" v="3514"/>
          <ac:grpSpMkLst>
            <pc:docMk/>
            <pc:sldMk cId="2619656671" sldId="393"/>
            <ac:grpSpMk id="125" creationId="{36C47961-F341-45AE-8C7A-0AB77BB68402}"/>
          </ac:grpSpMkLst>
        </pc:grpChg>
        <pc:grpChg chg="add del">
          <ac:chgData name="안유균" userId="391a8d6f-0a30-45d9-946f-caa108b1f34e" providerId="ADAL" clId="{8F7D8C64-C4E7-41FC-86ED-EAF1CDA6932D}" dt="2022-04-26T06:09:25.903" v="3517"/>
          <ac:grpSpMkLst>
            <pc:docMk/>
            <pc:sldMk cId="2619656671" sldId="393"/>
            <ac:grpSpMk id="128" creationId="{569C124A-022B-4721-8798-F17BDB2AC0E0}"/>
          </ac:grpSpMkLst>
        </pc:grpChg>
        <pc:grpChg chg="add del">
          <ac:chgData name="안유균" userId="391a8d6f-0a30-45d9-946f-caa108b1f34e" providerId="ADAL" clId="{8F7D8C64-C4E7-41FC-86ED-EAF1CDA6932D}" dt="2022-04-26T05:59:50.287" v="3338"/>
          <ac:grpSpMkLst>
            <pc:docMk/>
            <pc:sldMk cId="2619656671" sldId="393"/>
            <ac:grpSpMk id="133" creationId="{CA3DBBD0-A754-4993-B645-C170CE016BC8}"/>
          </ac:grpSpMkLst>
        </pc:grpChg>
        <pc:grpChg chg="add del">
          <ac:chgData name="안유균" userId="391a8d6f-0a30-45d9-946f-caa108b1f34e" providerId="ADAL" clId="{8F7D8C64-C4E7-41FC-86ED-EAF1CDA6932D}" dt="2022-04-26T05:56:04.573" v="3300"/>
          <ac:grpSpMkLst>
            <pc:docMk/>
            <pc:sldMk cId="2619656671" sldId="393"/>
            <ac:grpSpMk id="135" creationId="{D8605EF2-0642-435B-9708-7F490AF6F2D8}"/>
          </ac:grpSpMkLst>
        </pc:grpChg>
        <pc:grpChg chg="add mod topLvl">
          <ac:chgData name="안유균" userId="391a8d6f-0a30-45d9-946f-caa108b1f34e" providerId="ADAL" clId="{8F7D8C64-C4E7-41FC-86ED-EAF1CDA6932D}" dt="2022-04-26T07:00:35.550" v="4122" actId="164"/>
          <ac:grpSpMkLst>
            <pc:docMk/>
            <pc:sldMk cId="2619656671" sldId="393"/>
            <ac:grpSpMk id="139" creationId="{BCEE1354-26A1-4251-B52A-CEC59BA01CD1}"/>
          </ac:grpSpMkLst>
        </pc:grpChg>
        <pc:grpChg chg="add mod topLvl">
          <ac:chgData name="안유균" userId="391a8d6f-0a30-45d9-946f-caa108b1f34e" providerId="ADAL" clId="{8F7D8C64-C4E7-41FC-86ED-EAF1CDA6932D}" dt="2022-04-26T06:28:34.245" v="3643" actId="164"/>
          <ac:grpSpMkLst>
            <pc:docMk/>
            <pc:sldMk cId="2619656671" sldId="393"/>
            <ac:grpSpMk id="141" creationId="{6BE599D5-B295-4833-BDF7-5C811BBDD9CC}"/>
          </ac:grpSpMkLst>
        </pc:grpChg>
        <pc:grpChg chg="add del">
          <ac:chgData name="안유균" userId="391a8d6f-0a30-45d9-946f-caa108b1f34e" providerId="ADAL" clId="{8F7D8C64-C4E7-41FC-86ED-EAF1CDA6932D}" dt="2022-04-26T06:08:56.077" v="3513"/>
          <ac:grpSpMkLst>
            <pc:docMk/>
            <pc:sldMk cId="2619656671" sldId="393"/>
            <ac:grpSpMk id="144" creationId="{75630CFA-0522-4391-9558-A32F3BB99D5F}"/>
          </ac:grpSpMkLst>
        </pc:grpChg>
        <pc:grpChg chg="add mod">
          <ac:chgData name="안유균" userId="391a8d6f-0a30-45d9-946f-caa108b1f34e" providerId="ADAL" clId="{8F7D8C64-C4E7-41FC-86ED-EAF1CDA6932D}" dt="2022-04-26T06:28:20.333" v="3639" actId="164"/>
          <ac:grpSpMkLst>
            <pc:docMk/>
            <pc:sldMk cId="2619656671" sldId="393"/>
            <ac:grpSpMk id="156" creationId="{E68E8E43-F663-42CB-8B52-498B7D706E03}"/>
          </ac:grpSpMkLst>
        </pc:grpChg>
        <pc:grpChg chg="add mod">
          <ac:chgData name="안유균" userId="391a8d6f-0a30-45d9-946f-caa108b1f34e" providerId="ADAL" clId="{8F7D8C64-C4E7-41FC-86ED-EAF1CDA6932D}" dt="2022-04-26T07:00:35.550" v="4122" actId="164"/>
          <ac:grpSpMkLst>
            <pc:docMk/>
            <pc:sldMk cId="2619656671" sldId="393"/>
            <ac:grpSpMk id="157" creationId="{753DB9E0-D7A2-4CDE-801F-B23DC136B5E9}"/>
          </ac:grpSpMkLst>
        </pc:grpChg>
        <pc:grpChg chg="add mod">
          <ac:chgData name="안유균" userId="391a8d6f-0a30-45d9-946f-caa108b1f34e" providerId="ADAL" clId="{8F7D8C64-C4E7-41FC-86ED-EAF1CDA6932D}" dt="2022-04-26T07:38:42.507" v="4194" actId="1076"/>
          <ac:grpSpMkLst>
            <pc:docMk/>
            <pc:sldMk cId="2619656671" sldId="393"/>
            <ac:grpSpMk id="172" creationId="{1437D3CE-99EE-4008-A2C9-67145A474EF9}"/>
          </ac:grpSpMkLst>
        </pc:grpChg>
        <pc:graphicFrameChg chg="add del mod">
          <ac:chgData name="안유균" userId="391a8d6f-0a30-45d9-946f-caa108b1f34e" providerId="ADAL" clId="{8F7D8C64-C4E7-41FC-86ED-EAF1CDA6932D}" dt="2022-04-26T06:10:18.430" v="3523"/>
          <ac:graphicFrameMkLst>
            <pc:docMk/>
            <pc:sldMk cId="2619656671" sldId="393"/>
            <ac:graphicFrameMk id="9" creationId="{50112A30-ACA0-4F12-B1E3-AA44F9393517}"/>
          </ac:graphicFrameMkLst>
        </pc:graphicFrameChg>
        <pc:picChg chg="add mod">
          <ac:chgData name="안유균" userId="391a8d6f-0a30-45d9-946f-caa108b1f34e" providerId="ADAL" clId="{8F7D8C64-C4E7-41FC-86ED-EAF1CDA6932D}" dt="2022-04-29T02:29:19.058" v="9621" actId="207"/>
          <ac:picMkLst>
            <pc:docMk/>
            <pc:sldMk cId="2619656671" sldId="393"/>
            <ac:picMk id="5" creationId="{744A377A-835D-4E7B-BAAB-43D5985ACF82}"/>
          </ac:picMkLst>
        </pc:picChg>
        <pc:picChg chg="add mod">
          <ac:chgData name="안유균" userId="391a8d6f-0a30-45d9-946f-caa108b1f34e" providerId="ADAL" clId="{8F7D8C64-C4E7-41FC-86ED-EAF1CDA6932D}" dt="2022-04-29T02:29:48.805" v="9643" actId="1076"/>
          <ac:picMkLst>
            <pc:docMk/>
            <pc:sldMk cId="2619656671" sldId="393"/>
            <ac:picMk id="7" creationId="{BE52EADC-3527-463D-8A6B-02DE6EABFEF4}"/>
          </ac:picMkLst>
        </pc:picChg>
        <pc:picChg chg="add del mod">
          <ac:chgData name="안유균" userId="391a8d6f-0a30-45d9-946f-caa108b1f34e" providerId="ADAL" clId="{8F7D8C64-C4E7-41FC-86ED-EAF1CDA6932D}" dt="2022-04-29T02:25:04.588" v="9579" actId="931"/>
          <ac:picMkLst>
            <pc:docMk/>
            <pc:sldMk cId="2619656671" sldId="393"/>
            <ac:picMk id="9" creationId="{270FD0F5-F9AC-4359-A265-071D826D8860}"/>
          </ac:picMkLst>
        </pc:picChg>
        <pc:picChg chg="add del mod">
          <ac:chgData name="안유균" userId="391a8d6f-0a30-45d9-946f-caa108b1f34e" providerId="ADAL" clId="{8F7D8C64-C4E7-41FC-86ED-EAF1CDA6932D}" dt="2022-04-26T06:09:48.842" v="3520"/>
          <ac:picMkLst>
            <pc:docMk/>
            <pc:sldMk cId="2619656671" sldId="393"/>
            <ac:picMk id="11" creationId="{222FD822-1FCE-4E80-8861-8E8312C8D1A9}"/>
          </ac:picMkLst>
        </pc:picChg>
        <pc:picChg chg="add mod">
          <ac:chgData name="안유균" userId="391a8d6f-0a30-45d9-946f-caa108b1f34e" providerId="ADAL" clId="{8F7D8C64-C4E7-41FC-86ED-EAF1CDA6932D}" dt="2022-04-29T02:29:26.622" v="9622" actId="1076"/>
          <ac:picMkLst>
            <pc:docMk/>
            <pc:sldMk cId="2619656671" sldId="393"/>
            <ac:picMk id="11" creationId="{39827854-5E42-4311-8EEE-5D22EEE0DE14}"/>
          </ac:picMkLst>
        </pc:picChg>
        <pc:picChg chg="add mod">
          <ac:chgData name="안유균" userId="391a8d6f-0a30-45d9-946f-caa108b1f34e" providerId="ADAL" clId="{8F7D8C64-C4E7-41FC-86ED-EAF1CDA6932D}" dt="2022-04-29T02:28:59.529" v="9615" actId="1076"/>
          <ac:picMkLst>
            <pc:docMk/>
            <pc:sldMk cId="2619656671" sldId="393"/>
            <ac:picMk id="13" creationId="{6AAC84DC-4006-4663-B747-75EA0A659088}"/>
          </ac:picMkLst>
        </pc:picChg>
        <pc:picChg chg="add del mod">
          <ac:chgData name="안유균" userId="391a8d6f-0a30-45d9-946f-caa108b1f34e" providerId="ADAL" clId="{8F7D8C64-C4E7-41FC-86ED-EAF1CDA6932D}" dt="2022-04-26T06:02:22.196" v="3353" actId="164"/>
          <ac:picMkLst>
            <pc:docMk/>
            <pc:sldMk cId="2619656671" sldId="393"/>
            <ac:picMk id="13" creationId="{FB6163A3-B5F1-4F1D-9A9F-0347E6DFF628}"/>
          </ac:picMkLst>
        </pc:picChg>
        <pc:picChg chg="del">
          <ac:chgData name="안유균" userId="391a8d6f-0a30-45d9-946f-caa108b1f34e" providerId="ADAL" clId="{8F7D8C64-C4E7-41FC-86ED-EAF1CDA6932D}" dt="2022-04-25T11:12:22.840" v="2144"/>
          <ac:picMkLst>
            <pc:docMk/>
            <pc:sldMk cId="2619656671" sldId="393"/>
            <ac:picMk id="14" creationId="{50980EE8-0C3A-EAF3-7568-33C771B0C74B}"/>
          </ac:picMkLst>
        </pc:picChg>
        <pc:picChg chg="del">
          <ac:chgData name="안유균" userId="391a8d6f-0a30-45d9-946f-caa108b1f34e" providerId="ADAL" clId="{8F7D8C64-C4E7-41FC-86ED-EAF1CDA6932D}" dt="2022-04-25T11:12:22.840" v="2144"/>
          <ac:picMkLst>
            <pc:docMk/>
            <pc:sldMk cId="2619656671" sldId="393"/>
            <ac:picMk id="15" creationId="{EF2BC865-22A3-96FD-83F1-970DBBDA1435}"/>
          </ac:picMkLst>
        </pc:picChg>
        <pc:picChg chg="add mod topLvl">
          <ac:chgData name="안유균" userId="391a8d6f-0a30-45d9-946f-caa108b1f34e" providerId="ADAL" clId="{8F7D8C64-C4E7-41FC-86ED-EAF1CDA6932D}" dt="2022-04-26T07:40:51.381" v="4327" actId="1076"/>
          <ac:picMkLst>
            <pc:docMk/>
            <pc:sldMk cId="2619656671" sldId="393"/>
            <ac:picMk id="16" creationId="{5927B83D-262B-46BE-A6B7-ACF875A6F855}"/>
          </ac:picMkLst>
        </pc:picChg>
        <pc:picChg chg="del">
          <ac:chgData name="안유균" userId="391a8d6f-0a30-45d9-946f-caa108b1f34e" providerId="ADAL" clId="{8F7D8C64-C4E7-41FC-86ED-EAF1CDA6932D}" dt="2022-04-25T11:12:22.840" v="2144"/>
          <ac:picMkLst>
            <pc:docMk/>
            <pc:sldMk cId="2619656671" sldId="393"/>
            <ac:picMk id="16" creationId="{96953D20-6775-80D1-1CF2-9AA45D49215B}"/>
          </ac:picMkLst>
        </pc:picChg>
        <pc:picChg chg="del">
          <ac:chgData name="안유균" userId="391a8d6f-0a30-45d9-946f-caa108b1f34e" providerId="ADAL" clId="{8F7D8C64-C4E7-41FC-86ED-EAF1CDA6932D}" dt="2022-04-29T02:29:04.108" v="9616"/>
          <ac:picMkLst>
            <pc:docMk/>
            <pc:sldMk cId="2619656671" sldId="393"/>
            <ac:picMk id="55" creationId="{BB62F1F9-ED2E-4593-8236-F157963D2FBA}"/>
          </ac:picMkLst>
        </pc:picChg>
        <pc:picChg chg="del">
          <ac:chgData name="안유균" userId="391a8d6f-0a30-45d9-946f-caa108b1f34e" providerId="ADAL" clId="{8F7D8C64-C4E7-41FC-86ED-EAF1CDA6932D}" dt="2022-04-29T02:28:50.075" v="9612"/>
          <ac:picMkLst>
            <pc:docMk/>
            <pc:sldMk cId="2619656671" sldId="393"/>
            <ac:picMk id="57" creationId="{F1811B9D-D304-4F57-9F2E-00E78566C408}"/>
          </ac:picMkLst>
        </pc:picChg>
        <pc:picChg chg="del">
          <ac:chgData name="안유균" userId="391a8d6f-0a30-45d9-946f-caa108b1f34e" providerId="ADAL" clId="{8F7D8C64-C4E7-41FC-86ED-EAF1CDA6932D}" dt="2022-04-29T02:28:03.490" v="9607"/>
          <ac:picMkLst>
            <pc:docMk/>
            <pc:sldMk cId="2619656671" sldId="393"/>
            <ac:picMk id="59" creationId="{ACA9D4F3-79B4-431E-8DCF-08C3BCBAF7F9}"/>
          </ac:picMkLst>
        </pc:picChg>
        <pc:picChg chg="ord">
          <ac:chgData name="안유균" userId="391a8d6f-0a30-45d9-946f-caa108b1f34e" providerId="ADAL" clId="{8F7D8C64-C4E7-41FC-86ED-EAF1CDA6932D}" dt="2022-04-26T07:37:45.542" v="4185" actId="171"/>
          <ac:picMkLst>
            <pc:docMk/>
            <pc:sldMk cId="2619656671" sldId="393"/>
            <ac:picMk id="104" creationId="{0F2C2C87-278A-40B5-8266-25C79E9A93F9}"/>
          </ac:picMkLst>
        </pc:picChg>
        <pc:picChg chg="mod ord">
          <ac:chgData name="안유균" userId="391a8d6f-0a30-45d9-946f-caa108b1f34e" providerId="ADAL" clId="{8F7D8C64-C4E7-41FC-86ED-EAF1CDA6932D}" dt="2022-04-26T06:06:09.582" v="3476" actId="1076"/>
          <ac:picMkLst>
            <pc:docMk/>
            <pc:sldMk cId="2619656671" sldId="393"/>
            <ac:picMk id="114" creationId="{8DC20B73-B2C0-4D27-9347-C8C96942B5CD}"/>
          </ac:picMkLst>
        </pc:picChg>
        <pc:picChg chg="mod">
          <ac:chgData name="안유균" userId="391a8d6f-0a30-45d9-946f-caa108b1f34e" providerId="ADAL" clId="{8F7D8C64-C4E7-41FC-86ED-EAF1CDA6932D}" dt="2022-04-26T07:42:56.020" v="4332" actId="1076"/>
          <ac:picMkLst>
            <pc:docMk/>
            <pc:sldMk cId="2619656671" sldId="393"/>
            <ac:picMk id="117" creationId="{78D2EF5E-B645-4FA7-8AE6-F4CFEABD5AA8}"/>
          </ac:picMkLst>
        </pc:picChg>
        <pc:picChg chg="add del mod topLvl">
          <ac:chgData name="안유균" userId="391a8d6f-0a30-45d9-946f-caa108b1f34e" providerId="ADAL" clId="{8F7D8C64-C4E7-41FC-86ED-EAF1CDA6932D}" dt="2022-04-26T06:11:12.360" v="3532"/>
          <ac:picMkLst>
            <pc:docMk/>
            <pc:sldMk cId="2619656671" sldId="393"/>
            <ac:picMk id="131" creationId="{6A0E4676-802F-4069-9CB2-12319374CB57}"/>
          </ac:picMkLst>
        </pc:picChg>
        <pc:picChg chg="add del mod topLvl">
          <ac:chgData name="안유균" userId="391a8d6f-0a30-45d9-946f-caa108b1f34e" providerId="ADAL" clId="{8F7D8C64-C4E7-41FC-86ED-EAF1CDA6932D}" dt="2022-04-26T06:11:00.076" v="3527"/>
          <ac:picMkLst>
            <pc:docMk/>
            <pc:sldMk cId="2619656671" sldId="393"/>
            <ac:picMk id="132" creationId="{EA23AFB9-9FA9-41C5-B728-C42A8954552C}"/>
          </ac:picMkLst>
        </pc:picChg>
        <pc:picChg chg="add del">
          <ac:chgData name="안유균" userId="391a8d6f-0a30-45d9-946f-caa108b1f34e" providerId="ADAL" clId="{8F7D8C64-C4E7-41FC-86ED-EAF1CDA6932D}" dt="2022-04-26T05:56:17.358" v="3303"/>
          <ac:picMkLst>
            <pc:docMk/>
            <pc:sldMk cId="2619656671" sldId="393"/>
            <ac:picMk id="137" creationId="{5E9E225A-5655-4E7B-96B6-FBA8C7603E9C}"/>
          </ac:picMkLst>
        </pc:picChg>
        <pc:picChg chg="add mod topLvl">
          <ac:chgData name="안유균" userId="391a8d6f-0a30-45d9-946f-caa108b1f34e" providerId="ADAL" clId="{8F7D8C64-C4E7-41FC-86ED-EAF1CDA6932D}" dt="2022-04-26T07:00:35.550" v="4122" actId="164"/>
          <ac:picMkLst>
            <pc:docMk/>
            <pc:sldMk cId="2619656671" sldId="393"/>
            <ac:picMk id="138" creationId="{1FCE4EF3-635F-4C69-BEC6-C052AC6AC2C9}"/>
          </ac:picMkLst>
        </pc:picChg>
        <pc:picChg chg="add mod topLvl">
          <ac:chgData name="안유균" userId="391a8d6f-0a30-45d9-946f-caa108b1f34e" providerId="ADAL" clId="{8F7D8C64-C4E7-41FC-86ED-EAF1CDA6932D}" dt="2022-04-26T06:28:34.245" v="3643" actId="164"/>
          <ac:picMkLst>
            <pc:docMk/>
            <pc:sldMk cId="2619656671" sldId="393"/>
            <ac:picMk id="143" creationId="{DAF4EE42-FDC9-4EA5-8F9B-2A6527369A71}"/>
          </ac:picMkLst>
        </pc:picChg>
        <pc:picChg chg="add del">
          <ac:chgData name="안유균" userId="391a8d6f-0a30-45d9-946f-caa108b1f34e" providerId="ADAL" clId="{8F7D8C64-C4E7-41FC-86ED-EAF1CDA6932D}" dt="2022-04-26T05:55:55.460" v="3296"/>
          <ac:picMkLst>
            <pc:docMk/>
            <pc:sldMk cId="2619656671" sldId="393"/>
            <ac:picMk id="146" creationId="{083819D9-8961-40A6-BF19-7CD69525E32D}"/>
          </ac:picMkLst>
        </pc:picChg>
        <pc:picChg chg="add del">
          <ac:chgData name="안유균" userId="391a8d6f-0a30-45d9-946f-caa108b1f34e" providerId="ADAL" clId="{8F7D8C64-C4E7-41FC-86ED-EAF1CDA6932D}" dt="2022-04-26T05:55:29.153" v="3286"/>
          <ac:picMkLst>
            <pc:docMk/>
            <pc:sldMk cId="2619656671" sldId="393"/>
            <ac:picMk id="147" creationId="{601E3E1F-E1C8-45E3-AD0E-72C00D76964C}"/>
          </ac:picMkLst>
        </pc:picChg>
        <pc:picChg chg="add del">
          <ac:chgData name="안유균" userId="391a8d6f-0a30-45d9-946f-caa108b1f34e" providerId="ADAL" clId="{8F7D8C64-C4E7-41FC-86ED-EAF1CDA6932D}" dt="2022-04-26T05:55:31.653" v="3287"/>
          <ac:picMkLst>
            <pc:docMk/>
            <pc:sldMk cId="2619656671" sldId="393"/>
            <ac:picMk id="148" creationId="{27D8FFE9-F06D-41E9-9415-2C1460873C6C}"/>
          </ac:picMkLst>
        </pc:picChg>
        <pc:picChg chg="add del">
          <ac:chgData name="안유균" userId="391a8d6f-0a30-45d9-946f-caa108b1f34e" providerId="ADAL" clId="{8F7D8C64-C4E7-41FC-86ED-EAF1CDA6932D}" dt="2022-04-26T05:55:34.538" v="3289"/>
          <ac:picMkLst>
            <pc:docMk/>
            <pc:sldMk cId="2619656671" sldId="393"/>
            <ac:picMk id="149" creationId="{FA4A587F-1E4A-4F01-A3C1-E6F9562C8DF3}"/>
          </ac:picMkLst>
        </pc:picChg>
        <pc:picChg chg="add del">
          <ac:chgData name="안유균" userId="391a8d6f-0a30-45d9-946f-caa108b1f34e" providerId="ADAL" clId="{8F7D8C64-C4E7-41FC-86ED-EAF1CDA6932D}" dt="2022-04-26T05:55:32.963" v="3288"/>
          <ac:picMkLst>
            <pc:docMk/>
            <pc:sldMk cId="2619656671" sldId="393"/>
            <ac:picMk id="150" creationId="{329A8C55-D1D1-4C8F-B746-AD135EC99755}"/>
          </ac:picMkLst>
        </pc:picChg>
        <pc:picChg chg="add mod ord">
          <ac:chgData name="안유균" userId="391a8d6f-0a30-45d9-946f-caa108b1f34e" providerId="ADAL" clId="{8F7D8C64-C4E7-41FC-86ED-EAF1CDA6932D}" dt="2022-04-26T07:00:35.550" v="4122" actId="164"/>
          <ac:picMkLst>
            <pc:docMk/>
            <pc:sldMk cId="2619656671" sldId="393"/>
            <ac:picMk id="155" creationId="{89E941D9-54CD-481F-94B9-6C8B0112301D}"/>
          </ac:picMkLst>
        </pc:picChg>
        <pc:picChg chg="add mod">
          <ac:chgData name="안유균" userId="391a8d6f-0a30-45d9-946f-caa108b1f34e" providerId="ADAL" clId="{8F7D8C64-C4E7-41FC-86ED-EAF1CDA6932D}" dt="2022-04-26T07:00:35.550" v="4122" actId="164"/>
          <ac:picMkLst>
            <pc:docMk/>
            <pc:sldMk cId="2619656671" sldId="393"/>
            <ac:picMk id="161" creationId="{BB62F1F9-ED2E-4593-8236-F157963D2FBA}"/>
          </ac:picMkLst>
        </pc:picChg>
        <pc:picChg chg="add mod">
          <ac:chgData name="안유균" userId="391a8d6f-0a30-45d9-946f-caa108b1f34e" providerId="ADAL" clId="{8F7D8C64-C4E7-41FC-86ED-EAF1CDA6932D}" dt="2022-04-26T07:00:35.550" v="4122" actId="164"/>
          <ac:picMkLst>
            <pc:docMk/>
            <pc:sldMk cId="2619656671" sldId="393"/>
            <ac:picMk id="165" creationId="{F1811B9D-D304-4F57-9F2E-00E78566C408}"/>
          </ac:picMkLst>
        </pc:picChg>
        <pc:picChg chg="add mod">
          <ac:chgData name="안유균" userId="391a8d6f-0a30-45d9-946f-caa108b1f34e" providerId="ADAL" clId="{8F7D8C64-C4E7-41FC-86ED-EAF1CDA6932D}" dt="2022-04-26T07:00:35.550" v="4122" actId="164"/>
          <ac:picMkLst>
            <pc:docMk/>
            <pc:sldMk cId="2619656671" sldId="393"/>
            <ac:picMk id="168" creationId="{ACA9D4F3-79B4-431E-8DCF-08C3BCBAF7F9}"/>
          </ac:picMkLst>
        </pc:picChg>
        <pc:cxnChg chg="mod">
          <ac:chgData name="안유균" userId="391a8d6f-0a30-45d9-946f-caa108b1f34e" providerId="ADAL" clId="{8F7D8C64-C4E7-41FC-86ED-EAF1CDA6932D}" dt="2022-04-26T07:00:35.550" v="4122" actId="164"/>
          <ac:cxnSpMkLst>
            <pc:docMk/>
            <pc:sldMk cId="2619656671" sldId="393"/>
            <ac:cxnSpMk id="34" creationId="{3436301A-0C7F-4824-90A7-4D3C513016EC}"/>
          </ac:cxnSpMkLst>
        </pc:cxnChg>
      </pc:sldChg>
      <pc:sldChg chg="addSp delSp modSp">
        <pc:chgData name="안유균" userId="391a8d6f-0a30-45d9-946f-caa108b1f34e" providerId="ADAL" clId="{8F7D8C64-C4E7-41FC-86ED-EAF1CDA6932D}" dt="2022-04-29T01:09:12.885" v="9122" actId="2085"/>
        <pc:sldMkLst>
          <pc:docMk/>
          <pc:sldMk cId="2956105802" sldId="409"/>
        </pc:sldMkLst>
        <pc:spChg chg="add mod topLvl">
          <ac:chgData name="안유균" userId="391a8d6f-0a30-45d9-946f-caa108b1f34e" providerId="ADAL" clId="{8F7D8C64-C4E7-41FC-86ED-EAF1CDA6932D}" dt="2022-04-29T00:55:25.366" v="9018"/>
          <ac:spMkLst>
            <pc:docMk/>
            <pc:sldMk cId="2956105802" sldId="409"/>
            <ac:spMk id="2" creationId="{CE1EEE72-9C13-4BEC-890D-37C892973C2A}"/>
          </ac:spMkLst>
        </pc:spChg>
        <pc:spChg chg="del mod">
          <ac:chgData name="안유균" userId="391a8d6f-0a30-45d9-946f-caa108b1f34e" providerId="ADAL" clId="{8F7D8C64-C4E7-41FC-86ED-EAF1CDA6932D}" dt="2022-04-26T13:13:29.613" v="6506"/>
          <ac:spMkLst>
            <pc:docMk/>
            <pc:sldMk cId="2956105802" sldId="409"/>
            <ac:spMk id="2" creationId="{F1990771-6AE8-43E5-A3AD-5658407925EB}"/>
          </ac:spMkLst>
        </pc:spChg>
        <pc:spChg chg="add mod topLvl">
          <ac:chgData name="안유균" userId="391a8d6f-0a30-45d9-946f-caa108b1f34e" providerId="ADAL" clId="{8F7D8C64-C4E7-41FC-86ED-EAF1CDA6932D}" dt="2022-04-29T00:55:10.284" v="8993" actId="165"/>
          <ac:spMkLst>
            <pc:docMk/>
            <pc:sldMk cId="2956105802" sldId="409"/>
            <ac:spMk id="3" creationId="{4CE3AA3B-7655-4C67-91AF-A534B3CB5F7A}"/>
          </ac:spMkLst>
        </pc:spChg>
        <pc:spChg chg="del mod">
          <ac:chgData name="안유균" userId="391a8d6f-0a30-45d9-946f-caa108b1f34e" providerId="ADAL" clId="{8F7D8C64-C4E7-41FC-86ED-EAF1CDA6932D}" dt="2022-04-26T13:13:32.258" v="6507"/>
          <ac:spMkLst>
            <pc:docMk/>
            <pc:sldMk cId="2956105802" sldId="409"/>
            <ac:spMk id="3" creationId="{6B033C8A-C42C-4098-83D0-C15242F2A44C}"/>
          </ac:spMkLst>
        </pc:spChg>
        <pc:spChg chg="add mod">
          <ac:chgData name="안유균" userId="391a8d6f-0a30-45d9-946f-caa108b1f34e" providerId="ADAL" clId="{8F7D8C64-C4E7-41FC-86ED-EAF1CDA6932D}" dt="2022-04-26T17:25:32.339" v="7517" actId="164"/>
          <ac:spMkLst>
            <pc:docMk/>
            <pc:sldMk cId="2956105802" sldId="409"/>
            <ac:spMk id="4" creationId="{63B79E0B-688E-445E-A35E-8486A1D31D08}"/>
          </ac:spMkLst>
        </pc:spChg>
        <pc:spChg chg="add del mod">
          <ac:chgData name="안유균" userId="391a8d6f-0a30-45d9-946f-caa108b1f34e" providerId="ADAL" clId="{8F7D8C64-C4E7-41FC-86ED-EAF1CDA6932D}" dt="2022-04-26T13:13:52.114" v="6572"/>
          <ac:spMkLst>
            <pc:docMk/>
            <pc:sldMk cId="2956105802" sldId="409"/>
            <ac:spMk id="5" creationId="{62A97A66-257A-421C-BE26-FB43F5ACA798}"/>
          </ac:spMkLst>
        </pc:spChg>
        <pc:spChg chg="add mod topLvl">
          <ac:chgData name="안유균" userId="391a8d6f-0a30-45d9-946f-caa108b1f34e" providerId="ADAL" clId="{8F7D8C64-C4E7-41FC-86ED-EAF1CDA6932D}" dt="2022-04-29T00:55:10.284" v="8993" actId="165"/>
          <ac:spMkLst>
            <pc:docMk/>
            <pc:sldMk cId="2956105802" sldId="409"/>
            <ac:spMk id="10" creationId="{1382BC87-A17B-4A3B-BD86-B1A5778C8473}"/>
          </ac:spMkLst>
        </pc:spChg>
        <pc:spChg chg="del">
          <ac:chgData name="안유균" userId="391a8d6f-0a30-45d9-946f-caa108b1f34e" providerId="ADAL" clId="{8F7D8C64-C4E7-41FC-86ED-EAF1CDA6932D}" dt="2022-04-26T13:13:59.148" v="6573"/>
          <ac:spMkLst>
            <pc:docMk/>
            <pc:sldMk cId="2956105802" sldId="409"/>
            <ac:spMk id="32" creationId="{2484BD43-2189-47B6-80DB-A0C02F845097}"/>
          </ac:spMkLst>
        </pc:spChg>
        <pc:spChg chg="del">
          <ac:chgData name="안유균" userId="391a8d6f-0a30-45d9-946f-caa108b1f34e" providerId="ADAL" clId="{8F7D8C64-C4E7-41FC-86ED-EAF1CDA6932D}" dt="2022-04-26T13:13:59.148" v="6573"/>
          <ac:spMkLst>
            <pc:docMk/>
            <pc:sldMk cId="2956105802" sldId="409"/>
            <ac:spMk id="33" creationId="{63DAB2A5-BC35-4F96-97CA-D493971B2283}"/>
          </ac:spMkLst>
        </pc:spChg>
        <pc:spChg chg="del">
          <ac:chgData name="안유균" userId="391a8d6f-0a30-45d9-946f-caa108b1f34e" providerId="ADAL" clId="{8F7D8C64-C4E7-41FC-86ED-EAF1CDA6932D}" dt="2022-04-26T13:13:59.148" v="6573"/>
          <ac:spMkLst>
            <pc:docMk/>
            <pc:sldMk cId="2956105802" sldId="409"/>
            <ac:spMk id="42" creationId="{58EC24DF-CC03-4738-BD6B-F272A87FBD6D}"/>
          </ac:spMkLst>
        </pc:spChg>
        <pc:spChg chg="add mod">
          <ac:chgData name="안유균" userId="391a8d6f-0a30-45d9-946f-caa108b1f34e" providerId="ADAL" clId="{8F7D8C64-C4E7-41FC-86ED-EAF1CDA6932D}" dt="2022-04-29T01:03:24.990" v="9117" actId="1076"/>
          <ac:spMkLst>
            <pc:docMk/>
            <pc:sldMk cId="2956105802" sldId="409"/>
            <ac:spMk id="42" creationId="{CB5768B7-04A9-47B6-9CCA-0A59CEA57D0A}"/>
          </ac:spMkLst>
        </pc:spChg>
        <pc:spChg chg="add mod">
          <ac:chgData name="안유균" userId="391a8d6f-0a30-45d9-946f-caa108b1f34e" providerId="ADAL" clId="{8F7D8C64-C4E7-41FC-86ED-EAF1CDA6932D}" dt="2022-04-29T01:02:08.260" v="9113" actId="1076"/>
          <ac:spMkLst>
            <pc:docMk/>
            <pc:sldMk cId="2956105802" sldId="409"/>
            <ac:spMk id="43" creationId="{27687633-74A9-4591-8C68-EDA5C8D5CEDF}"/>
          </ac:spMkLst>
        </pc:spChg>
        <pc:spChg chg="del mod">
          <ac:chgData name="안유균" userId="391a8d6f-0a30-45d9-946f-caa108b1f34e" providerId="ADAL" clId="{8F7D8C64-C4E7-41FC-86ED-EAF1CDA6932D}" dt="2022-04-26T16:57:42.446" v="7304"/>
          <ac:spMkLst>
            <pc:docMk/>
            <pc:sldMk cId="2956105802" sldId="409"/>
            <ac:spMk id="43" creationId="{E905ECB5-04A5-4A27-A71A-C591AF8D2CB7}"/>
          </ac:spMkLst>
        </pc:spChg>
        <pc:spChg chg="add mod">
          <ac:chgData name="안유균" userId="391a8d6f-0a30-45d9-946f-caa108b1f34e" providerId="ADAL" clId="{8F7D8C64-C4E7-41FC-86ED-EAF1CDA6932D}" dt="2022-04-29T01:02:06.999" v="9112" actId="1076"/>
          <ac:spMkLst>
            <pc:docMk/>
            <pc:sldMk cId="2956105802" sldId="409"/>
            <ac:spMk id="44" creationId="{323E64F9-82FB-48C6-864B-ADC466FD1FE9}"/>
          </ac:spMkLst>
        </pc:spChg>
        <pc:spChg chg="del">
          <ac:chgData name="안유균" userId="391a8d6f-0a30-45d9-946f-caa108b1f34e" providerId="ADAL" clId="{8F7D8C64-C4E7-41FC-86ED-EAF1CDA6932D}" dt="2022-04-26T13:13:59.148" v="6573"/>
          <ac:spMkLst>
            <pc:docMk/>
            <pc:sldMk cId="2956105802" sldId="409"/>
            <ac:spMk id="44" creationId="{A7AB8091-88B7-401C-9000-A0CC1649B1F9}"/>
          </ac:spMkLst>
        </pc:spChg>
        <pc:spChg chg="add mod">
          <ac:chgData name="안유균" userId="391a8d6f-0a30-45d9-946f-caa108b1f34e" providerId="ADAL" clId="{8F7D8C64-C4E7-41FC-86ED-EAF1CDA6932D}" dt="2022-04-29T01:09:12.885" v="9122" actId="2085"/>
          <ac:spMkLst>
            <pc:docMk/>
            <pc:sldMk cId="2956105802" sldId="409"/>
            <ac:spMk id="45" creationId="{19B8B37E-3D8A-4F32-BA92-92D540639C43}"/>
          </ac:spMkLst>
        </pc:spChg>
        <pc:spChg chg="del">
          <ac:chgData name="안유균" userId="391a8d6f-0a30-45d9-946f-caa108b1f34e" providerId="ADAL" clId="{8F7D8C64-C4E7-41FC-86ED-EAF1CDA6932D}" dt="2022-04-26T13:13:59.148" v="6573"/>
          <ac:spMkLst>
            <pc:docMk/>
            <pc:sldMk cId="2956105802" sldId="409"/>
            <ac:spMk id="45" creationId="{264EC64C-B49B-4A9D-96EF-5C150B12021D}"/>
          </ac:spMkLst>
        </pc:spChg>
        <pc:spChg chg="del">
          <ac:chgData name="안유균" userId="391a8d6f-0a30-45d9-946f-caa108b1f34e" providerId="ADAL" clId="{8F7D8C64-C4E7-41FC-86ED-EAF1CDA6932D}" dt="2022-04-26T13:13:59.148" v="6573"/>
          <ac:spMkLst>
            <pc:docMk/>
            <pc:sldMk cId="2956105802" sldId="409"/>
            <ac:spMk id="46" creationId="{12DD042C-BD5D-4324-8845-9FF8FAD13474}"/>
          </ac:spMkLst>
        </pc:spChg>
        <pc:spChg chg="del mod">
          <ac:chgData name="안유균" userId="391a8d6f-0a30-45d9-946f-caa108b1f34e" providerId="ADAL" clId="{8F7D8C64-C4E7-41FC-86ED-EAF1CDA6932D}" dt="2022-04-26T13:13:59.148" v="6573"/>
          <ac:spMkLst>
            <pc:docMk/>
            <pc:sldMk cId="2956105802" sldId="409"/>
            <ac:spMk id="47" creationId="{FA423C36-B247-4D4E-9A77-471C9F8B9DD2}"/>
          </ac:spMkLst>
        </pc:spChg>
        <pc:spChg chg="del mod">
          <ac:chgData name="안유균" userId="391a8d6f-0a30-45d9-946f-caa108b1f34e" providerId="ADAL" clId="{8F7D8C64-C4E7-41FC-86ED-EAF1CDA6932D}" dt="2022-04-26T13:13:59.148" v="6573"/>
          <ac:spMkLst>
            <pc:docMk/>
            <pc:sldMk cId="2956105802" sldId="409"/>
            <ac:spMk id="48" creationId="{4CCD795F-ADCF-4C15-9DEF-3F3A37AF6A09}"/>
          </ac:spMkLst>
        </pc:spChg>
        <pc:spChg chg="add mod topLvl">
          <ac:chgData name="안유균" userId="391a8d6f-0a30-45d9-946f-caa108b1f34e" providerId="ADAL" clId="{8F7D8C64-C4E7-41FC-86ED-EAF1CDA6932D}" dt="2022-04-29T00:55:33.308" v="9035" actId="20577"/>
          <ac:spMkLst>
            <pc:docMk/>
            <pc:sldMk cId="2956105802" sldId="409"/>
            <ac:spMk id="74" creationId="{7133F1CB-A184-4A24-8B74-DDFFF7276F8F}"/>
          </ac:spMkLst>
        </pc:spChg>
        <pc:spChg chg="add mod topLvl">
          <ac:chgData name="안유균" userId="391a8d6f-0a30-45d9-946f-caa108b1f34e" providerId="ADAL" clId="{8F7D8C64-C4E7-41FC-86ED-EAF1CDA6932D}" dt="2022-04-29T00:59:05.694" v="9055"/>
          <ac:spMkLst>
            <pc:docMk/>
            <pc:sldMk cId="2956105802" sldId="409"/>
            <ac:spMk id="75" creationId="{A72309F9-C9F1-4F53-A805-51F49DCFD479}"/>
          </ac:spMkLst>
        </pc:spChg>
        <pc:spChg chg="add mod topLvl">
          <ac:chgData name="안유균" userId="391a8d6f-0a30-45d9-946f-caa108b1f34e" providerId="ADAL" clId="{8F7D8C64-C4E7-41FC-86ED-EAF1CDA6932D}" dt="2022-04-29T00:55:10.284" v="8993" actId="165"/>
          <ac:spMkLst>
            <pc:docMk/>
            <pc:sldMk cId="2956105802" sldId="409"/>
            <ac:spMk id="76" creationId="{61120B90-50DF-4DF4-BCC8-A45E8BE57A74}"/>
          </ac:spMkLst>
        </pc:spChg>
        <pc:spChg chg="add mod topLvl">
          <ac:chgData name="안유균" userId="391a8d6f-0a30-45d9-946f-caa108b1f34e" providerId="ADAL" clId="{8F7D8C64-C4E7-41FC-86ED-EAF1CDA6932D}" dt="2022-04-29T00:55:10.284" v="8993" actId="165"/>
          <ac:spMkLst>
            <pc:docMk/>
            <pc:sldMk cId="2956105802" sldId="409"/>
            <ac:spMk id="77" creationId="{A306B3B2-CFF9-4659-8D86-722FB5B28216}"/>
          </ac:spMkLst>
        </pc:spChg>
        <pc:spChg chg="add del mod">
          <ac:chgData name="안유균" userId="391a8d6f-0a30-45d9-946f-caa108b1f34e" providerId="ADAL" clId="{8F7D8C64-C4E7-41FC-86ED-EAF1CDA6932D}" dt="2022-04-28T07:27:14.355" v="8247"/>
          <ac:spMkLst>
            <pc:docMk/>
            <pc:sldMk cId="2956105802" sldId="409"/>
            <ac:spMk id="78" creationId="{4AEF669A-EC70-4182-88ED-7D71598E5506}"/>
          </ac:spMkLst>
        </pc:spChg>
        <pc:spChg chg="add mod">
          <ac:chgData name="안유균" userId="391a8d6f-0a30-45d9-946f-caa108b1f34e" providerId="ADAL" clId="{8F7D8C64-C4E7-41FC-86ED-EAF1CDA6932D}" dt="2022-04-26T17:25:32.339" v="7517" actId="164"/>
          <ac:spMkLst>
            <pc:docMk/>
            <pc:sldMk cId="2956105802" sldId="409"/>
            <ac:spMk id="79" creationId="{441A424B-D121-418A-B215-E60621BA1741}"/>
          </ac:spMkLst>
        </pc:spChg>
        <pc:spChg chg="add del">
          <ac:chgData name="안유균" userId="391a8d6f-0a30-45d9-946f-caa108b1f34e" providerId="ADAL" clId="{8F7D8C64-C4E7-41FC-86ED-EAF1CDA6932D}" dt="2022-04-28T07:27:12.394" v="8246"/>
          <ac:spMkLst>
            <pc:docMk/>
            <pc:sldMk cId="2956105802" sldId="409"/>
            <ac:spMk id="90" creationId="{0A3D3BD4-A4D2-43A6-B020-29676873CFE8}"/>
          </ac:spMkLst>
        </pc:spChg>
        <pc:spChg chg="add mod">
          <ac:chgData name="안유균" userId="391a8d6f-0a30-45d9-946f-caa108b1f34e" providerId="ADAL" clId="{8F7D8C64-C4E7-41FC-86ED-EAF1CDA6932D}" dt="2022-04-26T17:25:32.339" v="7517" actId="164"/>
          <ac:spMkLst>
            <pc:docMk/>
            <pc:sldMk cId="2956105802" sldId="409"/>
            <ac:spMk id="91" creationId="{2561B298-8C32-4600-A0E8-9D17D8E4220B}"/>
          </ac:spMkLst>
        </pc:spChg>
        <pc:spChg chg="add mod">
          <ac:chgData name="안유균" userId="391a8d6f-0a30-45d9-946f-caa108b1f34e" providerId="ADAL" clId="{8F7D8C64-C4E7-41FC-86ED-EAF1CDA6932D}" dt="2022-04-26T17:25:32.339" v="7517" actId="164"/>
          <ac:spMkLst>
            <pc:docMk/>
            <pc:sldMk cId="2956105802" sldId="409"/>
            <ac:spMk id="92" creationId="{AB593BAF-87D9-4D6F-BD50-C7621307A3F2}"/>
          </ac:spMkLst>
        </pc:spChg>
        <pc:spChg chg="add">
          <ac:chgData name="안유균" userId="391a8d6f-0a30-45d9-946f-caa108b1f34e" providerId="ADAL" clId="{8F7D8C64-C4E7-41FC-86ED-EAF1CDA6932D}" dt="2022-04-28T07:27:17.448" v="8248"/>
          <ac:spMkLst>
            <pc:docMk/>
            <pc:sldMk cId="2956105802" sldId="409"/>
            <ac:spMk id="93" creationId="{C2D8F262-36F1-45D9-BCF4-89293463712B}"/>
          </ac:spMkLst>
        </pc:spChg>
        <pc:grpChg chg="add del mod">
          <ac:chgData name="안유균" userId="391a8d6f-0a30-45d9-946f-caa108b1f34e" providerId="ADAL" clId="{8F7D8C64-C4E7-41FC-86ED-EAF1CDA6932D}" dt="2022-04-29T00:52:49.141" v="8979"/>
          <ac:grpSpMkLst>
            <pc:docMk/>
            <pc:sldMk cId="2956105802" sldId="409"/>
            <ac:grpSpMk id="5" creationId="{26A262A9-D406-46D0-9566-A84826C19F82}"/>
          </ac:grpSpMkLst>
        </pc:grpChg>
        <pc:grpChg chg="add mod">
          <ac:chgData name="안유균" userId="391a8d6f-0a30-45d9-946f-caa108b1f34e" providerId="ADAL" clId="{8F7D8C64-C4E7-41FC-86ED-EAF1CDA6932D}" dt="2022-04-26T17:26:26.764" v="7525" actId="1076"/>
          <ac:grpSpMkLst>
            <pc:docMk/>
            <pc:sldMk cId="2956105802" sldId="409"/>
            <ac:grpSpMk id="6" creationId="{07360283-8828-4FDF-B493-321071EFA3E9}"/>
          </ac:grpSpMkLst>
        </pc:grpChg>
        <pc:grpChg chg="add del mod">
          <ac:chgData name="안유균" userId="391a8d6f-0a30-45d9-946f-caa108b1f34e" providerId="ADAL" clId="{8F7D8C64-C4E7-41FC-86ED-EAF1CDA6932D}" dt="2022-04-26T13:16:26.377" v="6585" actId="165"/>
          <ac:grpSpMkLst>
            <pc:docMk/>
            <pc:sldMk cId="2956105802" sldId="409"/>
            <ac:grpSpMk id="9" creationId="{B65250A8-DA4E-4C4D-921B-91D3F62CED8E}"/>
          </ac:grpSpMkLst>
        </pc:grpChg>
        <pc:grpChg chg="add mod">
          <ac:chgData name="안유균" userId="391a8d6f-0a30-45d9-946f-caa108b1f34e" providerId="ADAL" clId="{8F7D8C64-C4E7-41FC-86ED-EAF1CDA6932D}" dt="2022-04-29T00:53:07.464" v="8983" actId="164"/>
          <ac:grpSpMkLst>
            <pc:docMk/>
            <pc:sldMk cId="2956105802" sldId="409"/>
            <ac:grpSpMk id="37" creationId="{3D5616F9-0629-47DC-87CC-59C10929E04E}"/>
          </ac:grpSpMkLst>
        </pc:grpChg>
        <pc:grpChg chg="add del">
          <ac:chgData name="안유균" userId="391a8d6f-0a30-45d9-946f-caa108b1f34e" providerId="ADAL" clId="{8F7D8C64-C4E7-41FC-86ED-EAF1CDA6932D}" dt="2022-04-26T13:13:19.700" v="6505"/>
          <ac:grpSpMkLst>
            <pc:docMk/>
            <pc:sldMk cId="2956105802" sldId="409"/>
            <ac:grpSpMk id="37" creationId="{6FE021F0-036D-4076-991E-9C0790CB05E9}"/>
          </ac:grpSpMkLst>
        </pc:grpChg>
        <pc:grpChg chg="add del mod">
          <ac:chgData name="안유균" userId="391a8d6f-0a30-45d9-946f-caa108b1f34e" providerId="ADAL" clId="{8F7D8C64-C4E7-41FC-86ED-EAF1CDA6932D}" dt="2022-04-29T00:54:06.701" v="8986" actId="165"/>
          <ac:grpSpMkLst>
            <pc:docMk/>
            <pc:sldMk cId="2956105802" sldId="409"/>
            <ac:grpSpMk id="38" creationId="{D8257017-46BF-4FF8-9282-FFB2D3802BD1}"/>
          </ac:grpSpMkLst>
        </pc:grpChg>
        <pc:grpChg chg="add del mod">
          <ac:chgData name="안유균" userId="391a8d6f-0a30-45d9-946f-caa108b1f34e" providerId="ADAL" clId="{8F7D8C64-C4E7-41FC-86ED-EAF1CDA6932D}" dt="2022-04-29T00:55:10.284" v="8993" actId="165"/>
          <ac:grpSpMkLst>
            <pc:docMk/>
            <pc:sldMk cId="2956105802" sldId="409"/>
            <ac:grpSpMk id="39" creationId="{8C4DEFF0-315F-483E-9317-A59FEE67B810}"/>
          </ac:grpSpMkLst>
        </pc:grpChg>
        <pc:grpChg chg="add del">
          <ac:chgData name="안유균" userId="391a8d6f-0a30-45d9-946f-caa108b1f34e" providerId="ADAL" clId="{8F7D8C64-C4E7-41FC-86ED-EAF1CDA6932D}" dt="2022-04-26T13:13:19.700" v="6505"/>
          <ac:grpSpMkLst>
            <pc:docMk/>
            <pc:sldMk cId="2956105802" sldId="409"/>
            <ac:grpSpMk id="40" creationId="{49844AFB-BCF3-469E-BA23-7EC74BCA6CAA}"/>
          </ac:grpSpMkLst>
        </pc:grpChg>
        <pc:grpChg chg="add del">
          <ac:chgData name="안유균" userId="391a8d6f-0a30-45d9-946f-caa108b1f34e" providerId="ADAL" clId="{8F7D8C64-C4E7-41FC-86ED-EAF1CDA6932D}" dt="2022-04-26T13:13:19.700" v="6505"/>
          <ac:grpSpMkLst>
            <pc:docMk/>
            <pc:sldMk cId="2956105802" sldId="409"/>
            <ac:grpSpMk id="50" creationId="{075AC2EC-57AC-4B9D-928E-2D7D16D3FAAC}"/>
          </ac:grpSpMkLst>
        </pc:grpChg>
        <pc:grpChg chg="add del">
          <ac:chgData name="안유균" userId="391a8d6f-0a30-45d9-946f-caa108b1f34e" providerId="ADAL" clId="{8F7D8C64-C4E7-41FC-86ED-EAF1CDA6932D}" dt="2022-04-26T13:13:19.700" v="6505"/>
          <ac:grpSpMkLst>
            <pc:docMk/>
            <pc:sldMk cId="2956105802" sldId="409"/>
            <ac:grpSpMk id="53" creationId="{58D84C82-EB53-4739-BF07-2A6203DFBD48}"/>
          </ac:grpSpMkLst>
        </pc:grpChg>
        <pc:grpChg chg="add del">
          <ac:chgData name="안유균" userId="391a8d6f-0a30-45d9-946f-caa108b1f34e" providerId="ADAL" clId="{8F7D8C64-C4E7-41FC-86ED-EAF1CDA6932D}" dt="2022-04-26T13:13:19.700" v="6505"/>
          <ac:grpSpMkLst>
            <pc:docMk/>
            <pc:sldMk cId="2956105802" sldId="409"/>
            <ac:grpSpMk id="56" creationId="{EE3B7DEA-4242-4D8E-A0E0-F6BE2AF0A119}"/>
          </ac:grpSpMkLst>
        </pc:grpChg>
        <pc:grpChg chg="add del">
          <ac:chgData name="안유균" userId="391a8d6f-0a30-45d9-946f-caa108b1f34e" providerId="ADAL" clId="{8F7D8C64-C4E7-41FC-86ED-EAF1CDA6932D}" dt="2022-04-26T13:13:19.700" v="6505"/>
          <ac:grpSpMkLst>
            <pc:docMk/>
            <pc:sldMk cId="2956105802" sldId="409"/>
            <ac:grpSpMk id="58" creationId="{15BB8E97-9A77-475D-ADBC-A3D1939C5501}"/>
          </ac:grpSpMkLst>
        </pc:grpChg>
        <pc:grpChg chg="add del">
          <ac:chgData name="안유균" userId="391a8d6f-0a30-45d9-946f-caa108b1f34e" providerId="ADAL" clId="{8F7D8C64-C4E7-41FC-86ED-EAF1CDA6932D}" dt="2022-04-26T13:13:19.700" v="6505"/>
          <ac:grpSpMkLst>
            <pc:docMk/>
            <pc:sldMk cId="2956105802" sldId="409"/>
            <ac:grpSpMk id="60" creationId="{E8705B24-CE2E-4E09-B705-41B24B87FB73}"/>
          </ac:grpSpMkLst>
        </pc:grpChg>
        <pc:grpChg chg="add del">
          <ac:chgData name="안유균" userId="391a8d6f-0a30-45d9-946f-caa108b1f34e" providerId="ADAL" clId="{8F7D8C64-C4E7-41FC-86ED-EAF1CDA6932D}" dt="2022-04-26T13:13:19.700" v="6505"/>
          <ac:grpSpMkLst>
            <pc:docMk/>
            <pc:sldMk cId="2956105802" sldId="409"/>
            <ac:grpSpMk id="75" creationId="{FBD38C96-24C6-4109-8AD2-2764F51B4EB9}"/>
          </ac:grpSpMkLst>
        </pc:grpChg>
        <pc:grpChg chg="add del">
          <ac:chgData name="안유균" userId="391a8d6f-0a30-45d9-946f-caa108b1f34e" providerId="ADAL" clId="{8F7D8C64-C4E7-41FC-86ED-EAF1CDA6932D}" dt="2022-04-26T13:13:19.700" v="6505"/>
          <ac:grpSpMkLst>
            <pc:docMk/>
            <pc:sldMk cId="2956105802" sldId="409"/>
            <ac:grpSpMk id="78" creationId="{31E83171-2F52-4333-A8F6-6097BDE20269}"/>
          </ac:grpSpMkLst>
        </pc:grpChg>
        <pc:grpChg chg="add mod">
          <ac:chgData name="안유균" userId="391a8d6f-0a30-45d9-946f-caa108b1f34e" providerId="ADAL" clId="{8F7D8C64-C4E7-41FC-86ED-EAF1CDA6932D}" dt="2022-04-26T17:25:32.339" v="7517" actId="164"/>
          <ac:grpSpMkLst>
            <pc:docMk/>
            <pc:sldMk cId="2956105802" sldId="409"/>
            <ac:grpSpMk id="80" creationId="{639B38C7-44CA-4F2B-934B-8F113A6AC863}"/>
          </ac:grpSpMkLst>
        </pc:grpChg>
        <pc:grpChg chg="add del">
          <ac:chgData name="안유균" userId="391a8d6f-0a30-45d9-946f-caa108b1f34e" providerId="ADAL" clId="{8F7D8C64-C4E7-41FC-86ED-EAF1CDA6932D}" dt="2022-04-26T13:13:19.700" v="6505"/>
          <ac:grpSpMkLst>
            <pc:docMk/>
            <pc:sldMk cId="2956105802" sldId="409"/>
            <ac:grpSpMk id="81" creationId="{846D3711-82EF-454D-A6F8-2A1D5CD51950}"/>
          </ac:grpSpMkLst>
        </pc:grpChg>
        <pc:grpChg chg="add del">
          <ac:chgData name="안유균" userId="391a8d6f-0a30-45d9-946f-caa108b1f34e" providerId="ADAL" clId="{8F7D8C64-C4E7-41FC-86ED-EAF1CDA6932D}" dt="2022-04-26T13:13:19.700" v="6505"/>
          <ac:grpSpMkLst>
            <pc:docMk/>
            <pc:sldMk cId="2956105802" sldId="409"/>
            <ac:grpSpMk id="84" creationId="{BFB89B96-2A93-41F6-A757-6F2C8DA91E9D}"/>
          </ac:grpSpMkLst>
        </pc:grpChg>
        <pc:grpChg chg="add del">
          <ac:chgData name="안유균" userId="391a8d6f-0a30-45d9-946f-caa108b1f34e" providerId="ADAL" clId="{8F7D8C64-C4E7-41FC-86ED-EAF1CDA6932D}" dt="2022-04-26T13:13:19.700" v="6505"/>
          <ac:grpSpMkLst>
            <pc:docMk/>
            <pc:sldMk cId="2956105802" sldId="409"/>
            <ac:grpSpMk id="86" creationId="{B033DF4E-7554-4B90-BB72-2C18F08670B4}"/>
          </ac:grpSpMkLst>
        </pc:grpChg>
        <pc:grpChg chg="add del">
          <ac:chgData name="안유균" userId="391a8d6f-0a30-45d9-946f-caa108b1f34e" providerId="ADAL" clId="{8F7D8C64-C4E7-41FC-86ED-EAF1CDA6932D}" dt="2022-04-26T13:13:19.700" v="6505"/>
          <ac:grpSpMkLst>
            <pc:docMk/>
            <pc:sldMk cId="2956105802" sldId="409"/>
            <ac:grpSpMk id="88" creationId="{D95ED852-B047-4487-9166-5BD5924B6945}"/>
          </ac:grpSpMkLst>
        </pc:grpChg>
        <pc:grpChg chg="add del">
          <ac:chgData name="안유균" userId="391a8d6f-0a30-45d9-946f-caa108b1f34e" providerId="ADAL" clId="{8F7D8C64-C4E7-41FC-86ED-EAF1CDA6932D}" dt="2022-04-26T13:13:19.700" v="6505"/>
          <ac:grpSpMkLst>
            <pc:docMk/>
            <pc:sldMk cId="2956105802" sldId="409"/>
            <ac:grpSpMk id="90" creationId="{E2C9A827-064D-4A9D-AD82-71A9639407C2}"/>
          </ac:grpSpMkLst>
        </pc:grpChg>
        <pc:grpChg chg="add mod">
          <ac:chgData name="안유균" userId="391a8d6f-0a30-45d9-946f-caa108b1f34e" providerId="ADAL" clId="{8F7D8C64-C4E7-41FC-86ED-EAF1CDA6932D}" dt="2022-04-29T01:01:54.613" v="9107" actId="1076"/>
          <ac:grpSpMkLst>
            <pc:docMk/>
            <pc:sldMk cId="2956105802" sldId="409"/>
            <ac:grpSpMk id="94" creationId="{87A909EA-8E53-416B-94EF-5EF3F007DFFA}"/>
          </ac:grpSpMkLst>
        </pc:grpChg>
        <pc:grpChg chg="add del mod topLvl">
          <ac:chgData name="안유균" userId="391a8d6f-0a30-45d9-946f-caa108b1f34e" providerId="ADAL" clId="{8F7D8C64-C4E7-41FC-86ED-EAF1CDA6932D}" dt="2022-04-26T17:21:37.595" v="7379"/>
          <ac:grpSpMkLst>
            <pc:docMk/>
            <pc:sldMk cId="2956105802" sldId="409"/>
            <ac:grpSpMk id="96" creationId="{0E6E27C9-2984-403F-A980-DE2D6DCB87EF}"/>
          </ac:grpSpMkLst>
        </pc:grpChg>
        <pc:grpChg chg="add mod topLvl">
          <ac:chgData name="안유균" userId="391a8d6f-0a30-45d9-946f-caa108b1f34e" providerId="ADAL" clId="{8F7D8C64-C4E7-41FC-86ED-EAF1CDA6932D}" dt="2022-04-26T17:25:39.035" v="7518" actId="164"/>
          <ac:grpSpMkLst>
            <pc:docMk/>
            <pc:sldMk cId="2956105802" sldId="409"/>
            <ac:grpSpMk id="99" creationId="{D9A1D1CF-8C49-448A-9AEA-13CB82BB2A0D}"/>
          </ac:grpSpMkLst>
        </pc:grpChg>
        <pc:grpChg chg="add mod topLvl">
          <ac:chgData name="안유균" userId="391a8d6f-0a30-45d9-946f-caa108b1f34e" providerId="ADAL" clId="{8F7D8C64-C4E7-41FC-86ED-EAF1CDA6932D}" dt="2022-04-26T17:25:39.035" v="7518" actId="164"/>
          <ac:grpSpMkLst>
            <pc:docMk/>
            <pc:sldMk cId="2956105802" sldId="409"/>
            <ac:grpSpMk id="102" creationId="{A7F76DA8-707E-4EB0-91CF-994CA89B170F}"/>
          </ac:grpSpMkLst>
        </pc:grpChg>
        <pc:grpChg chg="add mod topLvl">
          <ac:chgData name="안유균" userId="391a8d6f-0a30-45d9-946f-caa108b1f34e" providerId="ADAL" clId="{8F7D8C64-C4E7-41FC-86ED-EAF1CDA6932D}" dt="2022-04-26T17:25:39.035" v="7518" actId="164"/>
          <ac:grpSpMkLst>
            <pc:docMk/>
            <pc:sldMk cId="2956105802" sldId="409"/>
            <ac:grpSpMk id="105" creationId="{6F05A447-C266-4EEF-AF28-0354C6219F79}"/>
          </ac:grpSpMkLst>
        </pc:grpChg>
        <pc:grpChg chg="add del mod topLvl">
          <ac:chgData name="안유균" userId="391a8d6f-0a30-45d9-946f-caa108b1f34e" providerId="ADAL" clId="{8F7D8C64-C4E7-41FC-86ED-EAF1CDA6932D}" dt="2022-04-26T16:21:43.983" v="6633"/>
          <ac:grpSpMkLst>
            <pc:docMk/>
            <pc:sldMk cId="2956105802" sldId="409"/>
            <ac:grpSpMk id="108" creationId="{D9201ECF-46F3-4ADA-A43D-E7D2E868318F}"/>
          </ac:grpSpMkLst>
        </pc:grpChg>
        <pc:grpChg chg="add del mod topLvl">
          <ac:chgData name="안유균" userId="391a8d6f-0a30-45d9-946f-caa108b1f34e" providerId="ADAL" clId="{8F7D8C64-C4E7-41FC-86ED-EAF1CDA6932D}" dt="2022-04-26T16:36:13.849" v="6904"/>
          <ac:grpSpMkLst>
            <pc:docMk/>
            <pc:sldMk cId="2956105802" sldId="409"/>
            <ac:grpSpMk id="110" creationId="{4B451E33-C9A0-4926-AF2F-C1DACD155315}"/>
          </ac:grpSpMkLst>
        </pc:grpChg>
        <pc:grpChg chg="add del mod topLvl">
          <ac:chgData name="안유균" userId="391a8d6f-0a30-45d9-946f-caa108b1f34e" providerId="ADAL" clId="{8F7D8C64-C4E7-41FC-86ED-EAF1CDA6932D}" dt="2022-04-26T16:35:30.386" v="6898"/>
          <ac:grpSpMkLst>
            <pc:docMk/>
            <pc:sldMk cId="2956105802" sldId="409"/>
            <ac:grpSpMk id="112" creationId="{CAEFCAAA-56DF-40D4-8B44-AD1720F19DCF}"/>
          </ac:grpSpMkLst>
        </pc:grpChg>
        <pc:grpChg chg="add del mod">
          <ac:chgData name="안유균" userId="391a8d6f-0a30-45d9-946f-caa108b1f34e" providerId="ADAL" clId="{8F7D8C64-C4E7-41FC-86ED-EAF1CDA6932D}" dt="2022-04-26T13:14:50.385" v="6576"/>
          <ac:grpSpMkLst>
            <pc:docMk/>
            <pc:sldMk cId="2956105802" sldId="409"/>
            <ac:grpSpMk id="127" creationId="{A3F1BA56-01C8-478A-875A-3B70D01A20FF}"/>
          </ac:grpSpMkLst>
        </pc:grpChg>
        <pc:grpChg chg="add mod topLvl">
          <ac:chgData name="안유균" userId="391a8d6f-0a30-45d9-946f-caa108b1f34e" providerId="ADAL" clId="{8F7D8C64-C4E7-41FC-86ED-EAF1CDA6932D}" dt="2022-04-29T00:54:06.701" v="8986" actId="165"/>
          <ac:grpSpMkLst>
            <pc:docMk/>
            <pc:sldMk cId="2956105802" sldId="409"/>
            <ac:grpSpMk id="130" creationId="{298E6543-64CE-4A5E-A1C6-D687E42EBC2C}"/>
          </ac:grpSpMkLst>
        </pc:grpChg>
        <pc:grpChg chg="add mod topLvl">
          <ac:chgData name="안유균" userId="391a8d6f-0a30-45d9-946f-caa108b1f34e" providerId="ADAL" clId="{8F7D8C64-C4E7-41FC-86ED-EAF1CDA6932D}" dt="2022-04-26T17:25:32.339" v="7517" actId="164"/>
          <ac:grpSpMkLst>
            <pc:docMk/>
            <pc:sldMk cId="2956105802" sldId="409"/>
            <ac:grpSpMk id="133" creationId="{5405A265-084C-469E-A775-7A7C02525984}"/>
          </ac:grpSpMkLst>
        </pc:grpChg>
        <pc:grpChg chg="add del mod topLvl">
          <ac:chgData name="안유균" userId="391a8d6f-0a30-45d9-946f-caa108b1f34e" providerId="ADAL" clId="{8F7D8C64-C4E7-41FC-86ED-EAF1CDA6932D}" dt="2022-04-26T17:21:21.203" v="7374"/>
          <ac:grpSpMkLst>
            <pc:docMk/>
            <pc:sldMk cId="2956105802" sldId="409"/>
            <ac:grpSpMk id="136" creationId="{708BAA4E-4CDA-45A2-BFED-100344D7452A}"/>
          </ac:grpSpMkLst>
        </pc:grpChg>
        <pc:grpChg chg="add del mod topLvl">
          <ac:chgData name="안유균" userId="391a8d6f-0a30-45d9-946f-caa108b1f34e" providerId="ADAL" clId="{8F7D8C64-C4E7-41FC-86ED-EAF1CDA6932D}" dt="2022-04-26T17:21:21.203" v="7374"/>
          <ac:grpSpMkLst>
            <pc:docMk/>
            <pc:sldMk cId="2956105802" sldId="409"/>
            <ac:grpSpMk id="138" creationId="{FAB4ECFF-EAEC-44A2-8C0D-C31CFF447570}"/>
          </ac:grpSpMkLst>
        </pc:grpChg>
        <pc:grpChg chg="add del mod topLvl">
          <ac:chgData name="안유균" userId="391a8d6f-0a30-45d9-946f-caa108b1f34e" providerId="ADAL" clId="{8F7D8C64-C4E7-41FC-86ED-EAF1CDA6932D}" dt="2022-04-26T17:21:21.203" v="7374"/>
          <ac:grpSpMkLst>
            <pc:docMk/>
            <pc:sldMk cId="2956105802" sldId="409"/>
            <ac:grpSpMk id="140" creationId="{0BF22B4C-0232-4D0D-9186-D1D3E8766E83}"/>
          </ac:grpSpMkLst>
        </pc:grpChg>
        <pc:grpChg chg="add del mod topLvl">
          <ac:chgData name="안유균" userId="391a8d6f-0a30-45d9-946f-caa108b1f34e" providerId="ADAL" clId="{8F7D8C64-C4E7-41FC-86ED-EAF1CDA6932D}" dt="2022-04-26T17:21:21.203" v="7374"/>
          <ac:grpSpMkLst>
            <pc:docMk/>
            <pc:sldMk cId="2956105802" sldId="409"/>
            <ac:grpSpMk id="142" creationId="{AF25D4AF-744F-47D9-89CE-E50455A6E1C7}"/>
          </ac:grpSpMkLst>
        </pc:grpChg>
        <pc:picChg chg="add del mod">
          <ac:chgData name="안유균" userId="391a8d6f-0a30-45d9-946f-caa108b1f34e" providerId="ADAL" clId="{8F7D8C64-C4E7-41FC-86ED-EAF1CDA6932D}" dt="2022-04-26T13:13:59.148" v="6573"/>
          <ac:picMkLst>
            <pc:docMk/>
            <pc:sldMk cId="2956105802" sldId="409"/>
            <ac:picMk id="4" creationId="{69CF13C1-4A34-4CD9-B087-BA2DF9D17CD8}"/>
          </ac:picMkLst>
        </pc:picChg>
        <pc:picChg chg="add del">
          <ac:chgData name="안유균" userId="391a8d6f-0a30-45d9-946f-caa108b1f34e" providerId="ADAL" clId="{8F7D8C64-C4E7-41FC-86ED-EAF1CDA6932D}" dt="2022-04-26T13:13:19.700" v="6505"/>
          <ac:picMkLst>
            <pc:docMk/>
            <pc:sldMk cId="2956105802" sldId="409"/>
            <ac:picMk id="28" creationId="{4D3657F9-DCED-4881-A33D-AF9C2FE01240}"/>
          </ac:picMkLst>
        </pc:picChg>
        <pc:picChg chg="add del">
          <ac:chgData name="안유균" userId="391a8d6f-0a30-45d9-946f-caa108b1f34e" providerId="ADAL" clId="{8F7D8C64-C4E7-41FC-86ED-EAF1CDA6932D}" dt="2022-04-26T13:13:19.700" v="6505"/>
          <ac:picMkLst>
            <pc:docMk/>
            <pc:sldMk cId="2956105802" sldId="409"/>
            <ac:picMk id="62" creationId="{9C499DC5-6860-4BEE-914C-3CA8DD59C04F}"/>
          </ac:picMkLst>
        </pc:picChg>
        <pc:picChg chg="add del">
          <ac:chgData name="안유균" userId="391a8d6f-0a30-45d9-946f-caa108b1f34e" providerId="ADAL" clId="{8F7D8C64-C4E7-41FC-86ED-EAF1CDA6932D}" dt="2022-04-26T13:13:19.700" v="6505"/>
          <ac:picMkLst>
            <pc:docMk/>
            <pc:sldMk cId="2956105802" sldId="409"/>
            <ac:picMk id="63" creationId="{D728CED9-08F4-4C23-BBC0-09DEC0E527D5}"/>
          </ac:picMkLst>
        </pc:picChg>
        <pc:picChg chg="add del">
          <ac:chgData name="안유균" userId="391a8d6f-0a30-45d9-946f-caa108b1f34e" providerId="ADAL" clId="{8F7D8C64-C4E7-41FC-86ED-EAF1CDA6932D}" dt="2022-04-26T13:13:19.700" v="6505"/>
          <ac:picMkLst>
            <pc:docMk/>
            <pc:sldMk cId="2956105802" sldId="409"/>
            <ac:picMk id="64" creationId="{1A6420D4-D266-43D8-81DB-78A689F64793}"/>
          </ac:picMkLst>
        </pc:picChg>
        <pc:picChg chg="add del">
          <ac:chgData name="안유균" userId="391a8d6f-0a30-45d9-946f-caa108b1f34e" providerId="ADAL" clId="{8F7D8C64-C4E7-41FC-86ED-EAF1CDA6932D}" dt="2022-04-26T13:13:19.700" v="6505"/>
          <ac:picMkLst>
            <pc:docMk/>
            <pc:sldMk cId="2956105802" sldId="409"/>
            <ac:picMk id="65" creationId="{71CB5ADB-C3B3-43E9-932C-2471050DE0DA}"/>
          </ac:picMkLst>
        </pc:picChg>
        <pc:picChg chg="add mod topLvl">
          <ac:chgData name="안유균" userId="391a8d6f-0a30-45d9-946f-caa108b1f34e" providerId="ADAL" clId="{8F7D8C64-C4E7-41FC-86ED-EAF1CDA6932D}" dt="2022-04-29T00:55:10.284" v="8993" actId="165"/>
          <ac:picMkLst>
            <pc:docMk/>
            <pc:sldMk cId="2956105802" sldId="409"/>
            <ac:picMk id="66" creationId="{4F8FA2D8-7869-47A5-8987-C968DA6903F4}"/>
          </ac:picMkLst>
        </pc:picChg>
        <pc:picChg chg="add del">
          <ac:chgData name="안유균" userId="391a8d6f-0a30-45d9-946f-caa108b1f34e" providerId="ADAL" clId="{8F7D8C64-C4E7-41FC-86ED-EAF1CDA6932D}" dt="2022-04-26T13:13:19.700" v="6505"/>
          <ac:picMkLst>
            <pc:docMk/>
            <pc:sldMk cId="2956105802" sldId="409"/>
            <ac:picMk id="66" creationId="{86623151-790E-48DE-9704-94804C8B8709}"/>
          </ac:picMkLst>
        </pc:picChg>
        <pc:picChg chg="add del">
          <ac:chgData name="안유균" userId="391a8d6f-0a30-45d9-946f-caa108b1f34e" providerId="ADAL" clId="{8F7D8C64-C4E7-41FC-86ED-EAF1CDA6932D}" dt="2022-04-26T13:13:19.700" v="6505"/>
          <ac:picMkLst>
            <pc:docMk/>
            <pc:sldMk cId="2956105802" sldId="409"/>
            <ac:picMk id="67" creationId="{F6D252DB-936A-4FED-BA5A-3A2777CBF8FC}"/>
          </ac:picMkLst>
        </pc:picChg>
        <pc:picChg chg="add del">
          <ac:chgData name="안유균" userId="391a8d6f-0a30-45d9-946f-caa108b1f34e" providerId="ADAL" clId="{8F7D8C64-C4E7-41FC-86ED-EAF1CDA6932D}" dt="2022-04-26T13:13:19.700" v="6505"/>
          <ac:picMkLst>
            <pc:docMk/>
            <pc:sldMk cId="2956105802" sldId="409"/>
            <ac:picMk id="68" creationId="{6E6E2CEB-469F-4838-BC72-AF1E5C5893DA}"/>
          </ac:picMkLst>
        </pc:picChg>
        <pc:picChg chg="add del mod">
          <ac:chgData name="안유균" userId="391a8d6f-0a30-45d9-946f-caa108b1f34e" providerId="ADAL" clId="{8F7D8C64-C4E7-41FC-86ED-EAF1CDA6932D}" dt="2022-04-26T16:33:01.075" v="6875"/>
          <ac:picMkLst>
            <pc:docMk/>
            <pc:sldMk cId="2956105802" sldId="409"/>
            <ac:picMk id="69" creationId="{3B4D6708-F020-416B-B91C-F2A354E647BE}"/>
          </ac:picMkLst>
        </pc:picChg>
        <pc:picChg chg="add del">
          <ac:chgData name="안유균" userId="391a8d6f-0a30-45d9-946f-caa108b1f34e" providerId="ADAL" clId="{8F7D8C64-C4E7-41FC-86ED-EAF1CDA6932D}" dt="2022-04-26T13:13:19.700" v="6505"/>
          <ac:picMkLst>
            <pc:docMk/>
            <pc:sldMk cId="2956105802" sldId="409"/>
            <ac:picMk id="69" creationId="{A5C29B15-6503-4730-ADBA-CE031E3C3714}"/>
          </ac:picMkLst>
        </pc:picChg>
        <pc:picChg chg="add del">
          <ac:chgData name="안유균" userId="391a8d6f-0a30-45d9-946f-caa108b1f34e" providerId="ADAL" clId="{8F7D8C64-C4E7-41FC-86ED-EAF1CDA6932D}" dt="2022-04-26T13:13:19.700" v="6505"/>
          <ac:picMkLst>
            <pc:docMk/>
            <pc:sldMk cId="2956105802" sldId="409"/>
            <ac:picMk id="70" creationId="{15C92285-EB87-4EC9-B4A9-FFA753269FF4}"/>
          </ac:picMkLst>
        </pc:picChg>
        <pc:picChg chg="add del mod">
          <ac:chgData name="안유균" userId="391a8d6f-0a30-45d9-946f-caa108b1f34e" providerId="ADAL" clId="{8F7D8C64-C4E7-41FC-86ED-EAF1CDA6932D}" dt="2022-04-26T16:34:28.602" v="6889"/>
          <ac:picMkLst>
            <pc:docMk/>
            <pc:sldMk cId="2956105802" sldId="409"/>
            <ac:picMk id="70" creationId="{66DD9DD0-4E04-48ED-AB90-5BA416EEDFED}"/>
          </ac:picMkLst>
        </pc:picChg>
        <pc:picChg chg="add mod topLvl">
          <ac:chgData name="안유균" userId="391a8d6f-0a30-45d9-946f-caa108b1f34e" providerId="ADAL" clId="{8F7D8C64-C4E7-41FC-86ED-EAF1CDA6932D}" dt="2022-04-29T00:55:10.284" v="8993" actId="165"/>
          <ac:picMkLst>
            <pc:docMk/>
            <pc:sldMk cId="2956105802" sldId="409"/>
            <ac:picMk id="71" creationId="{2466CAF3-5B9A-46A1-947D-21279483A2F0}"/>
          </ac:picMkLst>
        </pc:picChg>
        <pc:picChg chg="add del">
          <ac:chgData name="안유균" userId="391a8d6f-0a30-45d9-946f-caa108b1f34e" providerId="ADAL" clId="{8F7D8C64-C4E7-41FC-86ED-EAF1CDA6932D}" dt="2022-04-26T13:13:19.700" v="6505"/>
          <ac:picMkLst>
            <pc:docMk/>
            <pc:sldMk cId="2956105802" sldId="409"/>
            <ac:picMk id="71" creationId="{E72E7603-A77E-4468-AD8D-2E3A7572DCA8}"/>
          </ac:picMkLst>
        </pc:picChg>
        <pc:picChg chg="add mod topLvl">
          <ac:chgData name="안유균" userId="391a8d6f-0a30-45d9-946f-caa108b1f34e" providerId="ADAL" clId="{8F7D8C64-C4E7-41FC-86ED-EAF1CDA6932D}" dt="2022-04-29T00:55:10.284" v="8993" actId="165"/>
          <ac:picMkLst>
            <pc:docMk/>
            <pc:sldMk cId="2956105802" sldId="409"/>
            <ac:picMk id="72" creationId="{DB1184C0-AB9A-45FC-9E7A-0E6FF3C7CEFD}"/>
          </ac:picMkLst>
        </pc:picChg>
        <pc:picChg chg="add del">
          <ac:chgData name="안유균" userId="391a8d6f-0a30-45d9-946f-caa108b1f34e" providerId="ADAL" clId="{8F7D8C64-C4E7-41FC-86ED-EAF1CDA6932D}" dt="2022-04-26T13:13:19.700" v="6505"/>
          <ac:picMkLst>
            <pc:docMk/>
            <pc:sldMk cId="2956105802" sldId="409"/>
            <ac:picMk id="72" creationId="{FD7D6475-38B6-4F1D-B460-957F10F51E78}"/>
          </ac:picMkLst>
        </pc:picChg>
        <pc:picChg chg="add del">
          <ac:chgData name="안유균" userId="391a8d6f-0a30-45d9-946f-caa108b1f34e" providerId="ADAL" clId="{8F7D8C64-C4E7-41FC-86ED-EAF1CDA6932D}" dt="2022-04-26T16:43:40.151" v="6921"/>
          <ac:picMkLst>
            <pc:docMk/>
            <pc:sldMk cId="2956105802" sldId="409"/>
            <ac:picMk id="73" creationId="{B73145F3-AA52-4ECE-8946-F9827467D9E4}"/>
          </ac:picMkLst>
        </pc:picChg>
        <pc:picChg chg="add del">
          <ac:chgData name="안유균" userId="391a8d6f-0a30-45d9-946f-caa108b1f34e" providerId="ADAL" clId="{8F7D8C64-C4E7-41FC-86ED-EAF1CDA6932D}" dt="2022-04-26T13:13:19.700" v="6505"/>
          <ac:picMkLst>
            <pc:docMk/>
            <pc:sldMk cId="2956105802" sldId="409"/>
            <ac:picMk id="73" creationId="{C345C100-33CB-46E0-9751-BFD3A24EB547}"/>
          </ac:picMkLst>
        </pc:picChg>
        <pc:picChg chg="add del">
          <ac:chgData name="안유균" userId="391a8d6f-0a30-45d9-946f-caa108b1f34e" providerId="ADAL" clId="{8F7D8C64-C4E7-41FC-86ED-EAF1CDA6932D}" dt="2022-04-26T13:13:19.700" v="6505"/>
          <ac:picMkLst>
            <pc:docMk/>
            <pc:sldMk cId="2956105802" sldId="409"/>
            <ac:picMk id="74" creationId="{14157582-7EC7-4670-A70B-7911140694A9}"/>
          </ac:picMkLst>
        </pc:picChg>
        <pc:picChg chg="add del">
          <ac:chgData name="안유균" userId="391a8d6f-0a30-45d9-946f-caa108b1f34e" providerId="ADAL" clId="{8F7D8C64-C4E7-41FC-86ED-EAF1CDA6932D}" dt="2022-04-26T13:13:19.700" v="6505"/>
          <ac:picMkLst>
            <pc:docMk/>
            <pc:sldMk cId="2956105802" sldId="409"/>
            <ac:picMk id="77" creationId="{56537052-FF24-4F1E-B2A8-055B00B384C0}"/>
          </ac:picMkLst>
        </pc:picChg>
        <pc:picChg chg="add del">
          <ac:chgData name="안유균" userId="391a8d6f-0a30-45d9-946f-caa108b1f34e" providerId="ADAL" clId="{8F7D8C64-C4E7-41FC-86ED-EAF1CDA6932D}" dt="2022-04-26T13:13:19.700" v="6505"/>
          <ac:picMkLst>
            <pc:docMk/>
            <pc:sldMk cId="2956105802" sldId="409"/>
            <ac:picMk id="80" creationId="{F6AD1C3F-8F97-4D56-85AE-B6E333E8900E}"/>
          </ac:picMkLst>
        </pc:picChg>
        <pc:picChg chg="add del">
          <ac:chgData name="안유균" userId="391a8d6f-0a30-45d9-946f-caa108b1f34e" providerId="ADAL" clId="{8F7D8C64-C4E7-41FC-86ED-EAF1CDA6932D}" dt="2022-04-26T13:13:19.700" v="6505"/>
          <ac:picMkLst>
            <pc:docMk/>
            <pc:sldMk cId="2956105802" sldId="409"/>
            <ac:picMk id="83" creationId="{EBED89AD-B8DB-45D8-BFCD-82EE3EA43483}"/>
          </ac:picMkLst>
        </pc:picChg>
        <pc:picChg chg="add del">
          <ac:chgData name="안유균" userId="391a8d6f-0a30-45d9-946f-caa108b1f34e" providerId="ADAL" clId="{8F7D8C64-C4E7-41FC-86ED-EAF1CDA6932D}" dt="2022-04-26T13:13:19.700" v="6505"/>
          <ac:picMkLst>
            <pc:docMk/>
            <pc:sldMk cId="2956105802" sldId="409"/>
            <ac:picMk id="92" creationId="{BEE4F3A7-D383-4889-ACB8-77492AA29284}"/>
          </ac:picMkLst>
        </pc:picChg>
        <pc:picChg chg="add del">
          <ac:chgData name="안유균" userId="391a8d6f-0a30-45d9-946f-caa108b1f34e" providerId="ADAL" clId="{8F7D8C64-C4E7-41FC-86ED-EAF1CDA6932D}" dt="2022-04-26T13:13:19.700" v="6505"/>
          <ac:picMkLst>
            <pc:docMk/>
            <pc:sldMk cId="2956105802" sldId="409"/>
            <ac:picMk id="93" creationId="{BF4FE565-75FF-414C-86B6-7F1256285FC0}"/>
          </ac:picMkLst>
        </pc:picChg>
        <pc:picChg chg="add del">
          <ac:chgData name="안유균" userId="391a8d6f-0a30-45d9-946f-caa108b1f34e" providerId="ADAL" clId="{8F7D8C64-C4E7-41FC-86ED-EAF1CDA6932D}" dt="2022-04-26T13:13:19.700" v="6505"/>
          <ac:picMkLst>
            <pc:docMk/>
            <pc:sldMk cId="2956105802" sldId="409"/>
            <ac:picMk id="94" creationId="{BBAE7457-5185-4B80-9071-EBFA5C23D0FC}"/>
          </ac:picMkLst>
        </pc:picChg>
        <pc:picChg chg="add del mod topLvl">
          <ac:chgData name="안유균" userId="391a8d6f-0a30-45d9-946f-caa108b1f34e" providerId="ADAL" clId="{8F7D8C64-C4E7-41FC-86ED-EAF1CDA6932D}" dt="2022-04-26T17:21:17.301" v="7373"/>
          <ac:picMkLst>
            <pc:docMk/>
            <pc:sldMk cId="2956105802" sldId="409"/>
            <ac:picMk id="95" creationId="{F88043CE-FE49-4412-8FD5-4F8C00F55242}"/>
          </ac:picMkLst>
        </pc:picChg>
        <pc:picChg chg="mod topLvl">
          <ac:chgData name="안유균" userId="391a8d6f-0a30-45d9-946f-caa108b1f34e" providerId="ADAL" clId="{8F7D8C64-C4E7-41FC-86ED-EAF1CDA6932D}" dt="2022-04-29T00:55:10.284" v="8993" actId="165"/>
          <ac:picMkLst>
            <pc:docMk/>
            <pc:sldMk cId="2956105802" sldId="409"/>
            <ac:picMk id="100" creationId="{C7F207E5-7F41-45FA-8FCF-0835E8BC341F}"/>
          </ac:picMkLst>
        </pc:picChg>
        <pc:picChg chg="mod topLvl">
          <ac:chgData name="안유균" userId="391a8d6f-0a30-45d9-946f-caa108b1f34e" providerId="ADAL" clId="{8F7D8C64-C4E7-41FC-86ED-EAF1CDA6932D}" dt="2022-04-29T00:55:10.284" v="8993" actId="165"/>
          <ac:picMkLst>
            <pc:docMk/>
            <pc:sldMk cId="2956105802" sldId="409"/>
            <ac:picMk id="101" creationId="{B1AE90C6-AD7B-48C9-9077-BFC05EE1A179}"/>
          </ac:picMkLst>
        </pc:picChg>
        <pc:picChg chg="mod topLvl">
          <ac:chgData name="안유균" userId="391a8d6f-0a30-45d9-946f-caa108b1f34e" providerId="ADAL" clId="{8F7D8C64-C4E7-41FC-86ED-EAF1CDA6932D}" dt="2022-04-29T00:55:10.284" v="8993" actId="165"/>
          <ac:picMkLst>
            <pc:docMk/>
            <pc:sldMk cId="2956105802" sldId="409"/>
            <ac:picMk id="103" creationId="{B2A6B8F8-FE8F-4AD6-8851-28DE34ABDB36}"/>
          </ac:picMkLst>
        </pc:picChg>
        <pc:picChg chg="mod topLvl">
          <ac:chgData name="안유균" userId="391a8d6f-0a30-45d9-946f-caa108b1f34e" providerId="ADAL" clId="{8F7D8C64-C4E7-41FC-86ED-EAF1CDA6932D}" dt="2022-04-29T01:00:52.192" v="9102" actId="207"/>
          <ac:picMkLst>
            <pc:docMk/>
            <pc:sldMk cId="2956105802" sldId="409"/>
            <ac:picMk id="104" creationId="{945CCD51-22AB-4D96-B60C-2A468BB12AA9}"/>
          </ac:picMkLst>
        </pc:picChg>
        <pc:picChg chg="mod topLvl">
          <ac:chgData name="안유균" userId="391a8d6f-0a30-45d9-946f-caa108b1f34e" providerId="ADAL" clId="{8F7D8C64-C4E7-41FC-86ED-EAF1CDA6932D}" dt="2022-04-29T00:55:10.284" v="8993" actId="165"/>
          <ac:picMkLst>
            <pc:docMk/>
            <pc:sldMk cId="2956105802" sldId="409"/>
            <ac:picMk id="106" creationId="{D485D93D-BFB9-4381-9318-80A88B1BD199}"/>
          </ac:picMkLst>
        </pc:picChg>
        <pc:picChg chg="mod topLvl">
          <ac:chgData name="안유균" userId="391a8d6f-0a30-45d9-946f-caa108b1f34e" providerId="ADAL" clId="{8F7D8C64-C4E7-41FC-86ED-EAF1CDA6932D}" dt="2022-04-29T00:55:10.284" v="8993" actId="165"/>
          <ac:picMkLst>
            <pc:docMk/>
            <pc:sldMk cId="2956105802" sldId="409"/>
            <ac:picMk id="107" creationId="{C94EFCE2-08DA-4996-BF31-090847962843}"/>
          </ac:picMkLst>
        </pc:picChg>
        <pc:picChg chg="add del mod topLvl">
          <ac:chgData name="안유균" userId="391a8d6f-0a30-45d9-946f-caa108b1f34e" providerId="ADAL" clId="{8F7D8C64-C4E7-41FC-86ED-EAF1CDA6932D}" dt="2022-04-26T16:28:07.466" v="6788"/>
          <ac:picMkLst>
            <pc:docMk/>
            <pc:sldMk cId="2956105802" sldId="409"/>
            <ac:picMk id="114" creationId="{63520701-099D-4AB4-A422-5D0634471B89}"/>
          </ac:picMkLst>
        </pc:picChg>
        <pc:picChg chg="add del mod topLvl">
          <ac:chgData name="안유균" userId="391a8d6f-0a30-45d9-946f-caa108b1f34e" providerId="ADAL" clId="{8F7D8C64-C4E7-41FC-86ED-EAF1CDA6932D}" dt="2022-04-26T16:22:33.258" v="6639"/>
          <ac:picMkLst>
            <pc:docMk/>
            <pc:sldMk cId="2956105802" sldId="409"/>
            <ac:picMk id="115" creationId="{020DE23A-FB1E-494C-8664-58824F2556E5}"/>
          </ac:picMkLst>
        </pc:picChg>
        <pc:picChg chg="add del mod topLvl">
          <ac:chgData name="안유균" userId="391a8d6f-0a30-45d9-946f-caa108b1f34e" providerId="ADAL" clId="{8F7D8C64-C4E7-41FC-86ED-EAF1CDA6932D}" dt="2022-04-26T16:46:10.287" v="6997"/>
          <ac:picMkLst>
            <pc:docMk/>
            <pc:sldMk cId="2956105802" sldId="409"/>
            <ac:picMk id="116" creationId="{BF0A73B0-8793-4B91-8E18-1D2E7418B505}"/>
          </ac:picMkLst>
        </pc:picChg>
        <pc:picChg chg="add del mod topLvl">
          <ac:chgData name="안유균" userId="391a8d6f-0a30-45d9-946f-caa108b1f34e" providerId="ADAL" clId="{8F7D8C64-C4E7-41FC-86ED-EAF1CDA6932D}" dt="2022-04-26T16:44:11.230" v="6924"/>
          <ac:picMkLst>
            <pc:docMk/>
            <pc:sldMk cId="2956105802" sldId="409"/>
            <ac:picMk id="117" creationId="{E7B26484-BDDC-4BBD-8A14-CCC52112DF00}"/>
          </ac:picMkLst>
        </pc:picChg>
        <pc:picChg chg="add del mod topLvl">
          <ac:chgData name="안유균" userId="391a8d6f-0a30-45d9-946f-caa108b1f34e" providerId="ADAL" clId="{8F7D8C64-C4E7-41FC-86ED-EAF1CDA6932D}" dt="2022-04-26T16:47:21.495" v="7003"/>
          <ac:picMkLst>
            <pc:docMk/>
            <pc:sldMk cId="2956105802" sldId="409"/>
            <ac:picMk id="118" creationId="{6F1F3CD0-34F1-4443-8F25-4447B2F86C3E}"/>
          </ac:picMkLst>
        </pc:picChg>
        <pc:picChg chg="add del mod topLvl">
          <ac:chgData name="안유균" userId="391a8d6f-0a30-45d9-946f-caa108b1f34e" providerId="ADAL" clId="{8F7D8C64-C4E7-41FC-86ED-EAF1CDA6932D}" dt="2022-04-26T16:45:02.687" v="6989"/>
          <ac:picMkLst>
            <pc:docMk/>
            <pc:sldMk cId="2956105802" sldId="409"/>
            <ac:picMk id="119" creationId="{4C68DC1D-56B8-4C66-ACDA-63F28F40CF3C}"/>
          </ac:picMkLst>
        </pc:picChg>
        <pc:picChg chg="add mod topLvl">
          <ac:chgData name="안유균" userId="391a8d6f-0a30-45d9-946f-caa108b1f34e" providerId="ADAL" clId="{8F7D8C64-C4E7-41FC-86ED-EAF1CDA6932D}" dt="2022-04-26T17:25:32.339" v="7517" actId="164"/>
          <ac:picMkLst>
            <pc:docMk/>
            <pc:sldMk cId="2956105802" sldId="409"/>
            <ac:picMk id="120" creationId="{4C084EAB-C5FE-474B-8687-BF589BC6015A}"/>
          </ac:picMkLst>
        </pc:picChg>
        <pc:picChg chg="add mod topLvl">
          <ac:chgData name="안유균" userId="391a8d6f-0a30-45d9-946f-caa108b1f34e" providerId="ADAL" clId="{8F7D8C64-C4E7-41FC-86ED-EAF1CDA6932D}" dt="2022-04-26T17:25:32.339" v="7517" actId="164"/>
          <ac:picMkLst>
            <pc:docMk/>
            <pc:sldMk cId="2956105802" sldId="409"/>
            <ac:picMk id="121" creationId="{44CB7564-E1BB-4E2A-80C7-6A4E90D3026F}"/>
          </ac:picMkLst>
        </pc:picChg>
        <pc:picChg chg="add del mod topLvl">
          <ac:chgData name="안유균" userId="391a8d6f-0a30-45d9-946f-caa108b1f34e" providerId="ADAL" clId="{8F7D8C64-C4E7-41FC-86ED-EAF1CDA6932D}" dt="2022-04-26T17:21:40.431" v="7380"/>
          <ac:picMkLst>
            <pc:docMk/>
            <pc:sldMk cId="2956105802" sldId="409"/>
            <ac:picMk id="122" creationId="{9A6368E7-D001-4A54-8932-903BFE413DA7}"/>
          </ac:picMkLst>
        </pc:picChg>
        <pc:picChg chg="add del mod topLvl">
          <ac:chgData name="안유균" userId="391a8d6f-0a30-45d9-946f-caa108b1f34e" providerId="ADAL" clId="{8F7D8C64-C4E7-41FC-86ED-EAF1CDA6932D}" dt="2022-04-26T17:21:40.431" v="7380"/>
          <ac:picMkLst>
            <pc:docMk/>
            <pc:sldMk cId="2956105802" sldId="409"/>
            <ac:picMk id="123" creationId="{DB9E07CD-175E-4B1C-83F7-499A403438A3}"/>
          </ac:picMkLst>
        </pc:picChg>
        <pc:picChg chg="add del">
          <ac:chgData name="안유균" userId="391a8d6f-0a30-45d9-946f-caa108b1f34e" providerId="ADAL" clId="{8F7D8C64-C4E7-41FC-86ED-EAF1CDA6932D}" dt="2022-04-26T16:56:15.578" v="7218"/>
          <ac:picMkLst>
            <pc:docMk/>
            <pc:sldMk cId="2956105802" sldId="409"/>
            <ac:picMk id="124" creationId="{94028B09-1C98-4419-9D40-5DBAB029C0E4}"/>
          </ac:picMkLst>
        </pc:picChg>
        <pc:picChg chg="add del">
          <ac:chgData name="안유균" userId="391a8d6f-0a30-45d9-946f-caa108b1f34e" providerId="ADAL" clId="{8F7D8C64-C4E7-41FC-86ED-EAF1CDA6932D}" dt="2022-04-26T16:56:13.652" v="7217"/>
          <ac:picMkLst>
            <pc:docMk/>
            <pc:sldMk cId="2956105802" sldId="409"/>
            <ac:picMk id="125" creationId="{B4A3424A-6BC8-4C6E-BF9F-70689733694B}"/>
          </ac:picMkLst>
        </pc:picChg>
        <pc:picChg chg="add del">
          <ac:chgData name="안유균" userId="391a8d6f-0a30-45d9-946f-caa108b1f34e" providerId="ADAL" clId="{8F7D8C64-C4E7-41FC-86ED-EAF1CDA6932D}" dt="2022-04-26T16:56:11.399" v="7216"/>
          <ac:picMkLst>
            <pc:docMk/>
            <pc:sldMk cId="2956105802" sldId="409"/>
            <ac:picMk id="126" creationId="{8D3FB84C-7F3D-475A-9197-E0BFBBC38EEA}"/>
          </ac:picMkLst>
        </pc:picChg>
        <pc:picChg chg="add del">
          <ac:chgData name="안유균" userId="391a8d6f-0a30-45d9-946f-caa108b1f34e" providerId="ADAL" clId="{8F7D8C64-C4E7-41FC-86ED-EAF1CDA6932D}" dt="2022-04-26T13:14:50.385" v="6576"/>
          <ac:picMkLst>
            <pc:docMk/>
            <pc:sldMk cId="2956105802" sldId="409"/>
            <ac:picMk id="128" creationId="{10A5EB35-2B4B-41FF-8098-077C0F3CB16B}"/>
          </ac:picMkLst>
        </pc:picChg>
        <pc:picChg chg="add mod topLvl">
          <ac:chgData name="안유균" userId="391a8d6f-0a30-45d9-946f-caa108b1f34e" providerId="ADAL" clId="{8F7D8C64-C4E7-41FC-86ED-EAF1CDA6932D}" dt="2022-04-26T17:25:32.339" v="7517" actId="164"/>
          <ac:picMkLst>
            <pc:docMk/>
            <pc:sldMk cId="2956105802" sldId="409"/>
            <ac:picMk id="129" creationId="{9B6B6396-E471-490B-BCF3-EF9E712782F3}"/>
          </ac:picMkLst>
        </pc:picChg>
        <pc:picChg chg="add del mod topLvl">
          <ac:chgData name="안유균" userId="391a8d6f-0a30-45d9-946f-caa108b1f34e" providerId="ADAL" clId="{8F7D8C64-C4E7-41FC-86ED-EAF1CDA6932D}" dt="2022-04-26T13:17:03.993" v="6589"/>
          <ac:picMkLst>
            <pc:docMk/>
            <pc:sldMk cId="2956105802" sldId="409"/>
            <ac:picMk id="132" creationId="{21369258-5EBB-4CB5-BC4E-CCF082EC67D4}"/>
          </ac:picMkLst>
        </pc:picChg>
        <pc:picChg chg="add del mod topLvl">
          <ac:chgData name="안유균" userId="391a8d6f-0a30-45d9-946f-caa108b1f34e" providerId="ADAL" clId="{8F7D8C64-C4E7-41FC-86ED-EAF1CDA6932D}" dt="2022-04-26T17:00:47.102" v="7307"/>
          <ac:picMkLst>
            <pc:docMk/>
            <pc:sldMk cId="2956105802" sldId="409"/>
            <ac:picMk id="135" creationId="{A182C1D9-0D6E-4937-AF75-FE0703AE95E4}"/>
          </ac:picMkLst>
        </pc:picChg>
        <pc:picChg chg="add del mod topLvl">
          <ac:chgData name="안유균" userId="391a8d6f-0a30-45d9-946f-caa108b1f34e" providerId="ADAL" clId="{8F7D8C64-C4E7-41FC-86ED-EAF1CDA6932D}" dt="2022-04-26T17:21:21.203" v="7374"/>
          <ac:picMkLst>
            <pc:docMk/>
            <pc:sldMk cId="2956105802" sldId="409"/>
            <ac:picMk id="144" creationId="{31BA8D7C-E001-415E-B688-B8D9D8CA317F}"/>
          </ac:picMkLst>
        </pc:picChg>
        <pc:picChg chg="add del mod topLvl">
          <ac:chgData name="안유균" userId="391a8d6f-0a30-45d9-946f-caa108b1f34e" providerId="ADAL" clId="{8F7D8C64-C4E7-41FC-86ED-EAF1CDA6932D}" dt="2022-04-26T17:21:21.203" v="7374"/>
          <ac:picMkLst>
            <pc:docMk/>
            <pc:sldMk cId="2956105802" sldId="409"/>
            <ac:picMk id="145" creationId="{F451DD5B-A619-4C11-9BBD-7F3EB7E41856}"/>
          </ac:picMkLst>
        </pc:picChg>
        <pc:picChg chg="add del mod topLvl">
          <ac:chgData name="안유균" userId="391a8d6f-0a30-45d9-946f-caa108b1f34e" providerId="ADAL" clId="{8F7D8C64-C4E7-41FC-86ED-EAF1CDA6932D}" dt="2022-04-26T17:21:21.203" v="7374"/>
          <ac:picMkLst>
            <pc:docMk/>
            <pc:sldMk cId="2956105802" sldId="409"/>
            <ac:picMk id="146" creationId="{690FB5F4-51F3-4A6D-8D82-2A8BE5DBCCF9}"/>
          </ac:picMkLst>
        </pc:picChg>
        <pc:cxnChg chg="add del mod topLvl">
          <ac:chgData name="안유균" userId="391a8d6f-0a30-45d9-946f-caa108b1f34e" providerId="ADAL" clId="{8F7D8C64-C4E7-41FC-86ED-EAF1CDA6932D}" dt="2022-04-29T00:54:29.910" v="8988"/>
          <ac:cxnSpMkLst>
            <pc:docMk/>
            <pc:sldMk cId="2956105802" sldId="409"/>
            <ac:cxnSpMk id="7" creationId="{5C225152-A563-41C6-9842-FE266DC920D8}"/>
          </ac:cxnSpMkLst>
        </pc:cxnChg>
        <pc:cxnChg chg="add mod">
          <ac:chgData name="안유균" userId="391a8d6f-0a30-45d9-946f-caa108b1f34e" providerId="ADAL" clId="{8F7D8C64-C4E7-41FC-86ED-EAF1CDA6932D}" dt="2022-04-29T00:59:27.679" v="9058" actId="208"/>
          <ac:cxnSpMkLst>
            <pc:docMk/>
            <pc:sldMk cId="2956105802" sldId="409"/>
            <ac:cxnSpMk id="41" creationId="{4F5115AF-0DBB-490F-8672-44EFF7D69BFE}"/>
          </ac:cxnSpMkLst>
        </pc:cxnChg>
      </pc:sldChg>
      <pc:sldChg chg="addSp modSp">
        <pc:chgData name="안유균" userId="391a8d6f-0a30-45d9-946f-caa108b1f34e" providerId="ADAL" clId="{8F7D8C64-C4E7-41FC-86ED-EAF1CDA6932D}" dt="2022-04-28T05:09:01.381" v="7905" actId="207"/>
        <pc:sldMkLst>
          <pc:docMk/>
          <pc:sldMk cId="2669954067" sldId="412"/>
        </pc:sldMkLst>
        <pc:spChg chg="mod">
          <ac:chgData name="안유균" userId="391a8d6f-0a30-45d9-946f-caa108b1f34e" providerId="ADAL" clId="{8F7D8C64-C4E7-41FC-86ED-EAF1CDA6932D}" dt="2022-04-28T05:09:01.381" v="7905" actId="207"/>
          <ac:spMkLst>
            <pc:docMk/>
            <pc:sldMk cId="2669954067" sldId="412"/>
            <ac:spMk id="4" creationId="{ADFF9200-6112-41D4-99A4-726E87291988}"/>
          </ac:spMkLst>
        </pc:spChg>
        <pc:picChg chg="add mod ord">
          <ac:chgData name="안유균" userId="391a8d6f-0a30-45d9-946f-caa108b1f34e" providerId="ADAL" clId="{8F7D8C64-C4E7-41FC-86ED-EAF1CDA6932D}" dt="2022-04-28T05:07:51.285" v="7830" actId="167"/>
          <ac:picMkLst>
            <pc:docMk/>
            <pc:sldMk cId="2669954067" sldId="412"/>
            <ac:picMk id="5" creationId="{49506A73-54FF-41B2-9BCA-4B9EE7474EDF}"/>
          </ac:picMkLst>
        </pc:picChg>
      </pc:sldChg>
      <pc:sldChg chg="addSp delSp modSp">
        <pc:chgData name="안유균" userId="391a8d6f-0a30-45d9-946f-caa108b1f34e" providerId="ADAL" clId="{8F7D8C64-C4E7-41FC-86ED-EAF1CDA6932D}" dt="2022-04-28T09:57:37.514" v="8553" actId="14100"/>
        <pc:sldMkLst>
          <pc:docMk/>
          <pc:sldMk cId="450947238" sldId="413"/>
        </pc:sldMkLst>
        <pc:spChg chg="add del mod">
          <ac:chgData name="안유균" userId="391a8d6f-0a30-45d9-946f-caa108b1f34e" providerId="ADAL" clId="{8F7D8C64-C4E7-41FC-86ED-EAF1CDA6932D}" dt="2022-04-28T09:57:37.514" v="8553" actId="14100"/>
          <ac:spMkLst>
            <pc:docMk/>
            <pc:sldMk cId="450947238" sldId="413"/>
            <ac:spMk id="7" creationId="{EAC7E3F1-BFF9-4606-8494-9F6E022C542C}"/>
          </ac:spMkLst>
        </pc:spChg>
        <pc:picChg chg="add mod ord">
          <ac:chgData name="안유균" userId="391a8d6f-0a30-45d9-946f-caa108b1f34e" providerId="ADAL" clId="{8F7D8C64-C4E7-41FC-86ED-EAF1CDA6932D}" dt="2022-04-28T05:51:29.882" v="7907" actId="167"/>
          <ac:picMkLst>
            <pc:docMk/>
            <pc:sldMk cId="450947238" sldId="413"/>
            <ac:picMk id="3" creationId="{060A4D29-6FFA-4156-B41D-4FC7118584E9}"/>
          </ac:picMkLst>
        </pc:picChg>
      </pc:sldChg>
      <pc:sldChg chg="addSp modSp">
        <pc:chgData name="안유균" userId="391a8d6f-0a30-45d9-946f-caa108b1f34e" providerId="ADAL" clId="{8F7D8C64-C4E7-41FC-86ED-EAF1CDA6932D}" dt="2022-04-29T07:24:04.290" v="11394"/>
        <pc:sldMkLst>
          <pc:docMk/>
          <pc:sldMk cId="671553539" sldId="420"/>
        </pc:sldMkLst>
        <pc:spChg chg="add mod">
          <ac:chgData name="안유균" userId="391a8d6f-0a30-45d9-946f-caa108b1f34e" providerId="ADAL" clId="{8F7D8C64-C4E7-41FC-86ED-EAF1CDA6932D}" dt="2022-04-29T07:24:04.290" v="11394"/>
          <ac:spMkLst>
            <pc:docMk/>
            <pc:sldMk cId="671553539" sldId="420"/>
            <ac:spMk id="11" creationId="{48512E5E-1245-4312-BD07-8B28864136A4}"/>
          </ac:spMkLst>
        </pc:spChg>
      </pc:sldChg>
      <pc:sldChg chg="addSp delSp modSp modAnim">
        <pc:chgData name="안유균" userId="391a8d6f-0a30-45d9-946f-caa108b1f34e" providerId="ADAL" clId="{8F7D8C64-C4E7-41FC-86ED-EAF1CDA6932D}" dt="2022-04-26T13:08:05.456" v="6503" actId="14861"/>
        <pc:sldMkLst>
          <pc:docMk/>
          <pc:sldMk cId="1071986107" sldId="421"/>
        </pc:sldMkLst>
        <pc:spChg chg="add mod">
          <ac:chgData name="안유균" userId="391a8d6f-0a30-45d9-946f-caa108b1f34e" providerId="ADAL" clId="{8F7D8C64-C4E7-41FC-86ED-EAF1CDA6932D}" dt="2022-04-26T12:15:04.298" v="5259" actId="1076"/>
          <ac:spMkLst>
            <pc:docMk/>
            <pc:sldMk cId="1071986107" sldId="421"/>
            <ac:spMk id="2" creationId="{92A5DBA4-4366-491A-9444-129BE8743771}"/>
          </ac:spMkLst>
        </pc:spChg>
        <pc:spChg chg="add mod">
          <ac:chgData name="안유균" userId="391a8d6f-0a30-45d9-946f-caa108b1f34e" providerId="ADAL" clId="{8F7D8C64-C4E7-41FC-86ED-EAF1CDA6932D}" dt="2022-04-26T12:25:28.010" v="5355" actId="1076"/>
          <ac:spMkLst>
            <pc:docMk/>
            <pc:sldMk cId="1071986107" sldId="421"/>
            <ac:spMk id="5" creationId="{0DF9B5FC-D334-4016-A048-3A07130D08F4}"/>
          </ac:spMkLst>
        </pc:spChg>
        <pc:spChg chg="add del mod">
          <ac:chgData name="안유균" userId="391a8d6f-0a30-45d9-946f-caa108b1f34e" providerId="ADAL" clId="{8F7D8C64-C4E7-41FC-86ED-EAF1CDA6932D}" dt="2022-04-26T12:25:12.473" v="5354"/>
          <ac:spMkLst>
            <pc:docMk/>
            <pc:sldMk cId="1071986107" sldId="421"/>
            <ac:spMk id="6" creationId="{45D028B3-167C-4543-8204-A683B644BEA8}"/>
          </ac:spMkLst>
        </pc:spChg>
        <pc:spChg chg="add mod">
          <ac:chgData name="안유균" userId="391a8d6f-0a30-45d9-946f-caa108b1f34e" providerId="ADAL" clId="{8F7D8C64-C4E7-41FC-86ED-EAF1CDA6932D}" dt="2022-04-26T12:29:31.866" v="5481" actId="20577"/>
          <ac:spMkLst>
            <pc:docMk/>
            <pc:sldMk cId="1071986107" sldId="421"/>
            <ac:spMk id="7" creationId="{4632FA8C-8291-49C0-95D9-19626B873F75}"/>
          </ac:spMkLst>
        </pc:spChg>
        <pc:spChg chg="add del mod">
          <ac:chgData name="안유균" userId="391a8d6f-0a30-45d9-946f-caa108b1f34e" providerId="ADAL" clId="{8F7D8C64-C4E7-41FC-86ED-EAF1CDA6932D}" dt="2022-04-26T13:05:32.718" v="6473"/>
          <ac:spMkLst>
            <pc:docMk/>
            <pc:sldMk cId="1071986107" sldId="421"/>
            <ac:spMk id="15" creationId="{37680883-B85A-4F21-9DCF-D7C042AE3B99}"/>
          </ac:spMkLst>
        </pc:spChg>
        <pc:spChg chg="del mod">
          <ac:chgData name="안유균" userId="391a8d6f-0a30-45d9-946f-caa108b1f34e" providerId="ADAL" clId="{8F7D8C64-C4E7-41FC-86ED-EAF1CDA6932D}" dt="2022-04-26T12:38:20.495" v="6133"/>
          <ac:spMkLst>
            <pc:docMk/>
            <pc:sldMk cId="1071986107" sldId="421"/>
            <ac:spMk id="24" creationId="{203A8E66-E580-4441-80DE-FC098699AAB1}"/>
          </ac:spMkLst>
        </pc:spChg>
        <pc:spChg chg="del mod">
          <ac:chgData name="안유균" userId="391a8d6f-0a30-45d9-946f-caa108b1f34e" providerId="ADAL" clId="{8F7D8C64-C4E7-41FC-86ED-EAF1CDA6932D}" dt="2022-04-26T12:38:18.677" v="6132"/>
          <ac:spMkLst>
            <pc:docMk/>
            <pc:sldMk cId="1071986107" sldId="421"/>
            <ac:spMk id="25" creationId="{CC3415DB-D4F1-4C71-B274-59702AAEF783}"/>
          </ac:spMkLst>
        </pc:spChg>
        <pc:spChg chg="del mod">
          <ac:chgData name="안유균" userId="391a8d6f-0a30-45d9-946f-caa108b1f34e" providerId="ADAL" clId="{8F7D8C64-C4E7-41FC-86ED-EAF1CDA6932D}" dt="2022-04-26T12:38:16.740" v="6131"/>
          <ac:spMkLst>
            <pc:docMk/>
            <pc:sldMk cId="1071986107" sldId="421"/>
            <ac:spMk id="29" creationId="{969197FC-F3E4-4751-B21F-FAF85E5EBF0C}"/>
          </ac:spMkLst>
        </pc:spChg>
        <pc:spChg chg="del mod">
          <ac:chgData name="안유균" userId="391a8d6f-0a30-45d9-946f-caa108b1f34e" providerId="ADAL" clId="{8F7D8C64-C4E7-41FC-86ED-EAF1CDA6932D}" dt="2022-04-26T12:38:22.550" v="6134"/>
          <ac:spMkLst>
            <pc:docMk/>
            <pc:sldMk cId="1071986107" sldId="421"/>
            <ac:spMk id="30" creationId="{D827A0C2-A281-4F61-A0CF-7C86F9F7669C}"/>
          </ac:spMkLst>
        </pc:spChg>
        <pc:spChg chg="add mod">
          <ac:chgData name="안유균" userId="391a8d6f-0a30-45d9-946f-caa108b1f34e" providerId="ADAL" clId="{8F7D8C64-C4E7-41FC-86ED-EAF1CDA6932D}" dt="2022-04-26T12:21:47.418" v="5296" actId="1076"/>
          <ac:spMkLst>
            <pc:docMk/>
            <pc:sldMk cId="1071986107" sldId="421"/>
            <ac:spMk id="61" creationId="{BDA692DE-F823-4DA8-85B1-D7B612AA664C}"/>
          </ac:spMkLst>
        </pc:spChg>
        <pc:spChg chg="add del mod">
          <ac:chgData name="안유균" userId="391a8d6f-0a30-45d9-946f-caa108b1f34e" providerId="ADAL" clId="{8F7D8C64-C4E7-41FC-86ED-EAF1CDA6932D}" dt="2022-04-26T12:22:26.556" v="5297"/>
          <ac:spMkLst>
            <pc:docMk/>
            <pc:sldMk cId="1071986107" sldId="421"/>
            <ac:spMk id="62" creationId="{623E463C-FAD9-43BB-A4B9-DD395FA73B1A}"/>
          </ac:spMkLst>
        </pc:spChg>
        <pc:spChg chg="add mod">
          <ac:chgData name="안유균" userId="391a8d6f-0a30-45d9-946f-caa108b1f34e" providerId="ADAL" clId="{8F7D8C64-C4E7-41FC-86ED-EAF1CDA6932D}" dt="2022-04-26T12:31:49.368" v="5567" actId="1076"/>
          <ac:spMkLst>
            <pc:docMk/>
            <pc:sldMk cId="1071986107" sldId="421"/>
            <ac:spMk id="63" creationId="{22A93BBF-D1A9-4216-AC47-A9464455AB21}"/>
          </ac:spMkLst>
        </pc:spChg>
        <pc:spChg chg="add mod">
          <ac:chgData name="안유균" userId="391a8d6f-0a30-45d9-946f-caa108b1f34e" providerId="ADAL" clId="{8F7D8C64-C4E7-41FC-86ED-EAF1CDA6932D}" dt="2022-04-26T12:23:14.171" v="5306" actId="1076"/>
          <ac:spMkLst>
            <pc:docMk/>
            <pc:sldMk cId="1071986107" sldId="421"/>
            <ac:spMk id="66" creationId="{800A7E0A-25E6-4EAA-802A-604E67AAB538}"/>
          </ac:spMkLst>
        </pc:spChg>
        <pc:spChg chg="add mod">
          <ac:chgData name="안유균" userId="391a8d6f-0a30-45d9-946f-caa108b1f34e" providerId="ADAL" clId="{8F7D8C64-C4E7-41FC-86ED-EAF1CDA6932D}" dt="2022-04-26T12:30:26.579" v="5510"/>
          <ac:spMkLst>
            <pc:docMk/>
            <pc:sldMk cId="1071986107" sldId="421"/>
            <ac:spMk id="67" creationId="{32A50254-12DF-4841-92F3-7F765C9EAB9D}"/>
          </ac:spMkLst>
        </pc:spChg>
        <pc:spChg chg="add mod">
          <ac:chgData name="안유균" userId="391a8d6f-0a30-45d9-946f-caa108b1f34e" providerId="ADAL" clId="{8F7D8C64-C4E7-41FC-86ED-EAF1CDA6932D}" dt="2022-04-26T12:32:07.381" v="5596"/>
          <ac:spMkLst>
            <pc:docMk/>
            <pc:sldMk cId="1071986107" sldId="421"/>
            <ac:spMk id="70" creationId="{2AA4CE6C-0AF2-46D4-B57F-1F76BF15E36B}"/>
          </ac:spMkLst>
        </pc:spChg>
        <pc:spChg chg="add mod">
          <ac:chgData name="안유균" userId="391a8d6f-0a30-45d9-946f-caa108b1f34e" providerId="ADAL" clId="{8F7D8C64-C4E7-41FC-86ED-EAF1CDA6932D}" dt="2022-04-26T12:32:49.319" v="5648" actId="20577"/>
          <ac:spMkLst>
            <pc:docMk/>
            <pc:sldMk cId="1071986107" sldId="421"/>
            <ac:spMk id="75" creationId="{06B2DE03-244A-4614-967E-9A6A2A5AB31F}"/>
          </ac:spMkLst>
        </pc:spChg>
        <pc:spChg chg="add mod">
          <ac:chgData name="안유균" userId="391a8d6f-0a30-45d9-946f-caa108b1f34e" providerId="ADAL" clId="{8F7D8C64-C4E7-41FC-86ED-EAF1CDA6932D}" dt="2022-04-26T12:36:03.094" v="5814" actId="20577"/>
          <ac:spMkLst>
            <pc:docMk/>
            <pc:sldMk cId="1071986107" sldId="421"/>
            <ac:spMk id="80" creationId="{37A31D2C-2CFB-4D19-A47A-98D026D77297}"/>
          </ac:spMkLst>
        </pc:spChg>
        <pc:spChg chg="add mod">
          <ac:chgData name="안유균" userId="391a8d6f-0a30-45d9-946f-caa108b1f34e" providerId="ADAL" clId="{8F7D8C64-C4E7-41FC-86ED-EAF1CDA6932D}" dt="2022-04-26T12:36:31.967" v="5932" actId="20577"/>
          <ac:spMkLst>
            <pc:docMk/>
            <pc:sldMk cId="1071986107" sldId="421"/>
            <ac:spMk id="81" creationId="{E71EF8CB-6284-4C4C-97FD-A6B229AD83B0}"/>
          </ac:spMkLst>
        </pc:spChg>
        <pc:spChg chg="add mod">
          <ac:chgData name="안유균" userId="391a8d6f-0a30-45d9-946f-caa108b1f34e" providerId="ADAL" clId="{8F7D8C64-C4E7-41FC-86ED-EAF1CDA6932D}" dt="2022-04-26T12:38:06.090" v="6130" actId="20577"/>
          <ac:spMkLst>
            <pc:docMk/>
            <pc:sldMk cId="1071986107" sldId="421"/>
            <ac:spMk id="82" creationId="{45EAF12A-4B5B-46E8-A952-7B011321E59F}"/>
          </ac:spMkLst>
        </pc:spChg>
        <pc:spChg chg="add mod">
          <ac:chgData name="안유균" userId="391a8d6f-0a30-45d9-946f-caa108b1f34e" providerId="ADAL" clId="{8F7D8C64-C4E7-41FC-86ED-EAF1CDA6932D}" dt="2022-04-26T12:43:14.537" v="6213" actId="207"/>
          <ac:spMkLst>
            <pc:docMk/>
            <pc:sldMk cId="1071986107" sldId="421"/>
            <ac:spMk id="84" creationId="{CB229997-51B9-44E1-A06E-C5B92A5DEA81}"/>
          </ac:spMkLst>
        </pc:spChg>
        <pc:spChg chg="add del mod">
          <ac:chgData name="안유균" userId="391a8d6f-0a30-45d9-946f-caa108b1f34e" providerId="ADAL" clId="{8F7D8C64-C4E7-41FC-86ED-EAF1CDA6932D}" dt="2022-04-26T13:05:32.718" v="6473"/>
          <ac:spMkLst>
            <pc:docMk/>
            <pc:sldMk cId="1071986107" sldId="421"/>
            <ac:spMk id="85" creationId="{5ED9C77B-9B9D-4475-99F4-5C8C0FF8EDBD}"/>
          </ac:spMkLst>
        </pc:spChg>
        <pc:spChg chg="add del mod">
          <ac:chgData name="안유균" userId="391a8d6f-0a30-45d9-946f-caa108b1f34e" providerId="ADAL" clId="{8F7D8C64-C4E7-41FC-86ED-EAF1CDA6932D}" dt="2022-04-26T13:05:32.718" v="6473"/>
          <ac:spMkLst>
            <pc:docMk/>
            <pc:sldMk cId="1071986107" sldId="421"/>
            <ac:spMk id="87" creationId="{22F70EDC-FE8A-490C-B41A-9B1FDDC4C0B2}"/>
          </ac:spMkLst>
        </pc:spChg>
        <pc:spChg chg="add del mod">
          <ac:chgData name="안유균" userId="391a8d6f-0a30-45d9-946f-caa108b1f34e" providerId="ADAL" clId="{8F7D8C64-C4E7-41FC-86ED-EAF1CDA6932D}" dt="2022-04-26T13:05:32.718" v="6473"/>
          <ac:spMkLst>
            <pc:docMk/>
            <pc:sldMk cId="1071986107" sldId="421"/>
            <ac:spMk id="99" creationId="{5D77C875-26D6-4F75-B704-81998C4C5919}"/>
          </ac:spMkLst>
        </pc:spChg>
        <pc:spChg chg="add del mod">
          <ac:chgData name="안유균" userId="391a8d6f-0a30-45d9-946f-caa108b1f34e" providerId="ADAL" clId="{8F7D8C64-C4E7-41FC-86ED-EAF1CDA6932D}" dt="2022-04-26T13:05:32.718" v="6473"/>
          <ac:spMkLst>
            <pc:docMk/>
            <pc:sldMk cId="1071986107" sldId="421"/>
            <ac:spMk id="100" creationId="{6FA87AD2-D71B-4A0C-AAF3-8ED6C9782BD4}"/>
          </ac:spMkLst>
        </pc:spChg>
        <pc:spChg chg="add del mod">
          <ac:chgData name="안유균" userId="391a8d6f-0a30-45d9-946f-caa108b1f34e" providerId="ADAL" clId="{8F7D8C64-C4E7-41FC-86ED-EAF1CDA6932D}" dt="2022-04-26T13:05:32.718" v="6473"/>
          <ac:spMkLst>
            <pc:docMk/>
            <pc:sldMk cId="1071986107" sldId="421"/>
            <ac:spMk id="101" creationId="{3ABD5377-BF09-4066-B759-99913A0A58CA}"/>
          </ac:spMkLst>
        </pc:spChg>
        <pc:spChg chg="add del mod">
          <ac:chgData name="안유균" userId="391a8d6f-0a30-45d9-946f-caa108b1f34e" providerId="ADAL" clId="{8F7D8C64-C4E7-41FC-86ED-EAF1CDA6932D}" dt="2022-04-26T13:05:32.718" v="6473"/>
          <ac:spMkLst>
            <pc:docMk/>
            <pc:sldMk cId="1071986107" sldId="421"/>
            <ac:spMk id="102" creationId="{9CA0F57D-0ABD-482B-A19F-3D5058E528E5}"/>
          </ac:spMkLst>
        </pc:spChg>
        <pc:spChg chg="add del mod">
          <ac:chgData name="안유균" userId="391a8d6f-0a30-45d9-946f-caa108b1f34e" providerId="ADAL" clId="{8F7D8C64-C4E7-41FC-86ED-EAF1CDA6932D}" dt="2022-04-26T13:05:32.718" v="6473"/>
          <ac:spMkLst>
            <pc:docMk/>
            <pc:sldMk cId="1071986107" sldId="421"/>
            <ac:spMk id="103" creationId="{41AEC11C-8F3D-4A67-98EC-4A8E61CB3FE5}"/>
          </ac:spMkLst>
        </pc:spChg>
        <pc:spChg chg="add del mod">
          <ac:chgData name="안유균" userId="391a8d6f-0a30-45d9-946f-caa108b1f34e" providerId="ADAL" clId="{8F7D8C64-C4E7-41FC-86ED-EAF1CDA6932D}" dt="2022-04-26T13:05:32.718" v="6473"/>
          <ac:spMkLst>
            <pc:docMk/>
            <pc:sldMk cId="1071986107" sldId="421"/>
            <ac:spMk id="104" creationId="{FF4408AB-CFA3-4E8B-9C3E-3963EBB41047}"/>
          </ac:spMkLst>
        </pc:spChg>
        <pc:spChg chg="add del mod">
          <ac:chgData name="안유균" userId="391a8d6f-0a30-45d9-946f-caa108b1f34e" providerId="ADAL" clId="{8F7D8C64-C4E7-41FC-86ED-EAF1CDA6932D}" dt="2022-04-26T13:05:32.718" v="6473"/>
          <ac:spMkLst>
            <pc:docMk/>
            <pc:sldMk cId="1071986107" sldId="421"/>
            <ac:spMk id="105" creationId="{94A0554A-C40A-4F24-A0BE-6B2EE49FF557}"/>
          </ac:spMkLst>
        </pc:spChg>
        <pc:spChg chg="add del mod">
          <ac:chgData name="안유균" userId="391a8d6f-0a30-45d9-946f-caa108b1f34e" providerId="ADAL" clId="{8F7D8C64-C4E7-41FC-86ED-EAF1CDA6932D}" dt="2022-04-26T13:05:32.718" v="6473"/>
          <ac:spMkLst>
            <pc:docMk/>
            <pc:sldMk cId="1071986107" sldId="421"/>
            <ac:spMk id="106" creationId="{74610048-0BA0-475A-B197-4AF94895B7F7}"/>
          </ac:spMkLst>
        </pc:spChg>
        <pc:spChg chg="add del mod">
          <ac:chgData name="안유균" userId="391a8d6f-0a30-45d9-946f-caa108b1f34e" providerId="ADAL" clId="{8F7D8C64-C4E7-41FC-86ED-EAF1CDA6932D}" dt="2022-04-26T13:05:32.718" v="6473"/>
          <ac:spMkLst>
            <pc:docMk/>
            <pc:sldMk cId="1071986107" sldId="421"/>
            <ac:spMk id="107" creationId="{B9C17294-ED4C-470F-8217-2E194A7D5ACA}"/>
          </ac:spMkLst>
        </pc:spChg>
        <pc:spChg chg="add del mod">
          <ac:chgData name="안유균" userId="391a8d6f-0a30-45d9-946f-caa108b1f34e" providerId="ADAL" clId="{8F7D8C64-C4E7-41FC-86ED-EAF1CDA6932D}" dt="2022-04-26T13:05:32.718" v="6473"/>
          <ac:spMkLst>
            <pc:docMk/>
            <pc:sldMk cId="1071986107" sldId="421"/>
            <ac:spMk id="108" creationId="{F82FD99A-9AB8-4CE3-806A-3E769321FA3C}"/>
          </ac:spMkLst>
        </pc:spChg>
        <pc:spChg chg="add del mod">
          <ac:chgData name="안유균" userId="391a8d6f-0a30-45d9-946f-caa108b1f34e" providerId="ADAL" clId="{8F7D8C64-C4E7-41FC-86ED-EAF1CDA6932D}" dt="2022-04-26T13:05:32.718" v="6473"/>
          <ac:spMkLst>
            <pc:docMk/>
            <pc:sldMk cId="1071986107" sldId="421"/>
            <ac:spMk id="109" creationId="{765ECA05-CFEF-45DB-A876-6C0043E54690}"/>
          </ac:spMkLst>
        </pc:spChg>
        <pc:spChg chg="add del mod">
          <ac:chgData name="안유균" userId="391a8d6f-0a30-45d9-946f-caa108b1f34e" providerId="ADAL" clId="{8F7D8C64-C4E7-41FC-86ED-EAF1CDA6932D}" dt="2022-04-26T13:05:32.718" v="6473"/>
          <ac:spMkLst>
            <pc:docMk/>
            <pc:sldMk cId="1071986107" sldId="421"/>
            <ac:spMk id="110" creationId="{97F0E414-B91C-4059-8039-64E09769231C}"/>
          </ac:spMkLst>
        </pc:spChg>
        <pc:grpChg chg="add mod">
          <ac:chgData name="안유균" userId="391a8d6f-0a30-45d9-946f-caa108b1f34e" providerId="ADAL" clId="{8F7D8C64-C4E7-41FC-86ED-EAF1CDA6932D}" dt="2022-04-26T12:08:04.447" v="5219" actId="1076"/>
          <ac:grpSpMkLst>
            <pc:docMk/>
            <pc:sldMk cId="1071986107" sldId="421"/>
            <ac:grpSpMk id="18" creationId="{491D180D-240F-4E67-A1CC-75E08462D82C}"/>
          </ac:grpSpMkLst>
        </pc:grpChg>
        <pc:grpChg chg="add mod">
          <ac:chgData name="안유균" userId="391a8d6f-0a30-45d9-946f-caa108b1f34e" providerId="ADAL" clId="{8F7D8C64-C4E7-41FC-86ED-EAF1CDA6932D}" dt="2022-04-26T13:05:36" v="6475" actId="1076"/>
          <ac:grpSpMkLst>
            <pc:docMk/>
            <pc:sldMk cId="1071986107" sldId="421"/>
            <ac:grpSpMk id="20" creationId="{09D7AEE2-83DD-4E64-91CB-F543C00D314A}"/>
          </ac:grpSpMkLst>
        </pc:grpChg>
        <pc:grpChg chg="add del mod">
          <ac:chgData name="안유균" userId="391a8d6f-0a30-45d9-946f-caa108b1f34e" providerId="ADAL" clId="{8F7D8C64-C4E7-41FC-86ED-EAF1CDA6932D}" dt="2022-04-26T12:32:14.117" v="5598"/>
          <ac:grpSpMkLst>
            <pc:docMk/>
            <pc:sldMk cId="1071986107" sldId="421"/>
            <ac:grpSpMk id="41" creationId="{0B0BABE0-6388-46A6-9F66-E5BCFC50BE82}"/>
          </ac:grpSpMkLst>
        </pc:grpChg>
        <pc:grpChg chg="add del mod">
          <ac:chgData name="안유균" userId="391a8d6f-0a30-45d9-946f-caa108b1f34e" providerId="ADAL" clId="{8F7D8C64-C4E7-41FC-86ED-EAF1CDA6932D}" dt="2022-04-26T12:32:53.343" v="5649"/>
          <ac:grpSpMkLst>
            <pc:docMk/>
            <pc:sldMk cId="1071986107" sldId="421"/>
            <ac:grpSpMk id="45" creationId="{7F59060A-D736-4185-8D56-1F5AF17CA8B7}"/>
          </ac:grpSpMkLst>
        </pc:grpChg>
        <pc:grpChg chg="add del mod">
          <ac:chgData name="안유균" userId="391a8d6f-0a30-45d9-946f-caa108b1f34e" providerId="ADAL" clId="{8F7D8C64-C4E7-41FC-86ED-EAF1CDA6932D}" dt="2022-04-26T12:32:09.895" v="5597"/>
          <ac:grpSpMkLst>
            <pc:docMk/>
            <pc:sldMk cId="1071986107" sldId="421"/>
            <ac:grpSpMk id="49" creationId="{922F2937-F838-4D19-AA02-19E9A5C79BC2}"/>
          </ac:grpSpMkLst>
        </pc:grpChg>
        <pc:grpChg chg="add del mod">
          <ac:chgData name="안유균" userId="391a8d6f-0a30-45d9-946f-caa108b1f34e" providerId="ADAL" clId="{8F7D8C64-C4E7-41FC-86ED-EAF1CDA6932D}" dt="2022-04-26T12:25:12.467" v="5352"/>
          <ac:grpSpMkLst>
            <pc:docMk/>
            <pc:sldMk cId="1071986107" sldId="421"/>
            <ac:grpSpMk id="53" creationId="{92156C9D-33C8-4241-9227-960EE6D8B759}"/>
          </ac:grpSpMkLst>
        </pc:grpChg>
        <pc:grpChg chg="add del">
          <ac:chgData name="안유균" userId="391a8d6f-0a30-45d9-946f-caa108b1f34e" providerId="ADAL" clId="{8F7D8C64-C4E7-41FC-86ED-EAF1CDA6932D}" dt="2022-04-26T12:32:19.594" v="5600"/>
          <ac:grpSpMkLst>
            <pc:docMk/>
            <pc:sldMk cId="1071986107" sldId="421"/>
            <ac:grpSpMk id="71" creationId="{60CC2DFA-D139-4A91-A6E9-A5824946803D}"/>
          </ac:grpSpMkLst>
        </pc:grpChg>
        <pc:grpChg chg="add del">
          <ac:chgData name="안유균" userId="391a8d6f-0a30-45d9-946f-caa108b1f34e" providerId="ADAL" clId="{8F7D8C64-C4E7-41FC-86ED-EAF1CDA6932D}" dt="2022-04-26T12:32:57" v="5651"/>
          <ac:grpSpMkLst>
            <pc:docMk/>
            <pc:sldMk cId="1071986107" sldId="421"/>
            <ac:grpSpMk id="76" creationId="{DE71898F-4568-46F3-A8AC-39D65D07F466}"/>
          </ac:grpSpMkLst>
        </pc:grpChg>
        <pc:grpChg chg="add mod">
          <ac:chgData name="안유균" userId="391a8d6f-0a30-45d9-946f-caa108b1f34e" providerId="ADAL" clId="{8F7D8C64-C4E7-41FC-86ED-EAF1CDA6932D}" dt="2022-04-26T12:54:59.290" v="6284" actId="164"/>
          <ac:grpSpMkLst>
            <pc:docMk/>
            <pc:sldMk cId="1071986107" sldId="421"/>
            <ac:grpSpMk id="89" creationId="{AB9906D0-5814-4A3E-A072-A0B9A7C1DCEF}"/>
          </ac:grpSpMkLst>
        </pc:grpChg>
        <pc:grpChg chg="add del mod">
          <ac:chgData name="안유균" userId="391a8d6f-0a30-45d9-946f-caa108b1f34e" providerId="ADAL" clId="{8F7D8C64-C4E7-41FC-86ED-EAF1CDA6932D}" dt="2022-04-26T12:54:57.461" v="6283"/>
          <ac:grpSpMkLst>
            <pc:docMk/>
            <pc:sldMk cId="1071986107" sldId="421"/>
            <ac:grpSpMk id="90" creationId="{29B5E4E2-192C-4573-A141-F9EBFA1CC6FE}"/>
          </ac:grpSpMkLst>
        </pc:grpChg>
        <pc:grpChg chg="add del mod">
          <ac:chgData name="안유균" userId="391a8d6f-0a30-45d9-946f-caa108b1f34e" providerId="ADAL" clId="{8F7D8C64-C4E7-41FC-86ED-EAF1CDA6932D}" dt="2022-04-26T13:05:32.718" v="6473"/>
          <ac:grpSpMkLst>
            <pc:docMk/>
            <pc:sldMk cId="1071986107" sldId="421"/>
            <ac:grpSpMk id="98" creationId="{69E47676-CA9F-4629-85CB-0C125F8B2AD3}"/>
          </ac:grpSpMkLst>
        </pc:grpChg>
        <pc:picChg chg="del">
          <ac:chgData name="안유균" userId="391a8d6f-0a30-45d9-946f-caa108b1f34e" providerId="ADAL" clId="{8F7D8C64-C4E7-41FC-86ED-EAF1CDA6932D}" dt="2022-04-26T12:18:27.473" v="5274"/>
          <ac:picMkLst>
            <pc:docMk/>
            <pc:sldMk cId="1071986107" sldId="421"/>
            <ac:picMk id="22" creationId="{7549E820-0273-4ED9-8E8D-25962E027FDE}"/>
          </ac:picMkLst>
        </pc:picChg>
        <pc:picChg chg="del">
          <ac:chgData name="안유균" userId="391a8d6f-0a30-45d9-946f-caa108b1f34e" providerId="ADAL" clId="{8F7D8C64-C4E7-41FC-86ED-EAF1CDA6932D}" dt="2022-04-26T12:17:02.685" v="5260"/>
          <ac:picMkLst>
            <pc:docMk/>
            <pc:sldMk cId="1071986107" sldId="421"/>
            <ac:picMk id="23" creationId="{2A1179F5-86A5-42D6-A35B-7695D9F4C83E}"/>
          </ac:picMkLst>
        </pc:picChg>
        <pc:picChg chg="del">
          <ac:chgData name="안유균" userId="391a8d6f-0a30-45d9-946f-caa108b1f34e" providerId="ADAL" clId="{8F7D8C64-C4E7-41FC-86ED-EAF1CDA6932D}" dt="2022-04-26T12:12:37.198" v="5247"/>
          <ac:picMkLst>
            <pc:docMk/>
            <pc:sldMk cId="1071986107" sldId="421"/>
            <ac:picMk id="31" creationId="{4EB29423-E9E6-4F2B-B8C9-ED638F97FDDC}"/>
          </ac:picMkLst>
        </pc:picChg>
        <pc:picChg chg="del">
          <ac:chgData name="안유균" userId="391a8d6f-0a30-45d9-946f-caa108b1f34e" providerId="ADAL" clId="{8F7D8C64-C4E7-41FC-86ED-EAF1CDA6932D}" dt="2022-04-26T12:08:44.060" v="5220"/>
          <ac:picMkLst>
            <pc:docMk/>
            <pc:sldMk cId="1071986107" sldId="421"/>
            <ac:picMk id="32" creationId="{0B76B90D-C00D-4F76-88AA-0268AE43DA60}"/>
          </ac:picMkLst>
        </pc:picChg>
        <pc:picChg chg="add del mod">
          <ac:chgData name="안유균" userId="391a8d6f-0a30-45d9-946f-caa108b1f34e" providerId="ADAL" clId="{8F7D8C64-C4E7-41FC-86ED-EAF1CDA6932D}" dt="2022-04-26T12:09:50.508" v="5234"/>
          <ac:picMkLst>
            <pc:docMk/>
            <pc:sldMk cId="1071986107" sldId="421"/>
            <ac:picMk id="39" creationId="{86A4747A-2816-417F-8201-AE77069F5074}"/>
          </ac:picMkLst>
        </pc:picChg>
        <pc:picChg chg="add del mod">
          <ac:chgData name="안유균" userId="391a8d6f-0a30-45d9-946f-caa108b1f34e" providerId="ADAL" clId="{8F7D8C64-C4E7-41FC-86ED-EAF1CDA6932D}" dt="2022-04-26T12:34:52.017" v="5659"/>
          <ac:picMkLst>
            <pc:docMk/>
            <pc:sldMk cId="1071986107" sldId="421"/>
            <ac:picMk id="40" creationId="{5EB76470-5B9B-474F-9209-CB4220B20D8D}"/>
          </ac:picMkLst>
        </pc:picChg>
        <pc:picChg chg="del mod">
          <ac:chgData name="안유균" userId="391a8d6f-0a30-45d9-946f-caa108b1f34e" providerId="ADAL" clId="{8F7D8C64-C4E7-41FC-86ED-EAF1CDA6932D}" dt="2022-04-26T12:25:36.615" v="5356"/>
          <ac:picMkLst>
            <pc:docMk/>
            <pc:sldMk cId="1071986107" sldId="421"/>
            <ac:picMk id="55" creationId="{E50C8DA2-6F98-4204-899C-C613B057B56E}"/>
          </ac:picMkLst>
        </pc:picChg>
        <pc:picChg chg="del">
          <ac:chgData name="안유균" userId="391a8d6f-0a30-45d9-946f-caa108b1f34e" providerId="ADAL" clId="{8F7D8C64-C4E7-41FC-86ED-EAF1CDA6932D}" dt="2022-04-26T12:25:09.674" v="5351"/>
          <ac:picMkLst>
            <pc:docMk/>
            <pc:sldMk cId="1071986107" sldId="421"/>
            <ac:picMk id="56" creationId="{06D03C74-732D-4C17-9AE3-7940E8E29656}"/>
          </ac:picMkLst>
        </pc:picChg>
        <pc:picChg chg="del">
          <ac:chgData name="안유균" userId="391a8d6f-0a30-45d9-946f-caa108b1f34e" providerId="ADAL" clId="{8F7D8C64-C4E7-41FC-86ED-EAF1CDA6932D}" dt="2022-04-26T12:25:12.467" v="5352"/>
          <ac:picMkLst>
            <pc:docMk/>
            <pc:sldMk cId="1071986107" sldId="421"/>
            <ac:picMk id="57" creationId="{B0FDB62A-1014-4470-99C0-C3D54B31E3AC}"/>
          </ac:picMkLst>
        </pc:picChg>
        <pc:picChg chg="add del mod">
          <ac:chgData name="안유균" userId="391a8d6f-0a30-45d9-946f-caa108b1f34e" providerId="ADAL" clId="{8F7D8C64-C4E7-41FC-86ED-EAF1CDA6932D}" dt="2022-04-26T12:34:50.103" v="5658"/>
          <ac:picMkLst>
            <pc:docMk/>
            <pc:sldMk cId="1071986107" sldId="421"/>
            <ac:picMk id="58" creationId="{D59477F3-FB0A-4063-9FCA-FBF70FD19360}"/>
          </ac:picMkLst>
        </pc:picChg>
        <pc:picChg chg="add del mod">
          <ac:chgData name="안유균" userId="391a8d6f-0a30-45d9-946f-caa108b1f34e" providerId="ADAL" clId="{8F7D8C64-C4E7-41FC-86ED-EAF1CDA6932D}" dt="2022-04-26T12:10:42.672" v="5238"/>
          <ac:picMkLst>
            <pc:docMk/>
            <pc:sldMk cId="1071986107" sldId="421"/>
            <ac:picMk id="59" creationId="{93F4E437-98A1-4A60-8779-E485E1248748}"/>
          </ac:picMkLst>
        </pc:picChg>
        <pc:picChg chg="add del mod">
          <ac:chgData name="안유균" userId="391a8d6f-0a30-45d9-946f-caa108b1f34e" providerId="ADAL" clId="{8F7D8C64-C4E7-41FC-86ED-EAF1CDA6932D}" dt="2022-04-26T12:11:20.881" v="5242"/>
          <ac:picMkLst>
            <pc:docMk/>
            <pc:sldMk cId="1071986107" sldId="421"/>
            <ac:picMk id="60" creationId="{0119216C-5988-4C15-B9D1-13845E84578F}"/>
          </ac:picMkLst>
        </pc:picChg>
        <pc:picChg chg="add del">
          <ac:chgData name="안유균" userId="391a8d6f-0a30-45d9-946f-caa108b1f34e" providerId="ADAL" clId="{8F7D8C64-C4E7-41FC-86ED-EAF1CDA6932D}" dt="2022-04-26T12:40:06.294" v="6136"/>
          <ac:picMkLst>
            <pc:docMk/>
            <pc:sldMk cId="1071986107" sldId="421"/>
            <ac:picMk id="83" creationId="{13D9B59D-87A5-4FDC-A015-52E7D985A943}"/>
          </ac:picMkLst>
        </pc:picChg>
        <pc:picChg chg="add mod">
          <ac:chgData name="안유균" userId="391a8d6f-0a30-45d9-946f-caa108b1f34e" providerId="ADAL" clId="{8F7D8C64-C4E7-41FC-86ED-EAF1CDA6932D}" dt="2022-04-26T13:08:05.456" v="6503" actId="14861"/>
          <ac:picMkLst>
            <pc:docMk/>
            <pc:sldMk cId="1071986107" sldId="421"/>
            <ac:picMk id="111" creationId="{1305AD32-40D3-42E5-B1C2-DDBD054C87F1}"/>
          </ac:picMkLst>
        </pc:picChg>
        <pc:cxnChg chg="add mod">
          <ac:chgData name="안유균" userId="391a8d6f-0a30-45d9-946f-caa108b1f34e" providerId="ADAL" clId="{8F7D8C64-C4E7-41FC-86ED-EAF1CDA6932D}" dt="2022-04-26T12:11:59.828" v="5246" actId="1076"/>
          <ac:cxnSpMkLst>
            <pc:docMk/>
            <pc:sldMk cId="1071986107" sldId="421"/>
            <ac:cxnSpMk id="4" creationId="{A690DB25-5148-454A-B016-C6B026FC6F13}"/>
          </ac:cxnSpMkLst>
        </pc:cxnChg>
        <pc:cxnChg chg="add del mod">
          <ac:chgData name="안유균" userId="391a8d6f-0a30-45d9-946f-caa108b1f34e" providerId="ADAL" clId="{8F7D8C64-C4E7-41FC-86ED-EAF1CDA6932D}" dt="2022-04-26T13:05:32.718" v="6473"/>
          <ac:cxnSpMkLst>
            <pc:docMk/>
            <pc:sldMk cId="1071986107" sldId="421"/>
            <ac:cxnSpMk id="9" creationId="{EB21DD78-8C90-4EC7-A344-736B193627BA}"/>
          </ac:cxnSpMkLst>
        </pc:cxnChg>
        <pc:cxnChg chg="add mod">
          <ac:chgData name="안유균" userId="391a8d6f-0a30-45d9-946f-caa108b1f34e" providerId="ADAL" clId="{8F7D8C64-C4E7-41FC-86ED-EAF1CDA6932D}" dt="2022-04-26T12:58:09.790" v="6299" actId="164"/>
          <ac:cxnSpMkLst>
            <pc:docMk/>
            <pc:sldMk cId="1071986107" sldId="421"/>
            <ac:cxnSpMk id="86" creationId="{51993179-3655-4A25-97E0-C611F32F4B8D}"/>
          </ac:cxnSpMkLst>
        </pc:cxnChg>
        <pc:cxnChg chg="add del mod">
          <ac:chgData name="안유균" userId="391a8d6f-0a30-45d9-946f-caa108b1f34e" providerId="ADAL" clId="{8F7D8C64-C4E7-41FC-86ED-EAF1CDA6932D}" dt="2022-04-26T12:55:05.324" v="6285"/>
          <ac:cxnSpMkLst>
            <pc:docMk/>
            <pc:sldMk cId="1071986107" sldId="421"/>
            <ac:cxnSpMk id="88" creationId="{57D7DF48-1EC3-4EA0-91A4-B5CB5CBD0D1C}"/>
          </ac:cxnSpMkLst>
        </pc:cxnChg>
        <pc:cxnChg chg="add mod">
          <ac:chgData name="안유균" userId="391a8d6f-0a30-45d9-946f-caa108b1f34e" providerId="ADAL" clId="{8F7D8C64-C4E7-41FC-86ED-EAF1CDA6932D}" dt="2022-04-26T12:58:09.790" v="6299" actId="164"/>
          <ac:cxnSpMkLst>
            <pc:docMk/>
            <pc:sldMk cId="1071986107" sldId="421"/>
            <ac:cxnSpMk id="93" creationId="{C3CBC70F-1047-4B87-958F-7C736F85B23B}"/>
          </ac:cxnSpMkLst>
        </pc:cxnChg>
        <pc:cxnChg chg="add mod">
          <ac:chgData name="안유균" userId="391a8d6f-0a30-45d9-946f-caa108b1f34e" providerId="ADAL" clId="{8F7D8C64-C4E7-41FC-86ED-EAF1CDA6932D}" dt="2022-04-26T12:58:09.790" v="6299" actId="164"/>
          <ac:cxnSpMkLst>
            <pc:docMk/>
            <pc:sldMk cId="1071986107" sldId="421"/>
            <ac:cxnSpMk id="94" creationId="{A5FE2962-C5CC-4054-9BB4-AE06F76A8803}"/>
          </ac:cxnSpMkLst>
        </pc:cxnChg>
        <pc:cxnChg chg="add mod">
          <ac:chgData name="안유균" userId="391a8d6f-0a30-45d9-946f-caa108b1f34e" providerId="ADAL" clId="{8F7D8C64-C4E7-41FC-86ED-EAF1CDA6932D}" dt="2022-04-26T12:58:09.790" v="6299" actId="164"/>
          <ac:cxnSpMkLst>
            <pc:docMk/>
            <pc:sldMk cId="1071986107" sldId="421"/>
            <ac:cxnSpMk id="95" creationId="{390EAC4A-4AED-48D1-AEC6-25F4F9897C7B}"/>
          </ac:cxnSpMkLst>
        </pc:cxnChg>
        <pc:cxnChg chg="add mod">
          <ac:chgData name="안유균" userId="391a8d6f-0a30-45d9-946f-caa108b1f34e" providerId="ADAL" clId="{8F7D8C64-C4E7-41FC-86ED-EAF1CDA6932D}" dt="2022-04-26T12:58:09.790" v="6299" actId="164"/>
          <ac:cxnSpMkLst>
            <pc:docMk/>
            <pc:sldMk cId="1071986107" sldId="421"/>
            <ac:cxnSpMk id="96" creationId="{9C142707-F562-4966-9B03-4B14B016AFFB}"/>
          </ac:cxnSpMkLst>
        </pc:cxnChg>
        <pc:cxnChg chg="add mod">
          <ac:chgData name="안유균" userId="391a8d6f-0a30-45d9-946f-caa108b1f34e" providerId="ADAL" clId="{8F7D8C64-C4E7-41FC-86ED-EAF1CDA6932D}" dt="2022-04-26T12:58:09.790" v="6299" actId="164"/>
          <ac:cxnSpMkLst>
            <pc:docMk/>
            <pc:sldMk cId="1071986107" sldId="421"/>
            <ac:cxnSpMk id="97" creationId="{E9B78EB1-FA90-4442-8883-7F8FA7853021}"/>
          </ac:cxnSpMkLst>
        </pc:cxnChg>
      </pc:sldChg>
      <pc:sldChg chg="modSp">
        <pc:chgData name="안유균" userId="391a8d6f-0a30-45d9-946f-caa108b1f34e" providerId="ADAL" clId="{8F7D8C64-C4E7-41FC-86ED-EAF1CDA6932D}" dt="2022-04-28T00:57:09.534" v="7607" actId="2085"/>
        <pc:sldMkLst>
          <pc:docMk/>
          <pc:sldMk cId="2952305016" sldId="428"/>
        </pc:sldMkLst>
        <pc:spChg chg="mod">
          <ac:chgData name="안유균" userId="391a8d6f-0a30-45d9-946f-caa108b1f34e" providerId="ADAL" clId="{8F7D8C64-C4E7-41FC-86ED-EAF1CDA6932D}" dt="2022-04-28T00:57:09.534" v="7607" actId="2085"/>
          <ac:spMkLst>
            <pc:docMk/>
            <pc:sldMk cId="2952305016" sldId="428"/>
            <ac:spMk id="6" creationId="{0C42FCBB-8069-32DB-EBAF-A96CF0CF834D}"/>
          </ac:spMkLst>
        </pc:spChg>
      </pc:sldChg>
      <pc:sldChg chg="addSp modSp">
        <pc:chgData name="안유균" userId="391a8d6f-0a30-45d9-946f-caa108b1f34e" providerId="ADAL" clId="{8F7D8C64-C4E7-41FC-86ED-EAF1CDA6932D}" dt="2022-04-28T00:59:00.057" v="7622" actId="14861"/>
        <pc:sldMkLst>
          <pc:docMk/>
          <pc:sldMk cId="2984426155" sldId="429"/>
        </pc:sldMkLst>
        <pc:spChg chg="mod ord">
          <ac:chgData name="안유균" userId="391a8d6f-0a30-45d9-946f-caa108b1f34e" providerId="ADAL" clId="{8F7D8C64-C4E7-41FC-86ED-EAF1CDA6932D}" dt="2022-04-28T00:57:59.704" v="7612" actId="164"/>
          <ac:spMkLst>
            <pc:docMk/>
            <pc:sldMk cId="2984426155" sldId="429"/>
            <ac:spMk id="13" creationId="{927D3F22-7906-A37D-1C18-F6957176EB72}"/>
          </ac:spMkLst>
        </pc:spChg>
        <pc:spChg chg="mod ord">
          <ac:chgData name="안유균" userId="391a8d6f-0a30-45d9-946f-caa108b1f34e" providerId="ADAL" clId="{8F7D8C64-C4E7-41FC-86ED-EAF1CDA6932D}" dt="2022-04-28T00:57:59.704" v="7612" actId="164"/>
          <ac:spMkLst>
            <pc:docMk/>
            <pc:sldMk cId="2984426155" sldId="429"/>
            <ac:spMk id="14" creationId="{78ED8533-BC6D-1E28-B934-72091675B6EE}"/>
          </ac:spMkLst>
        </pc:spChg>
        <pc:spChg chg="mod">
          <ac:chgData name="안유균" userId="391a8d6f-0a30-45d9-946f-caa108b1f34e" providerId="ADAL" clId="{8F7D8C64-C4E7-41FC-86ED-EAF1CDA6932D}" dt="2022-04-28T00:59:00.057" v="7622" actId="14861"/>
          <ac:spMkLst>
            <pc:docMk/>
            <pc:sldMk cId="2984426155" sldId="429"/>
            <ac:spMk id="43" creationId="{1A4E353A-8CE7-4B12-8652-1E403DE897BA}"/>
          </ac:spMkLst>
        </pc:spChg>
        <pc:grpChg chg="add mod ord">
          <ac:chgData name="안유균" userId="391a8d6f-0a30-45d9-946f-caa108b1f34e" providerId="ADAL" clId="{8F7D8C64-C4E7-41FC-86ED-EAF1CDA6932D}" dt="2022-04-28T00:58:03.147" v="7613" actId="166"/>
          <ac:grpSpMkLst>
            <pc:docMk/>
            <pc:sldMk cId="2984426155" sldId="429"/>
            <ac:grpSpMk id="2" creationId="{58E93925-9E99-4AAF-8E89-134C89C25056}"/>
          </ac:grpSpMkLst>
        </pc:grpChg>
      </pc:sldChg>
      <pc:sldChg chg="addSp modSp">
        <pc:chgData name="안유균" userId="391a8d6f-0a30-45d9-946f-caa108b1f34e" providerId="ADAL" clId="{8F7D8C64-C4E7-41FC-86ED-EAF1CDA6932D}" dt="2022-04-28T01:00:02.460" v="7638" actId="2085"/>
        <pc:sldMkLst>
          <pc:docMk/>
          <pc:sldMk cId="2909316941" sldId="430"/>
        </pc:sldMkLst>
        <pc:spChg chg="mod">
          <ac:chgData name="안유균" userId="391a8d6f-0a30-45d9-946f-caa108b1f34e" providerId="ADAL" clId="{8F7D8C64-C4E7-41FC-86ED-EAF1CDA6932D}" dt="2022-04-28T01:00:02.460" v="7638" actId="2085"/>
          <ac:spMkLst>
            <pc:docMk/>
            <pc:sldMk cId="2909316941" sldId="430"/>
            <ac:spMk id="6" creationId="{0C42FCBB-8069-32DB-EBAF-A96CF0CF834D}"/>
          </ac:spMkLst>
        </pc:spChg>
        <pc:spChg chg="mod">
          <ac:chgData name="안유균" userId="391a8d6f-0a30-45d9-946f-caa108b1f34e" providerId="ADAL" clId="{8F7D8C64-C4E7-41FC-86ED-EAF1CDA6932D}" dt="2022-04-28T00:59:12.241" v="7624" actId="164"/>
          <ac:spMkLst>
            <pc:docMk/>
            <pc:sldMk cId="2909316941" sldId="430"/>
            <ac:spMk id="13" creationId="{927D3F22-7906-A37D-1C18-F6957176EB72}"/>
          </ac:spMkLst>
        </pc:spChg>
        <pc:spChg chg="mod">
          <ac:chgData name="안유균" userId="391a8d6f-0a30-45d9-946f-caa108b1f34e" providerId="ADAL" clId="{8F7D8C64-C4E7-41FC-86ED-EAF1CDA6932D}" dt="2022-04-28T00:59:12.241" v="7624" actId="164"/>
          <ac:spMkLst>
            <pc:docMk/>
            <pc:sldMk cId="2909316941" sldId="430"/>
            <ac:spMk id="14" creationId="{78ED8533-BC6D-1E28-B934-72091675B6EE}"/>
          </ac:spMkLst>
        </pc:spChg>
        <pc:grpChg chg="add mod ord">
          <ac:chgData name="안유균" userId="391a8d6f-0a30-45d9-946f-caa108b1f34e" providerId="ADAL" clId="{8F7D8C64-C4E7-41FC-86ED-EAF1CDA6932D}" dt="2022-04-28T00:59:37.253" v="7626" actId="1076"/>
          <ac:grpSpMkLst>
            <pc:docMk/>
            <pc:sldMk cId="2909316941" sldId="430"/>
            <ac:grpSpMk id="2" creationId="{03520494-3B33-4276-B438-BD14CF850933}"/>
          </ac:grpSpMkLst>
        </pc:grpChg>
      </pc:sldChg>
      <pc:sldChg chg="modSp">
        <pc:chgData name="안유균" userId="391a8d6f-0a30-45d9-946f-caa108b1f34e" providerId="ADAL" clId="{8F7D8C64-C4E7-41FC-86ED-EAF1CDA6932D}" dt="2022-04-28T02:10:34.359" v="7771" actId="1076"/>
        <pc:sldMkLst>
          <pc:docMk/>
          <pc:sldMk cId="2125740648" sldId="431"/>
        </pc:sldMkLst>
        <pc:picChg chg="mod">
          <ac:chgData name="안유균" userId="391a8d6f-0a30-45d9-946f-caa108b1f34e" providerId="ADAL" clId="{8F7D8C64-C4E7-41FC-86ED-EAF1CDA6932D}" dt="2022-04-28T02:10:34.359" v="7771" actId="1076"/>
          <ac:picMkLst>
            <pc:docMk/>
            <pc:sldMk cId="2125740648" sldId="431"/>
            <ac:picMk id="5" creationId="{F66ED5DF-06E6-8C8E-6204-A3CA4C9CADDC}"/>
          </ac:picMkLst>
        </pc:picChg>
      </pc:sldChg>
      <pc:sldChg chg="addSp delSp modSp add modAnim">
        <pc:chgData name="안유균" userId="391a8d6f-0a30-45d9-946f-caa108b1f34e" providerId="ADAL" clId="{8F7D8C64-C4E7-41FC-86ED-EAF1CDA6932D}" dt="2022-04-28T05:07:20.141" v="7825" actId="14100"/>
        <pc:sldMkLst>
          <pc:docMk/>
          <pc:sldMk cId="29848886" sldId="438"/>
        </pc:sldMkLst>
        <pc:spChg chg="del">
          <ac:chgData name="안유균" userId="391a8d6f-0a30-45d9-946f-caa108b1f34e" providerId="ADAL" clId="{8F7D8C64-C4E7-41FC-86ED-EAF1CDA6932D}" dt="2022-04-26T11:02:23.477" v="4900"/>
          <ac:spMkLst>
            <pc:docMk/>
            <pc:sldMk cId="29848886" sldId="438"/>
            <ac:spMk id="2" creationId="{BFCCEE7C-3DCF-4840-AE06-360A1EF50E11}"/>
          </ac:spMkLst>
        </pc:spChg>
        <pc:spChg chg="del">
          <ac:chgData name="안유균" userId="391a8d6f-0a30-45d9-946f-caa108b1f34e" providerId="ADAL" clId="{8F7D8C64-C4E7-41FC-86ED-EAF1CDA6932D}" dt="2022-04-26T11:02:26.425" v="4901"/>
          <ac:spMkLst>
            <pc:docMk/>
            <pc:sldMk cId="29848886" sldId="438"/>
            <ac:spMk id="3" creationId="{E8C3D20F-F1DE-4D25-9F91-2D58B6BDDED1}"/>
          </ac:spMkLst>
        </pc:spChg>
        <pc:spChg chg="add mod">
          <ac:chgData name="안유균" userId="391a8d6f-0a30-45d9-946f-caa108b1f34e" providerId="ADAL" clId="{8F7D8C64-C4E7-41FC-86ED-EAF1CDA6932D}" dt="2022-04-28T05:07:20.141" v="7825" actId="14100"/>
          <ac:spMkLst>
            <pc:docMk/>
            <pc:sldMk cId="29848886" sldId="438"/>
            <ac:spMk id="4" creationId="{CDD4721A-5BF5-47E0-8065-C76CC744A7FD}"/>
          </ac:spMkLst>
        </pc:spChg>
        <pc:picChg chg="add mod">
          <ac:chgData name="안유균" userId="391a8d6f-0a30-45d9-946f-caa108b1f34e" providerId="ADAL" clId="{8F7D8C64-C4E7-41FC-86ED-EAF1CDA6932D}" dt="2022-04-26T11:10:12.345" v="4950" actId="1076"/>
          <ac:picMkLst>
            <pc:docMk/>
            <pc:sldMk cId="29848886" sldId="438"/>
            <ac:picMk id="5" creationId="{41134DFF-2EDF-460C-8377-B24474656854}"/>
          </ac:picMkLst>
        </pc:picChg>
        <pc:picChg chg="add del mod">
          <ac:chgData name="안유균" userId="391a8d6f-0a30-45d9-946f-caa108b1f34e" providerId="ADAL" clId="{8F7D8C64-C4E7-41FC-86ED-EAF1CDA6932D}" dt="2022-04-26T11:11:43.301" v="4954"/>
          <ac:picMkLst>
            <pc:docMk/>
            <pc:sldMk cId="29848886" sldId="438"/>
            <ac:picMk id="6" creationId="{21392612-0448-40F7-8FC7-56F15C48CC5A}"/>
          </ac:picMkLst>
        </pc:picChg>
        <pc:picChg chg="add mod">
          <ac:chgData name="안유균" userId="391a8d6f-0a30-45d9-946f-caa108b1f34e" providerId="ADAL" clId="{8F7D8C64-C4E7-41FC-86ED-EAF1CDA6932D}" dt="2022-04-26T11:12:30.045" v="4958" actId="1076"/>
          <ac:picMkLst>
            <pc:docMk/>
            <pc:sldMk cId="29848886" sldId="438"/>
            <ac:picMk id="7" creationId="{171318B2-7E66-41B3-B744-4357F2066F75}"/>
          </ac:picMkLst>
        </pc:picChg>
        <pc:picChg chg="add mod">
          <ac:chgData name="안유균" userId="391a8d6f-0a30-45d9-946f-caa108b1f34e" providerId="ADAL" clId="{8F7D8C64-C4E7-41FC-86ED-EAF1CDA6932D}" dt="2022-04-26T11:35:46.258" v="5088" actId="14100"/>
          <ac:picMkLst>
            <pc:docMk/>
            <pc:sldMk cId="29848886" sldId="438"/>
            <ac:picMk id="8" creationId="{DE6BDFEC-D917-4587-8C2B-3C6E1E5CC37C}"/>
          </ac:picMkLst>
        </pc:picChg>
        <pc:picChg chg="add mod">
          <ac:chgData name="안유균" userId="391a8d6f-0a30-45d9-946f-caa108b1f34e" providerId="ADAL" clId="{8F7D8C64-C4E7-41FC-86ED-EAF1CDA6932D}" dt="2022-04-26T11:15:08.311" v="4971" actId="1076"/>
          <ac:picMkLst>
            <pc:docMk/>
            <pc:sldMk cId="29848886" sldId="438"/>
            <ac:picMk id="9" creationId="{E4DA6008-D1C1-4396-A0F9-C3165F82931D}"/>
          </ac:picMkLst>
        </pc:picChg>
        <pc:picChg chg="add del mod">
          <ac:chgData name="안유균" userId="391a8d6f-0a30-45d9-946f-caa108b1f34e" providerId="ADAL" clId="{8F7D8C64-C4E7-41FC-86ED-EAF1CDA6932D}" dt="2022-04-26T11:31:14.727" v="5085"/>
          <ac:picMkLst>
            <pc:docMk/>
            <pc:sldMk cId="29848886" sldId="438"/>
            <ac:picMk id="11" creationId="{AC02D747-9787-41FB-BC01-119D99D655EB}"/>
          </ac:picMkLst>
        </pc:picChg>
        <pc:picChg chg="add del mod">
          <ac:chgData name="안유균" userId="391a8d6f-0a30-45d9-946f-caa108b1f34e" providerId="ADAL" clId="{8F7D8C64-C4E7-41FC-86ED-EAF1CDA6932D}" dt="2022-04-26T11:37:54.092" v="5116"/>
          <ac:picMkLst>
            <pc:docMk/>
            <pc:sldMk cId="29848886" sldId="438"/>
            <ac:picMk id="12" creationId="{6948B004-CA41-4F7E-8653-36A35051F8C7}"/>
          </ac:picMkLst>
        </pc:picChg>
        <pc:picChg chg="add del mod">
          <ac:chgData name="안유균" userId="391a8d6f-0a30-45d9-946f-caa108b1f34e" providerId="ADAL" clId="{8F7D8C64-C4E7-41FC-86ED-EAF1CDA6932D}" dt="2022-04-26T11:39:08.618" v="5125"/>
          <ac:picMkLst>
            <pc:docMk/>
            <pc:sldMk cId="29848886" sldId="438"/>
            <ac:picMk id="13" creationId="{F4D0A6C8-0960-499F-8012-55DE9524D848}"/>
          </ac:picMkLst>
        </pc:picChg>
        <pc:picChg chg="add mod">
          <ac:chgData name="안유균" userId="391a8d6f-0a30-45d9-946f-caa108b1f34e" providerId="ADAL" clId="{8F7D8C64-C4E7-41FC-86ED-EAF1CDA6932D}" dt="2022-04-26T11:06:26.972" v="4906"/>
          <ac:picMkLst>
            <pc:docMk/>
            <pc:sldMk cId="29848886" sldId="438"/>
            <ac:picMk id="1026" creationId="{F8BBD3CE-BAB7-462F-A40A-43DC81CBE83E}"/>
          </ac:picMkLst>
        </pc:picChg>
      </pc:sldChg>
      <pc:sldChg chg="addSp delSp modSp add">
        <pc:chgData name="안유균" userId="391a8d6f-0a30-45d9-946f-caa108b1f34e" providerId="ADAL" clId="{8F7D8C64-C4E7-41FC-86ED-EAF1CDA6932D}" dt="2022-04-28T04:36:47.051" v="7794" actId="165"/>
        <pc:sldMkLst>
          <pc:docMk/>
          <pc:sldMk cId="387374627" sldId="441"/>
        </pc:sldMkLst>
        <pc:spChg chg="mod topLvl">
          <ac:chgData name="안유균" userId="391a8d6f-0a30-45d9-946f-caa108b1f34e" providerId="ADAL" clId="{8F7D8C64-C4E7-41FC-86ED-EAF1CDA6932D}" dt="2022-04-28T04:36:47.051" v="7794" actId="165"/>
          <ac:spMkLst>
            <pc:docMk/>
            <pc:sldMk cId="387374627" sldId="441"/>
            <ac:spMk id="28" creationId="{5E37ED63-94D1-4F94-983A-09C5334B4013}"/>
          </ac:spMkLst>
        </pc:spChg>
        <pc:spChg chg="mod topLvl">
          <ac:chgData name="안유균" userId="391a8d6f-0a30-45d9-946f-caa108b1f34e" providerId="ADAL" clId="{8F7D8C64-C4E7-41FC-86ED-EAF1CDA6932D}" dt="2022-04-28T04:36:47.051" v="7794" actId="165"/>
          <ac:spMkLst>
            <pc:docMk/>
            <pc:sldMk cId="387374627" sldId="441"/>
            <ac:spMk id="29" creationId="{08CE9350-30C3-4900-8ADC-329212D1FF2B}"/>
          </ac:spMkLst>
        </pc:spChg>
        <pc:spChg chg="mod topLvl">
          <ac:chgData name="안유균" userId="391a8d6f-0a30-45d9-946f-caa108b1f34e" providerId="ADAL" clId="{8F7D8C64-C4E7-41FC-86ED-EAF1CDA6932D}" dt="2022-04-28T04:36:47.051" v="7794" actId="165"/>
          <ac:spMkLst>
            <pc:docMk/>
            <pc:sldMk cId="387374627" sldId="441"/>
            <ac:spMk id="30" creationId="{898C1C1D-6321-4503-93F3-599100AF53D8}"/>
          </ac:spMkLst>
        </pc:spChg>
        <pc:spChg chg="mod topLvl">
          <ac:chgData name="안유균" userId="391a8d6f-0a30-45d9-946f-caa108b1f34e" providerId="ADAL" clId="{8F7D8C64-C4E7-41FC-86ED-EAF1CDA6932D}" dt="2022-04-28T04:36:47.051" v="7794" actId="165"/>
          <ac:spMkLst>
            <pc:docMk/>
            <pc:sldMk cId="387374627" sldId="441"/>
            <ac:spMk id="31" creationId="{3CFECB06-B62E-4192-B30A-5C3DFC4F5916}"/>
          </ac:spMkLst>
        </pc:spChg>
        <pc:spChg chg="mod topLvl">
          <ac:chgData name="안유균" userId="391a8d6f-0a30-45d9-946f-caa108b1f34e" providerId="ADAL" clId="{8F7D8C64-C4E7-41FC-86ED-EAF1CDA6932D}" dt="2022-04-28T04:36:47.051" v="7794" actId="165"/>
          <ac:spMkLst>
            <pc:docMk/>
            <pc:sldMk cId="387374627" sldId="441"/>
            <ac:spMk id="36" creationId="{197D87FF-BFB4-49EB-972A-D9145F5896B0}"/>
          </ac:spMkLst>
        </pc:spChg>
        <pc:spChg chg="mod topLvl">
          <ac:chgData name="안유균" userId="391a8d6f-0a30-45d9-946f-caa108b1f34e" providerId="ADAL" clId="{8F7D8C64-C4E7-41FC-86ED-EAF1CDA6932D}" dt="2022-04-28T04:36:47.051" v="7794" actId="165"/>
          <ac:spMkLst>
            <pc:docMk/>
            <pc:sldMk cId="387374627" sldId="441"/>
            <ac:spMk id="37" creationId="{611379B0-9B12-48FE-B2CF-B249E6B6B30A}"/>
          </ac:spMkLst>
        </pc:spChg>
        <pc:spChg chg="mod topLvl">
          <ac:chgData name="안유균" userId="391a8d6f-0a30-45d9-946f-caa108b1f34e" providerId="ADAL" clId="{8F7D8C64-C4E7-41FC-86ED-EAF1CDA6932D}" dt="2022-04-28T04:36:47.051" v="7794" actId="165"/>
          <ac:spMkLst>
            <pc:docMk/>
            <pc:sldMk cId="387374627" sldId="441"/>
            <ac:spMk id="40" creationId="{37E6F013-E8BF-4C63-BA57-B75DBC2361B3}"/>
          </ac:spMkLst>
        </pc:spChg>
        <pc:spChg chg="mod topLvl">
          <ac:chgData name="안유균" userId="391a8d6f-0a30-45d9-946f-caa108b1f34e" providerId="ADAL" clId="{8F7D8C64-C4E7-41FC-86ED-EAF1CDA6932D}" dt="2022-04-28T04:36:47.051" v="7794" actId="165"/>
          <ac:spMkLst>
            <pc:docMk/>
            <pc:sldMk cId="387374627" sldId="441"/>
            <ac:spMk id="41" creationId="{F4986416-6E28-4525-A5B1-7B0793B8A2DD}"/>
          </ac:spMkLst>
        </pc:spChg>
        <pc:spChg chg="mod topLvl">
          <ac:chgData name="안유균" userId="391a8d6f-0a30-45d9-946f-caa108b1f34e" providerId="ADAL" clId="{8F7D8C64-C4E7-41FC-86ED-EAF1CDA6932D}" dt="2022-04-28T04:36:47.051" v="7794" actId="165"/>
          <ac:spMkLst>
            <pc:docMk/>
            <pc:sldMk cId="387374627" sldId="441"/>
            <ac:spMk id="42" creationId="{83817B9C-3993-4DE9-A844-3BB2E8DE3B41}"/>
          </ac:spMkLst>
        </pc:spChg>
        <pc:spChg chg="mod topLvl">
          <ac:chgData name="안유균" userId="391a8d6f-0a30-45d9-946f-caa108b1f34e" providerId="ADAL" clId="{8F7D8C64-C4E7-41FC-86ED-EAF1CDA6932D}" dt="2022-04-28T04:36:47.051" v="7794" actId="165"/>
          <ac:spMkLst>
            <pc:docMk/>
            <pc:sldMk cId="387374627" sldId="441"/>
            <ac:spMk id="43" creationId="{4FD99847-B6D9-4B49-B4EF-29E012BAB803}"/>
          </ac:spMkLst>
        </pc:spChg>
        <pc:spChg chg="mod topLvl">
          <ac:chgData name="안유균" userId="391a8d6f-0a30-45d9-946f-caa108b1f34e" providerId="ADAL" clId="{8F7D8C64-C4E7-41FC-86ED-EAF1CDA6932D}" dt="2022-04-28T04:36:47.051" v="7794" actId="165"/>
          <ac:spMkLst>
            <pc:docMk/>
            <pc:sldMk cId="387374627" sldId="441"/>
            <ac:spMk id="44" creationId="{9C174C18-9E33-4229-B6FE-248C5815A28D}"/>
          </ac:spMkLst>
        </pc:spChg>
        <pc:spChg chg="mod topLvl">
          <ac:chgData name="안유균" userId="391a8d6f-0a30-45d9-946f-caa108b1f34e" providerId="ADAL" clId="{8F7D8C64-C4E7-41FC-86ED-EAF1CDA6932D}" dt="2022-04-28T04:36:47.051" v="7794" actId="165"/>
          <ac:spMkLst>
            <pc:docMk/>
            <pc:sldMk cId="387374627" sldId="441"/>
            <ac:spMk id="45" creationId="{C12B4F5F-7B99-4BF9-BE80-06FDE93A3B3A}"/>
          </ac:spMkLst>
        </pc:spChg>
        <pc:spChg chg="mod topLvl">
          <ac:chgData name="안유균" userId="391a8d6f-0a30-45d9-946f-caa108b1f34e" providerId="ADAL" clId="{8F7D8C64-C4E7-41FC-86ED-EAF1CDA6932D}" dt="2022-04-28T04:36:47.051" v="7794" actId="165"/>
          <ac:spMkLst>
            <pc:docMk/>
            <pc:sldMk cId="387374627" sldId="441"/>
            <ac:spMk id="52" creationId="{94435B65-758E-4460-AA65-28A05E54AFEF}"/>
          </ac:spMkLst>
        </pc:spChg>
        <pc:grpChg chg="add del mod">
          <ac:chgData name="안유균" userId="391a8d6f-0a30-45d9-946f-caa108b1f34e" providerId="ADAL" clId="{8F7D8C64-C4E7-41FC-86ED-EAF1CDA6932D}" dt="2022-04-28T04:36:47.051" v="7794" actId="165"/>
          <ac:grpSpMkLst>
            <pc:docMk/>
            <pc:sldMk cId="387374627" sldId="441"/>
            <ac:grpSpMk id="26" creationId="{8B007BB9-5563-4BB4-90A5-D2486C969CF2}"/>
          </ac:grpSpMkLst>
        </pc:grpChg>
        <pc:grpChg chg="mod topLvl">
          <ac:chgData name="안유균" userId="391a8d6f-0a30-45d9-946f-caa108b1f34e" providerId="ADAL" clId="{8F7D8C64-C4E7-41FC-86ED-EAF1CDA6932D}" dt="2022-04-28T04:36:47.051" v="7794" actId="165"/>
          <ac:grpSpMkLst>
            <pc:docMk/>
            <pc:sldMk cId="387374627" sldId="441"/>
            <ac:grpSpMk id="27" creationId="{8AB83466-FB22-4736-B042-62393F0D3CA5}"/>
          </ac:grpSpMkLst>
        </pc:grpChg>
        <pc:grpChg chg="mod topLvl">
          <ac:chgData name="안유균" userId="391a8d6f-0a30-45d9-946f-caa108b1f34e" providerId="ADAL" clId="{8F7D8C64-C4E7-41FC-86ED-EAF1CDA6932D}" dt="2022-04-28T04:36:47.051" v="7794" actId="165"/>
          <ac:grpSpMkLst>
            <pc:docMk/>
            <pc:sldMk cId="387374627" sldId="441"/>
            <ac:grpSpMk id="53" creationId="{E25BE48E-BC71-45C8-8C8F-A9E24847DD44}"/>
          </ac:grpSpMkLst>
        </pc:grpChg>
        <pc:picChg chg="del">
          <ac:chgData name="안유균" userId="391a8d6f-0a30-45d9-946f-caa108b1f34e" providerId="ADAL" clId="{8F7D8C64-C4E7-41FC-86ED-EAF1CDA6932D}" dt="2022-04-28T02:28:07.424" v="7786"/>
          <ac:picMkLst>
            <pc:docMk/>
            <pc:sldMk cId="387374627" sldId="441"/>
            <ac:picMk id="5" creationId="{F66ED5DF-06E6-8C8E-6204-A3CA4C9CADDC}"/>
          </ac:picMkLst>
        </pc:picChg>
        <pc:picChg chg="del">
          <ac:chgData name="안유균" userId="391a8d6f-0a30-45d9-946f-caa108b1f34e" providerId="ADAL" clId="{8F7D8C64-C4E7-41FC-86ED-EAF1CDA6932D}" dt="2022-04-28T02:28:10.011" v="7787"/>
          <ac:picMkLst>
            <pc:docMk/>
            <pc:sldMk cId="387374627" sldId="441"/>
            <ac:picMk id="7" creationId="{DA7A661C-76F8-CF1A-E92F-6CC13EFDFC6A}"/>
          </ac:picMkLst>
        </pc:picChg>
        <pc:picChg chg="mod topLvl">
          <ac:chgData name="안유균" userId="391a8d6f-0a30-45d9-946f-caa108b1f34e" providerId="ADAL" clId="{8F7D8C64-C4E7-41FC-86ED-EAF1CDA6932D}" dt="2022-04-28T04:36:47.051" v="7794" actId="165"/>
          <ac:picMkLst>
            <pc:docMk/>
            <pc:sldMk cId="387374627" sldId="441"/>
            <ac:picMk id="32" creationId="{7F2AB575-965F-465A-B505-B4661CE0BA88}"/>
          </ac:picMkLst>
        </pc:picChg>
        <pc:picChg chg="mod topLvl">
          <ac:chgData name="안유균" userId="391a8d6f-0a30-45d9-946f-caa108b1f34e" providerId="ADAL" clId="{8F7D8C64-C4E7-41FC-86ED-EAF1CDA6932D}" dt="2022-04-28T04:36:47.051" v="7794" actId="165"/>
          <ac:picMkLst>
            <pc:docMk/>
            <pc:sldMk cId="387374627" sldId="441"/>
            <ac:picMk id="33" creationId="{95D72F92-12FE-403F-9520-85602074057E}"/>
          </ac:picMkLst>
        </pc:picChg>
        <pc:picChg chg="mod topLvl">
          <ac:chgData name="안유균" userId="391a8d6f-0a30-45d9-946f-caa108b1f34e" providerId="ADAL" clId="{8F7D8C64-C4E7-41FC-86ED-EAF1CDA6932D}" dt="2022-04-28T04:36:47.051" v="7794" actId="165"/>
          <ac:picMkLst>
            <pc:docMk/>
            <pc:sldMk cId="387374627" sldId="441"/>
            <ac:picMk id="35" creationId="{8829B2A3-FA2C-47F2-812D-BEE3E281A1C8}"/>
          </ac:picMkLst>
        </pc:picChg>
        <pc:picChg chg="mod topLvl">
          <ac:chgData name="안유균" userId="391a8d6f-0a30-45d9-946f-caa108b1f34e" providerId="ADAL" clId="{8F7D8C64-C4E7-41FC-86ED-EAF1CDA6932D}" dt="2022-04-28T04:36:47.051" v="7794" actId="165"/>
          <ac:picMkLst>
            <pc:docMk/>
            <pc:sldMk cId="387374627" sldId="441"/>
            <ac:picMk id="49" creationId="{D92D642A-D60F-43B5-A4B8-6B1D4D26CE91}"/>
          </ac:picMkLst>
        </pc:picChg>
        <pc:picChg chg="mod topLvl">
          <ac:chgData name="안유균" userId="391a8d6f-0a30-45d9-946f-caa108b1f34e" providerId="ADAL" clId="{8F7D8C64-C4E7-41FC-86ED-EAF1CDA6932D}" dt="2022-04-28T04:36:47.051" v="7794" actId="165"/>
          <ac:picMkLst>
            <pc:docMk/>
            <pc:sldMk cId="387374627" sldId="441"/>
            <ac:picMk id="50" creationId="{9FAF419B-9C6B-4332-A850-24D6F880CEF7}"/>
          </ac:picMkLst>
        </pc:picChg>
        <pc:picChg chg="mod topLvl">
          <ac:chgData name="안유균" userId="391a8d6f-0a30-45d9-946f-caa108b1f34e" providerId="ADAL" clId="{8F7D8C64-C4E7-41FC-86ED-EAF1CDA6932D}" dt="2022-04-28T04:36:47.051" v="7794" actId="165"/>
          <ac:picMkLst>
            <pc:docMk/>
            <pc:sldMk cId="387374627" sldId="441"/>
            <ac:picMk id="51" creationId="{ECEC3D59-EDD9-4051-B34A-E2EEFC364BC1}"/>
          </ac:picMkLst>
        </pc:picChg>
        <pc:cxnChg chg="mod topLvl">
          <ac:chgData name="안유균" userId="391a8d6f-0a30-45d9-946f-caa108b1f34e" providerId="ADAL" clId="{8F7D8C64-C4E7-41FC-86ED-EAF1CDA6932D}" dt="2022-04-28T04:36:47.051" v="7794" actId="165"/>
          <ac:cxnSpMkLst>
            <pc:docMk/>
            <pc:sldMk cId="387374627" sldId="441"/>
            <ac:cxnSpMk id="38" creationId="{3894704E-4AB6-4A7E-872B-7B2C7E88573B}"/>
          </ac:cxnSpMkLst>
        </pc:cxnChg>
        <pc:cxnChg chg="mod topLvl">
          <ac:chgData name="안유균" userId="391a8d6f-0a30-45d9-946f-caa108b1f34e" providerId="ADAL" clId="{8F7D8C64-C4E7-41FC-86ED-EAF1CDA6932D}" dt="2022-04-28T04:36:47.051" v="7794" actId="165"/>
          <ac:cxnSpMkLst>
            <pc:docMk/>
            <pc:sldMk cId="387374627" sldId="441"/>
            <ac:cxnSpMk id="39" creationId="{8E28C736-868F-41BC-A4B3-8C4D8670001D}"/>
          </ac:cxnSpMkLst>
        </pc:cxnChg>
        <pc:cxnChg chg="mod topLvl">
          <ac:chgData name="안유균" userId="391a8d6f-0a30-45d9-946f-caa108b1f34e" providerId="ADAL" clId="{8F7D8C64-C4E7-41FC-86ED-EAF1CDA6932D}" dt="2022-04-28T04:36:47.051" v="7794" actId="165"/>
          <ac:cxnSpMkLst>
            <pc:docMk/>
            <pc:sldMk cId="387374627" sldId="441"/>
            <ac:cxnSpMk id="54" creationId="{E621261E-E22D-4ED6-BC53-64AA5FE558A2}"/>
          </ac:cxnSpMkLst>
        </pc:cxnChg>
        <pc:cxnChg chg="mod topLvl">
          <ac:chgData name="안유균" userId="391a8d6f-0a30-45d9-946f-caa108b1f34e" providerId="ADAL" clId="{8F7D8C64-C4E7-41FC-86ED-EAF1CDA6932D}" dt="2022-04-28T04:36:47.051" v="7794" actId="165"/>
          <ac:cxnSpMkLst>
            <pc:docMk/>
            <pc:sldMk cId="387374627" sldId="441"/>
            <ac:cxnSpMk id="55" creationId="{EB7028AB-B6ED-4261-A77D-C735C8FE18AB}"/>
          </ac:cxnSpMkLst>
        </pc:cxnChg>
        <pc:cxnChg chg="mod topLvl">
          <ac:chgData name="안유균" userId="391a8d6f-0a30-45d9-946f-caa108b1f34e" providerId="ADAL" clId="{8F7D8C64-C4E7-41FC-86ED-EAF1CDA6932D}" dt="2022-04-28T04:36:47.051" v="7794" actId="165"/>
          <ac:cxnSpMkLst>
            <pc:docMk/>
            <pc:sldMk cId="387374627" sldId="441"/>
            <ac:cxnSpMk id="56" creationId="{D50EA379-AB9E-43A7-A5B4-2A993EF32033}"/>
          </ac:cxnSpMkLst>
        </pc:cxnChg>
      </pc:sldChg>
      <pc:sldChg chg="modSp add del">
        <pc:chgData name="안유균" userId="391a8d6f-0a30-45d9-946f-caa108b1f34e" providerId="ADAL" clId="{8F7D8C64-C4E7-41FC-86ED-EAF1CDA6932D}" dt="2022-04-28T01:16:41.251" v="7649" actId="2696"/>
        <pc:sldMkLst>
          <pc:docMk/>
          <pc:sldMk cId="1133123685" sldId="441"/>
        </pc:sldMkLst>
        <pc:spChg chg="mod">
          <ac:chgData name="안유균" userId="391a8d6f-0a30-45d9-946f-caa108b1f34e" providerId="ADAL" clId="{8F7D8C64-C4E7-41FC-86ED-EAF1CDA6932D}" dt="2022-04-28T01:16:12.545" v="7643" actId="14100"/>
          <ac:spMkLst>
            <pc:docMk/>
            <pc:sldMk cId="1133123685" sldId="441"/>
            <ac:spMk id="6" creationId="{0C42FCBB-8069-32DB-EBAF-A96CF0CF834D}"/>
          </ac:spMkLst>
        </pc:spChg>
        <pc:picChg chg="mod">
          <ac:chgData name="안유균" userId="391a8d6f-0a30-45d9-946f-caa108b1f34e" providerId="ADAL" clId="{8F7D8C64-C4E7-41FC-86ED-EAF1CDA6932D}" dt="2022-04-28T01:16:28.775" v="7646" actId="1076"/>
          <ac:picMkLst>
            <pc:docMk/>
            <pc:sldMk cId="1133123685" sldId="441"/>
            <ac:picMk id="5" creationId="{F66ED5DF-06E6-8C8E-6204-A3CA4C9CADDC}"/>
          </ac:picMkLst>
        </pc:picChg>
      </pc:sldChg>
      <pc:sldChg chg="addSp delSp modSp add del">
        <pc:chgData name="안유균" userId="391a8d6f-0a30-45d9-946f-caa108b1f34e" providerId="ADAL" clId="{8F7D8C64-C4E7-41FC-86ED-EAF1CDA6932D}" dt="2022-04-28T02:28:01.135" v="7784" actId="2696"/>
        <pc:sldMkLst>
          <pc:docMk/>
          <pc:sldMk cId="1843024943" sldId="442"/>
        </pc:sldMkLst>
        <pc:spChg chg="del">
          <ac:chgData name="안유균" userId="391a8d6f-0a30-45d9-946f-caa108b1f34e" providerId="ADAL" clId="{8F7D8C64-C4E7-41FC-86ED-EAF1CDA6932D}" dt="2022-04-28T01:16:45.044" v="7651"/>
          <ac:spMkLst>
            <pc:docMk/>
            <pc:sldMk cId="1843024943" sldId="442"/>
            <ac:spMk id="2" creationId="{C7F236BF-9F80-49D6-940F-B2F446CBFF93}"/>
          </ac:spMkLst>
        </pc:spChg>
        <pc:spChg chg="del">
          <ac:chgData name="안유균" userId="391a8d6f-0a30-45d9-946f-caa108b1f34e" providerId="ADAL" clId="{8F7D8C64-C4E7-41FC-86ED-EAF1CDA6932D}" dt="2022-04-28T01:16:43.718" v="7650"/>
          <ac:spMkLst>
            <pc:docMk/>
            <pc:sldMk cId="1843024943" sldId="442"/>
            <ac:spMk id="3" creationId="{86D60E50-110B-4894-829A-FAB915066CFC}"/>
          </ac:spMkLst>
        </pc:spChg>
        <pc:spChg chg="add del">
          <ac:chgData name="안유균" userId="391a8d6f-0a30-45d9-946f-caa108b1f34e" providerId="ADAL" clId="{8F7D8C64-C4E7-41FC-86ED-EAF1CDA6932D}" dt="2022-04-28T01:46:08.796" v="7734"/>
          <ac:spMkLst>
            <pc:docMk/>
            <pc:sldMk cId="1843024943" sldId="442"/>
            <ac:spMk id="4" creationId="{431D8970-4989-445F-86B9-82D5842ADD9E}"/>
          </ac:spMkLst>
        </pc:spChg>
        <pc:spChg chg="add del mod">
          <ac:chgData name="안유균" userId="391a8d6f-0a30-45d9-946f-caa108b1f34e" providerId="ADAL" clId="{8F7D8C64-C4E7-41FC-86ED-EAF1CDA6932D}" dt="2022-04-28T02:10:43.681" v="7783"/>
          <ac:spMkLst>
            <pc:docMk/>
            <pc:sldMk cId="1843024943" sldId="442"/>
            <ac:spMk id="6" creationId="{9CAECDF0-E403-48DA-A644-452252000C34}"/>
          </ac:spMkLst>
        </pc:spChg>
        <pc:spChg chg="add mod topLvl">
          <ac:chgData name="안유균" userId="391a8d6f-0a30-45d9-946f-caa108b1f34e" providerId="ADAL" clId="{8F7D8C64-C4E7-41FC-86ED-EAF1CDA6932D}" dt="2022-04-28T01:23:26.249" v="7678" actId="164"/>
          <ac:spMkLst>
            <pc:docMk/>
            <pc:sldMk cId="1843024943" sldId="442"/>
            <ac:spMk id="8" creationId="{AF0019C5-8DCF-44F4-A89E-1EB8E584B69F}"/>
          </ac:spMkLst>
        </pc:spChg>
        <pc:spChg chg="add del mod">
          <ac:chgData name="안유균" userId="391a8d6f-0a30-45d9-946f-caa108b1f34e" providerId="ADAL" clId="{8F7D8C64-C4E7-41FC-86ED-EAF1CDA6932D}" dt="2022-04-28T01:26:04.833" v="7685"/>
          <ac:spMkLst>
            <pc:docMk/>
            <pc:sldMk cId="1843024943" sldId="442"/>
            <ac:spMk id="10" creationId="{4DC50250-CF25-4977-BCB9-E35FEE876717}"/>
          </ac:spMkLst>
        </pc:spChg>
        <pc:spChg chg="add del mod">
          <ac:chgData name="안유균" userId="391a8d6f-0a30-45d9-946f-caa108b1f34e" providerId="ADAL" clId="{8F7D8C64-C4E7-41FC-86ED-EAF1CDA6932D}" dt="2022-04-28T01:27:12.867" v="7696"/>
          <ac:spMkLst>
            <pc:docMk/>
            <pc:sldMk cId="1843024943" sldId="442"/>
            <ac:spMk id="12" creationId="{15232A04-1E79-4808-AF06-E662DF694A80}"/>
          </ac:spMkLst>
        </pc:spChg>
        <pc:spChg chg="add del mod">
          <ac:chgData name="안유균" userId="391a8d6f-0a30-45d9-946f-caa108b1f34e" providerId="ADAL" clId="{8F7D8C64-C4E7-41FC-86ED-EAF1CDA6932D}" dt="2022-04-28T02:10:43.681" v="7783"/>
          <ac:spMkLst>
            <pc:docMk/>
            <pc:sldMk cId="1843024943" sldId="442"/>
            <ac:spMk id="16" creationId="{CB81BE1E-CFCA-40FE-9324-565908508C71}"/>
          </ac:spMkLst>
        </pc:spChg>
        <pc:spChg chg="mod">
          <ac:chgData name="안유균" userId="391a8d6f-0a30-45d9-946f-caa108b1f34e" providerId="ADAL" clId="{8F7D8C64-C4E7-41FC-86ED-EAF1CDA6932D}" dt="2022-04-28T01:29:23.402" v="7718"/>
          <ac:spMkLst>
            <pc:docMk/>
            <pc:sldMk cId="1843024943" sldId="442"/>
            <ac:spMk id="17" creationId="{D0941CFF-CAD3-4C39-853A-28659DDAA8B4}"/>
          </ac:spMkLst>
        </pc:spChg>
        <pc:spChg chg="mod">
          <ac:chgData name="안유균" userId="391a8d6f-0a30-45d9-946f-caa108b1f34e" providerId="ADAL" clId="{8F7D8C64-C4E7-41FC-86ED-EAF1CDA6932D}" dt="2022-04-28T01:46:11.167" v="7738"/>
          <ac:spMkLst>
            <pc:docMk/>
            <pc:sldMk cId="1843024943" sldId="442"/>
            <ac:spMk id="19" creationId="{B5BC616B-DB50-48A0-87B5-13E27FD22B0A}"/>
          </ac:spMkLst>
        </pc:spChg>
        <pc:spChg chg="mod">
          <ac:chgData name="안유균" userId="391a8d6f-0a30-45d9-946f-caa108b1f34e" providerId="ADAL" clId="{8F7D8C64-C4E7-41FC-86ED-EAF1CDA6932D}" dt="2022-04-28T02:10:43.681" v="7783"/>
          <ac:spMkLst>
            <pc:docMk/>
            <pc:sldMk cId="1843024943" sldId="442"/>
            <ac:spMk id="21" creationId="{676CE3A5-D261-4CCA-B854-98B4F3B5FFD7}"/>
          </ac:spMkLst>
        </pc:spChg>
        <pc:spChg chg="add del mod">
          <ac:chgData name="안유균" userId="391a8d6f-0a30-45d9-946f-caa108b1f34e" providerId="ADAL" clId="{8F7D8C64-C4E7-41FC-86ED-EAF1CDA6932D}" dt="2022-04-28T02:10:41.862" v="7781" actId="11529"/>
          <ac:spMkLst>
            <pc:docMk/>
            <pc:sldMk cId="1843024943" sldId="442"/>
            <ac:spMk id="22" creationId="{043AF27E-910E-4BDA-99FB-4AA971FB58A1}"/>
          </ac:spMkLst>
        </pc:spChg>
        <pc:spChg chg="add del mod">
          <ac:chgData name="안유균" userId="391a8d6f-0a30-45d9-946f-caa108b1f34e" providerId="ADAL" clId="{8F7D8C64-C4E7-41FC-86ED-EAF1CDA6932D}" dt="2022-04-28T02:10:39.739" v="7778" actId="767"/>
          <ac:spMkLst>
            <pc:docMk/>
            <pc:sldMk cId="1843024943" sldId="442"/>
            <ac:spMk id="23" creationId="{A66A0EC9-F815-4448-AF86-0D5ABF851596}"/>
          </ac:spMkLst>
        </pc:spChg>
        <pc:grpChg chg="add del mod">
          <ac:chgData name="안유균" userId="391a8d6f-0a30-45d9-946f-caa108b1f34e" providerId="ADAL" clId="{8F7D8C64-C4E7-41FC-86ED-EAF1CDA6932D}" dt="2022-04-28T01:23:15.651" v="7675" actId="165"/>
          <ac:grpSpMkLst>
            <pc:docMk/>
            <pc:sldMk cId="1843024943" sldId="442"/>
            <ac:grpSpMk id="9" creationId="{F3BE5C59-DF5A-478E-A591-4919A6404E73}"/>
          </ac:grpSpMkLst>
        </pc:grpChg>
        <pc:grpChg chg="add mod">
          <ac:chgData name="안유균" userId="391a8d6f-0a30-45d9-946f-caa108b1f34e" providerId="ADAL" clId="{8F7D8C64-C4E7-41FC-86ED-EAF1CDA6932D}" dt="2022-04-28T02:10:42.348" v="7782" actId="1076"/>
          <ac:grpSpMkLst>
            <pc:docMk/>
            <pc:sldMk cId="1843024943" sldId="442"/>
            <ac:grpSpMk id="11" creationId="{FC8C2042-4305-4089-A4DC-B5DEE564999B}"/>
          </ac:grpSpMkLst>
        </pc:grpChg>
        <pc:grpChg chg="add del mod">
          <ac:chgData name="안유균" userId="391a8d6f-0a30-45d9-946f-caa108b1f34e" providerId="ADAL" clId="{8F7D8C64-C4E7-41FC-86ED-EAF1CDA6932D}" dt="2022-04-28T01:26:49.718" v="7695"/>
          <ac:grpSpMkLst>
            <pc:docMk/>
            <pc:sldMk cId="1843024943" sldId="442"/>
            <ac:grpSpMk id="13" creationId="{5B5629B3-5009-4B2B-97CC-8E3A045EAED1}"/>
          </ac:grpSpMkLst>
        </pc:grpChg>
        <pc:grpChg chg="add mod">
          <ac:chgData name="안유균" userId="391a8d6f-0a30-45d9-946f-caa108b1f34e" providerId="ADAL" clId="{8F7D8C64-C4E7-41FC-86ED-EAF1CDA6932D}" dt="2022-04-28T01:29:20.952" v="7714" actId="164"/>
          <ac:grpSpMkLst>
            <pc:docMk/>
            <pc:sldMk cId="1843024943" sldId="442"/>
            <ac:grpSpMk id="18" creationId="{33B4A0AC-E347-49A8-9F90-1D459CF9B29F}"/>
          </ac:grpSpMkLst>
        </pc:grpChg>
        <pc:grpChg chg="add mod">
          <ac:chgData name="안유균" userId="391a8d6f-0a30-45d9-946f-caa108b1f34e" providerId="ADAL" clId="{8F7D8C64-C4E7-41FC-86ED-EAF1CDA6932D}" dt="2022-04-28T01:46:03.294" v="7732" actId="164"/>
          <ac:grpSpMkLst>
            <pc:docMk/>
            <pc:sldMk cId="1843024943" sldId="442"/>
            <ac:grpSpMk id="20" creationId="{92B11FEF-E86B-4034-9FB8-1BFC6617A539}"/>
          </ac:grpSpMkLst>
        </pc:grpChg>
        <pc:picChg chg="add mod">
          <ac:chgData name="안유균" userId="391a8d6f-0a30-45d9-946f-caa108b1f34e" providerId="ADAL" clId="{8F7D8C64-C4E7-41FC-86ED-EAF1CDA6932D}" dt="2022-04-28T01:46:31.150" v="7745" actId="1076"/>
          <ac:picMkLst>
            <pc:docMk/>
            <pc:sldMk cId="1843024943" sldId="442"/>
            <ac:picMk id="5" creationId="{467C6315-F2C3-4ACC-A010-2CF2C1C960C8}"/>
          </ac:picMkLst>
        </pc:picChg>
        <pc:picChg chg="add mod topLvl">
          <ac:chgData name="안유균" userId="391a8d6f-0a30-45d9-946f-caa108b1f34e" providerId="ADAL" clId="{8F7D8C64-C4E7-41FC-86ED-EAF1CDA6932D}" dt="2022-04-28T01:23:26.249" v="7678" actId="164"/>
          <ac:picMkLst>
            <pc:docMk/>
            <pc:sldMk cId="1843024943" sldId="442"/>
            <ac:picMk id="7" creationId="{1C8633AF-7CE9-4F8C-AA54-C99E7F347D54}"/>
          </ac:picMkLst>
        </pc:picChg>
      </pc:sldChg>
      <pc:sldChg chg="del">
        <pc:chgData name="안유균" userId="391a8d6f-0a30-45d9-946f-caa108b1f34e" providerId="ADAL" clId="{8F7D8C64-C4E7-41FC-86ED-EAF1CDA6932D}" dt="2022-04-29T01:03:08.544" v="9115" actId="2696"/>
        <pc:sldMkLst>
          <pc:docMk/>
          <pc:sldMk cId="585800876" sldId="476"/>
        </pc:sldMkLst>
      </pc:sldChg>
      <pc:sldChg chg="addSp delSp modSp add">
        <pc:chgData name="안유균" userId="391a8d6f-0a30-45d9-946f-caa108b1f34e" providerId="ADAL" clId="{8F7D8C64-C4E7-41FC-86ED-EAF1CDA6932D}" dt="2022-04-29T01:29:49.921" v="9444" actId="1076"/>
        <pc:sldMkLst>
          <pc:docMk/>
          <pc:sldMk cId="2712227989" sldId="479"/>
        </pc:sldMkLst>
        <pc:spChg chg="mod">
          <ac:chgData name="안유균" userId="391a8d6f-0a30-45d9-946f-caa108b1f34e" providerId="ADAL" clId="{8F7D8C64-C4E7-41FC-86ED-EAF1CDA6932D}" dt="2022-04-29T01:11:24.818" v="9135" actId="207"/>
          <ac:spMkLst>
            <pc:docMk/>
            <pc:sldMk cId="2712227989" sldId="479"/>
            <ac:spMk id="2" creationId="{CE1EEE72-9C13-4BEC-890D-37C892973C2A}"/>
          </ac:spMkLst>
        </pc:spChg>
        <pc:spChg chg="mod">
          <ac:chgData name="안유균" userId="391a8d6f-0a30-45d9-946f-caa108b1f34e" providerId="ADAL" clId="{8F7D8C64-C4E7-41FC-86ED-EAF1CDA6932D}" dt="2022-04-29T01:23:33.185" v="9295" actId="1076"/>
          <ac:spMkLst>
            <pc:docMk/>
            <pc:sldMk cId="2712227989" sldId="479"/>
            <ac:spMk id="3" creationId="{4CE3AA3B-7655-4C67-91AF-A534B3CB5F7A}"/>
          </ac:spMkLst>
        </pc:spChg>
        <pc:spChg chg="add mod ord">
          <ac:chgData name="안유균" userId="391a8d6f-0a30-45d9-946f-caa108b1f34e" providerId="ADAL" clId="{8F7D8C64-C4E7-41FC-86ED-EAF1CDA6932D}" dt="2022-04-29T01:12:32.913" v="9136" actId="208"/>
          <ac:spMkLst>
            <pc:docMk/>
            <pc:sldMk cId="2712227989" sldId="479"/>
            <ac:spMk id="4" creationId="{3F6DCB27-539A-49F6-83B3-429065BE184B}"/>
          </ac:spMkLst>
        </pc:spChg>
        <pc:spChg chg="mod">
          <ac:chgData name="안유균" userId="391a8d6f-0a30-45d9-946f-caa108b1f34e" providerId="ADAL" clId="{8F7D8C64-C4E7-41FC-86ED-EAF1CDA6932D}" dt="2022-04-29T01:19:36.580" v="9196" actId="207"/>
          <ac:spMkLst>
            <pc:docMk/>
            <pc:sldMk cId="2712227989" sldId="479"/>
            <ac:spMk id="10" creationId="{1382BC87-A17B-4A3B-BD86-B1A5778C8473}"/>
          </ac:spMkLst>
        </pc:spChg>
        <pc:spChg chg="mod ord">
          <ac:chgData name="안유균" userId="391a8d6f-0a30-45d9-946f-caa108b1f34e" providerId="ADAL" clId="{8F7D8C64-C4E7-41FC-86ED-EAF1CDA6932D}" dt="2022-04-29T01:29:49.921" v="9444" actId="1076"/>
          <ac:spMkLst>
            <pc:docMk/>
            <pc:sldMk cId="2712227989" sldId="479"/>
            <ac:spMk id="42" creationId="{CB5768B7-04A9-47B6-9CCA-0A59CEA57D0A}"/>
          </ac:spMkLst>
        </pc:spChg>
        <pc:spChg chg="mod">
          <ac:chgData name="안유균" userId="391a8d6f-0a30-45d9-946f-caa108b1f34e" providerId="ADAL" clId="{8F7D8C64-C4E7-41FC-86ED-EAF1CDA6932D}" dt="2022-04-29T01:09:44.456" v="9126" actId="1076"/>
          <ac:spMkLst>
            <pc:docMk/>
            <pc:sldMk cId="2712227989" sldId="479"/>
            <ac:spMk id="45" creationId="{19B8B37E-3D8A-4F32-BA92-92D540639C43}"/>
          </ac:spMkLst>
        </pc:spChg>
        <pc:spChg chg="add mod ord">
          <ac:chgData name="안유균" userId="391a8d6f-0a30-45d9-946f-caa108b1f34e" providerId="ADAL" clId="{8F7D8C64-C4E7-41FC-86ED-EAF1CDA6932D}" dt="2022-04-29T01:14:16.287" v="9142" actId="167"/>
          <ac:spMkLst>
            <pc:docMk/>
            <pc:sldMk cId="2712227989" sldId="479"/>
            <ac:spMk id="46" creationId="{19E4FD64-06FC-462B-8F3D-06C111B8E675}"/>
          </ac:spMkLst>
        </pc:spChg>
        <pc:spChg chg="add mod ord">
          <ac:chgData name="안유균" userId="391a8d6f-0a30-45d9-946f-caa108b1f34e" providerId="ADAL" clId="{8F7D8C64-C4E7-41FC-86ED-EAF1CDA6932D}" dt="2022-04-29T01:14:32.032" v="9145" actId="167"/>
          <ac:spMkLst>
            <pc:docMk/>
            <pc:sldMk cId="2712227989" sldId="479"/>
            <ac:spMk id="47" creationId="{8C0F77AD-1380-4FBD-B228-91532EF750EE}"/>
          </ac:spMkLst>
        </pc:spChg>
        <pc:spChg chg="add mod">
          <ac:chgData name="안유균" userId="391a8d6f-0a30-45d9-946f-caa108b1f34e" providerId="ADAL" clId="{8F7D8C64-C4E7-41FC-86ED-EAF1CDA6932D}" dt="2022-04-29T01:18:00.733" v="9149" actId="1076"/>
          <ac:spMkLst>
            <pc:docMk/>
            <pc:sldMk cId="2712227989" sldId="479"/>
            <ac:spMk id="48" creationId="{22FDD4D1-FC94-4ADB-BFEF-46D2DBE60877}"/>
          </ac:spMkLst>
        </pc:spChg>
        <pc:spChg chg="add mod">
          <ac:chgData name="안유균" userId="391a8d6f-0a30-45d9-946f-caa108b1f34e" providerId="ADAL" clId="{8F7D8C64-C4E7-41FC-86ED-EAF1CDA6932D}" dt="2022-04-29T01:18:10.809" v="9151" actId="1076"/>
          <ac:spMkLst>
            <pc:docMk/>
            <pc:sldMk cId="2712227989" sldId="479"/>
            <ac:spMk id="49" creationId="{8D655BC7-8C9B-4925-98E7-5750FED237AD}"/>
          </ac:spMkLst>
        </pc:spChg>
        <pc:spChg chg="mod">
          <ac:chgData name="안유균" userId="391a8d6f-0a30-45d9-946f-caa108b1f34e" providerId="ADAL" clId="{8F7D8C64-C4E7-41FC-86ED-EAF1CDA6932D}" dt="2022-04-29T01:18:15.046" v="9152" actId="207"/>
          <ac:spMkLst>
            <pc:docMk/>
            <pc:sldMk cId="2712227989" sldId="479"/>
            <ac:spMk id="74" creationId="{7133F1CB-A184-4A24-8B74-DDFFF7276F8F}"/>
          </ac:spMkLst>
        </pc:spChg>
        <pc:spChg chg="mod">
          <ac:chgData name="안유균" userId="391a8d6f-0a30-45d9-946f-caa108b1f34e" providerId="ADAL" clId="{8F7D8C64-C4E7-41FC-86ED-EAF1CDA6932D}" dt="2022-04-29T01:18:31.110" v="9164" actId="14100"/>
          <ac:spMkLst>
            <pc:docMk/>
            <pc:sldMk cId="2712227989" sldId="479"/>
            <ac:spMk id="75" creationId="{A72309F9-C9F1-4F53-A805-51F49DCFD479}"/>
          </ac:spMkLst>
        </pc:spChg>
        <pc:spChg chg="mod">
          <ac:chgData name="안유균" userId="391a8d6f-0a30-45d9-946f-caa108b1f34e" providerId="ADAL" clId="{8F7D8C64-C4E7-41FC-86ED-EAF1CDA6932D}" dt="2022-04-29T01:24:21.766" v="9367" actId="1076"/>
          <ac:spMkLst>
            <pc:docMk/>
            <pc:sldMk cId="2712227989" sldId="479"/>
            <ac:spMk id="76" creationId="{61120B90-50DF-4DF4-BCC8-A45E8BE57A74}"/>
          </ac:spMkLst>
        </pc:spChg>
        <pc:spChg chg="mod">
          <ac:chgData name="안유균" userId="391a8d6f-0a30-45d9-946f-caa108b1f34e" providerId="ADAL" clId="{8F7D8C64-C4E7-41FC-86ED-EAF1CDA6932D}" dt="2022-04-29T01:25:30.388" v="9439" actId="1076"/>
          <ac:spMkLst>
            <pc:docMk/>
            <pc:sldMk cId="2712227989" sldId="479"/>
            <ac:spMk id="77" creationId="{A306B3B2-CFF9-4659-8D86-722FB5B28216}"/>
          </ac:spMkLst>
        </pc:spChg>
        <pc:grpChg chg="mod">
          <ac:chgData name="안유균" userId="391a8d6f-0a30-45d9-946f-caa108b1f34e" providerId="ADAL" clId="{8F7D8C64-C4E7-41FC-86ED-EAF1CDA6932D}" dt="2022-04-29T01:27:40.449" v="9441" actId="1076"/>
          <ac:grpSpMkLst>
            <pc:docMk/>
            <pc:sldMk cId="2712227989" sldId="479"/>
            <ac:grpSpMk id="94" creationId="{87A909EA-8E53-416B-94EF-5EF3F007DFFA}"/>
          </ac:grpSpMkLst>
        </pc:grpChg>
        <pc:picChg chg="add mod">
          <ac:chgData name="안유균" userId="391a8d6f-0a30-45d9-946f-caa108b1f34e" providerId="ADAL" clId="{8F7D8C64-C4E7-41FC-86ED-EAF1CDA6932D}" dt="2022-04-29T01:23:15.613" v="9294" actId="1076"/>
          <ac:picMkLst>
            <pc:docMk/>
            <pc:sldMk cId="2712227989" sldId="479"/>
            <ac:picMk id="6" creationId="{E84908CC-014F-4E0D-BED1-23CC549FD331}"/>
          </ac:picMkLst>
        </pc:picChg>
        <pc:picChg chg="add mod">
          <ac:chgData name="안유균" userId="391a8d6f-0a30-45d9-946f-caa108b1f34e" providerId="ADAL" clId="{8F7D8C64-C4E7-41FC-86ED-EAF1CDA6932D}" dt="2022-04-29T01:21:33.998" v="9285" actId="1076"/>
          <ac:picMkLst>
            <pc:docMk/>
            <pc:sldMk cId="2712227989" sldId="479"/>
            <ac:picMk id="50" creationId="{6A855EE8-8330-4E21-B4AB-FD182EA6C601}"/>
          </ac:picMkLst>
        </pc:picChg>
        <pc:picChg chg="add mod">
          <ac:chgData name="안유균" userId="391a8d6f-0a30-45d9-946f-caa108b1f34e" providerId="ADAL" clId="{8F7D8C64-C4E7-41FC-86ED-EAF1CDA6932D}" dt="2022-04-29T01:22:06.231" v="9289" actId="1076"/>
          <ac:picMkLst>
            <pc:docMk/>
            <pc:sldMk cId="2712227989" sldId="479"/>
            <ac:picMk id="51" creationId="{F0D8DEAD-B296-40AF-A4F0-C09F0BBED79A}"/>
          </ac:picMkLst>
        </pc:picChg>
        <pc:picChg chg="del">
          <ac:chgData name="안유균" userId="391a8d6f-0a30-45d9-946f-caa108b1f34e" providerId="ADAL" clId="{8F7D8C64-C4E7-41FC-86ED-EAF1CDA6932D}" dt="2022-04-29T01:09:35.364" v="9125"/>
          <ac:picMkLst>
            <pc:docMk/>
            <pc:sldMk cId="2712227989" sldId="479"/>
            <ac:picMk id="66" creationId="{4F8FA2D8-7869-47A5-8987-C968DA6903F4}"/>
          </ac:picMkLst>
        </pc:picChg>
        <pc:picChg chg="del">
          <ac:chgData name="안유균" userId="391a8d6f-0a30-45d9-946f-caa108b1f34e" providerId="ADAL" clId="{8F7D8C64-C4E7-41FC-86ED-EAF1CDA6932D}" dt="2022-04-29T01:09:45.941" v="9127"/>
          <ac:picMkLst>
            <pc:docMk/>
            <pc:sldMk cId="2712227989" sldId="479"/>
            <ac:picMk id="71" creationId="{2466CAF3-5B9A-46A1-947D-21279483A2F0}"/>
          </ac:picMkLst>
        </pc:picChg>
        <pc:picChg chg="del">
          <ac:chgData name="안유균" userId="391a8d6f-0a30-45d9-946f-caa108b1f34e" providerId="ADAL" clId="{8F7D8C64-C4E7-41FC-86ED-EAF1CDA6932D}" dt="2022-04-29T01:09:46.706" v="9128"/>
          <ac:picMkLst>
            <pc:docMk/>
            <pc:sldMk cId="2712227989" sldId="479"/>
            <ac:picMk id="72" creationId="{DB1184C0-AB9A-45FC-9E7A-0E6FF3C7CEFD}"/>
          </ac:picMkLst>
        </pc:picChg>
        <pc:picChg chg="ord">
          <ac:chgData name="안유균" userId="391a8d6f-0a30-45d9-946f-caa108b1f34e" providerId="ADAL" clId="{8F7D8C64-C4E7-41FC-86ED-EAF1CDA6932D}" dt="2022-04-29T01:11:07.943" v="9134" actId="167"/>
          <ac:picMkLst>
            <pc:docMk/>
            <pc:sldMk cId="2712227989" sldId="479"/>
            <ac:picMk id="100" creationId="{C7F207E5-7F41-45FA-8FCF-0835E8BC341F}"/>
          </ac:picMkLst>
        </pc:picChg>
        <pc:picChg chg="del">
          <ac:chgData name="안유균" userId="391a8d6f-0a30-45d9-946f-caa108b1f34e" providerId="ADAL" clId="{8F7D8C64-C4E7-41FC-86ED-EAF1CDA6932D}" dt="2022-04-29T01:11:02.137" v="9133"/>
          <ac:picMkLst>
            <pc:docMk/>
            <pc:sldMk cId="2712227989" sldId="479"/>
            <ac:picMk id="101" creationId="{B1AE90C6-AD7B-48C9-9077-BFC05EE1A179}"/>
          </ac:picMkLst>
        </pc:picChg>
        <pc:picChg chg="ord">
          <ac:chgData name="안유균" userId="391a8d6f-0a30-45d9-946f-caa108b1f34e" providerId="ADAL" clId="{8F7D8C64-C4E7-41FC-86ED-EAF1CDA6932D}" dt="2022-04-29T01:14:25.364" v="9144" actId="167"/>
          <ac:picMkLst>
            <pc:docMk/>
            <pc:sldMk cId="2712227989" sldId="479"/>
            <ac:picMk id="103" creationId="{B2A6B8F8-FE8F-4AD6-8851-28DE34ABDB36}"/>
          </ac:picMkLst>
        </pc:picChg>
        <pc:picChg chg="del">
          <ac:chgData name="안유균" userId="391a8d6f-0a30-45d9-946f-caa108b1f34e" providerId="ADAL" clId="{8F7D8C64-C4E7-41FC-86ED-EAF1CDA6932D}" dt="2022-04-29T01:14:21.129" v="9143"/>
          <ac:picMkLst>
            <pc:docMk/>
            <pc:sldMk cId="2712227989" sldId="479"/>
            <ac:picMk id="104" creationId="{945CCD51-22AB-4D96-B60C-2A468BB12AA9}"/>
          </ac:picMkLst>
        </pc:picChg>
        <pc:picChg chg="ord">
          <ac:chgData name="안유균" userId="391a8d6f-0a30-45d9-946f-caa108b1f34e" providerId="ADAL" clId="{8F7D8C64-C4E7-41FC-86ED-EAF1CDA6932D}" dt="2022-04-29T01:14:38.133" v="9147" actId="167"/>
          <ac:picMkLst>
            <pc:docMk/>
            <pc:sldMk cId="2712227989" sldId="479"/>
            <ac:picMk id="106" creationId="{D485D93D-BFB9-4381-9318-80A88B1BD199}"/>
          </ac:picMkLst>
        </pc:picChg>
        <pc:picChg chg="del">
          <ac:chgData name="안유균" userId="391a8d6f-0a30-45d9-946f-caa108b1f34e" providerId="ADAL" clId="{8F7D8C64-C4E7-41FC-86ED-EAF1CDA6932D}" dt="2022-04-29T01:14:35.353" v="9146"/>
          <ac:picMkLst>
            <pc:docMk/>
            <pc:sldMk cId="2712227989" sldId="479"/>
            <ac:picMk id="107" creationId="{C94EFCE2-08DA-4996-BF31-090847962843}"/>
          </ac:picMkLst>
        </pc:picChg>
      </pc:sldChg>
      <pc:sldChg chg="addSp delSp modSp">
        <pc:chgData name="안유균" userId="391a8d6f-0a30-45d9-946f-caa108b1f34e" providerId="ADAL" clId="{8F7D8C64-C4E7-41FC-86ED-EAF1CDA6932D}" dt="2022-04-29T05:32:24.777" v="11116" actId="1076"/>
        <pc:sldMkLst>
          <pc:docMk/>
          <pc:sldMk cId="2712227989" sldId="482"/>
        </pc:sldMkLst>
        <pc:spChg chg="mod">
          <ac:chgData name="안유균" userId="391a8d6f-0a30-45d9-946f-caa108b1f34e" providerId="ADAL" clId="{8F7D8C64-C4E7-41FC-86ED-EAF1CDA6932D}" dt="2022-04-29T02:16:07.357" v="9515" actId="164"/>
          <ac:spMkLst>
            <pc:docMk/>
            <pc:sldMk cId="2712227989" sldId="482"/>
            <ac:spMk id="2" creationId="{CE1EEE72-9C13-4BEC-890D-37C892973C2A}"/>
          </ac:spMkLst>
        </pc:spChg>
        <pc:spChg chg="mod">
          <ac:chgData name="안유균" userId="391a8d6f-0a30-45d9-946f-caa108b1f34e" providerId="ADAL" clId="{8F7D8C64-C4E7-41FC-86ED-EAF1CDA6932D}" dt="2022-04-29T02:16:07.357" v="9515" actId="164"/>
          <ac:spMkLst>
            <pc:docMk/>
            <pc:sldMk cId="2712227989" sldId="482"/>
            <ac:spMk id="3" creationId="{4CE3AA3B-7655-4C67-91AF-A534B3CB5F7A}"/>
          </ac:spMkLst>
        </pc:spChg>
        <pc:spChg chg="mod">
          <ac:chgData name="안유균" userId="391a8d6f-0a30-45d9-946f-caa108b1f34e" providerId="ADAL" clId="{8F7D8C64-C4E7-41FC-86ED-EAF1CDA6932D}" dt="2022-04-29T02:16:07.357" v="9515" actId="164"/>
          <ac:spMkLst>
            <pc:docMk/>
            <pc:sldMk cId="2712227989" sldId="482"/>
            <ac:spMk id="4" creationId="{3F6DCB27-539A-49F6-83B3-429065BE184B}"/>
          </ac:spMkLst>
        </pc:spChg>
        <pc:spChg chg="add del mod">
          <ac:chgData name="안유균" userId="391a8d6f-0a30-45d9-946f-caa108b1f34e" providerId="ADAL" clId="{8F7D8C64-C4E7-41FC-86ED-EAF1CDA6932D}" dt="2022-04-29T05:16:15.705" v="10894"/>
          <ac:spMkLst>
            <pc:docMk/>
            <pc:sldMk cId="2712227989" sldId="482"/>
            <ac:spMk id="8" creationId="{264B1123-8063-4881-BC4C-DD51E5446850}"/>
          </ac:spMkLst>
        </pc:spChg>
        <pc:spChg chg="mod">
          <ac:chgData name="안유균" userId="391a8d6f-0a30-45d9-946f-caa108b1f34e" providerId="ADAL" clId="{8F7D8C64-C4E7-41FC-86ED-EAF1CDA6932D}" dt="2022-04-29T02:16:07.357" v="9515" actId="164"/>
          <ac:spMkLst>
            <pc:docMk/>
            <pc:sldMk cId="2712227989" sldId="482"/>
            <ac:spMk id="10" creationId="{1382BC87-A17B-4A3B-BD86-B1A5778C8473}"/>
          </ac:spMkLst>
        </pc:spChg>
        <pc:spChg chg="add mod">
          <ac:chgData name="안유균" userId="391a8d6f-0a30-45d9-946f-caa108b1f34e" providerId="ADAL" clId="{8F7D8C64-C4E7-41FC-86ED-EAF1CDA6932D}" dt="2022-04-29T05:23:29.646" v="11104" actId="20577"/>
          <ac:spMkLst>
            <pc:docMk/>
            <pc:sldMk cId="2712227989" sldId="482"/>
            <ac:spMk id="32" creationId="{D62CCD84-28CE-42AB-BD57-10B5560C8CB5}"/>
          </ac:spMkLst>
        </pc:spChg>
        <pc:spChg chg="add del mod">
          <ac:chgData name="안유균" userId="391a8d6f-0a30-45d9-946f-caa108b1f34e" providerId="ADAL" clId="{8F7D8C64-C4E7-41FC-86ED-EAF1CDA6932D}" dt="2022-04-29T05:32:09.416" v="11109"/>
          <ac:spMkLst>
            <pc:docMk/>
            <pc:sldMk cId="2712227989" sldId="482"/>
            <ac:spMk id="37" creationId="{B7E8FADF-D224-40CF-90B0-F46317EBA007}"/>
          </ac:spMkLst>
        </pc:spChg>
        <pc:spChg chg="add mod">
          <ac:chgData name="안유균" userId="391a8d6f-0a30-45d9-946f-caa108b1f34e" providerId="ADAL" clId="{8F7D8C64-C4E7-41FC-86ED-EAF1CDA6932D}" dt="2022-04-29T05:32:23.569" v="11115" actId="1076"/>
          <ac:spMkLst>
            <pc:docMk/>
            <pc:sldMk cId="2712227989" sldId="482"/>
            <ac:spMk id="38" creationId="{AD76AB97-B204-47DB-9306-89FECA817CCE}"/>
          </ac:spMkLst>
        </pc:spChg>
        <pc:spChg chg="mod">
          <ac:chgData name="안유균" userId="391a8d6f-0a30-45d9-946f-caa108b1f34e" providerId="ADAL" clId="{8F7D8C64-C4E7-41FC-86ED-EAF1CDA6932D}" dt="2022-04-29T04:04:14.176" v="10487" actId="1076"/>
          <ac:spMkLst>
            <pc:docMk/>
            <pc:sldMk cId="2712227989" sldId="482"/>
            <ac:spMk id="42" creationId="{CB5768B7-04A9-47B6-9CCA-0A59CEA57D0A}"/>
          </ac:spMkLst>
        </pc:spChg>
        <pc:spChg chg="del mod">
          <ac:chgData name="안유균" userId="391a8d6f-0a30-45d9-946f-caa108b1f34e" providerId="ADAL" clId="{8F7D8C64-C4E7-41FC-86ED-EAF1CDA6932D}" dt="2022-04-29T02:02:49.503" v="9504"/>
          <ac:spMkLst>
            <pc:docMk/>
            <pc:sldMk cId="2712227989" sldId="482"/>
            <ac:spMk id="43" creationId="{27687633-74A9-4591-8C68-EDA5C8D5CEDF}"/>
          </ac:spMkLst>
        </pc:spChg>
        <pc:spChg chg="mod">
          <ac:chgData name="안유균" userId="391a8d6f-0a30-45d9-946f-caa108b1f34e" providerId="ADAL" clId="{8F7D8C64-C4E7-41FC-86ED-EAF1CDA6932D}" dt="2022-04-29T05:20:58.004" v="10955" actId="14100"/>
          <ac:spMkLst>
            <pc:docMk/>
            <pc:sldMk cId="2712227989" sldId="482"/>
            <ac:spMk id="44" creationId="{323E64F9-82FB-48C6-864B-ADC466FD1FE9}"/>
          </ac:spMkLst>
        </pc:spChg>
        <pc:spChg chg="mod">
          <ac:chgData name="안유균" userId="391a8d6f-0a30-45d9-946f-caa108b1f34e" providerId="ADAL" clId="{8F7D8C64-C4E7-41FC-86ED-EAF1CDA6932D}" dt="2022-04-29T02:16:07.357" v="9515" actId="164"/>
          <ac:spMkLst>
            <pc:docMk/>
            <pc:sldMk cId="2712227989" sldId="482"/>
            <ac:spMk id="45" creationId="{19B8B37E-3D8A-4F32-BA92-92D540639C43}"/>
          </ac:spMkLst>
        </pc:spChg>
        <pc:spChg chg="mod">
          <ac:chgData name="안유균" userId="391a8d6f-0a30-45d9-946f-caa108b1f34e" providerId="ADAL" clId="{8F7D8C64-C4E7-41FC-86ED-EAF1CDA6932D}" dt="2022-04-29T02:16:07.357" v="9515" actId="164"/>
          <ac:spMkLst>
            <pc:docMk/>
            <pc:sldMk cId="2712227989" sldId="482"/>
            <ac:spMk id="46" creationId="{19E4FD64-06FC-462B-8F3D-06C111B8E675}"/>
          </ac:spMkLst>
        </pc:spChg>
        <pc:spChg chg="mod">
          <ac:chgData name="안유균" userId="391a8d6f-0a30-45d9-946f-caa108b1f34e" providerId="ADAL" clId="{8F7D8C64-C4E7-41FC-86ED-EAF1CDA6932D}" dt="2022-04-29T02:16:07.357" v="9515" actId="164"/>
          <ac:spMkLst>
            <pc:docMk/>
            <pc:sldMk cId="2712227989" sldId="482"/>
            <ac:spMk id="47" creationId="{8C0F77AD-1380-4FBD-B228-91532EF750EE}"/>
          </ac:spMkLst>
        </pc:spChg>
        <pc:spChg chg="mod">
          <ac:chgData name="안유균" userId="391a8d6f-0a30-45d9-946f-caa108b1f34e" providerId="ADAL" clId="{8F7D8C64-C4E7-41FC-86ED-EAF1CDA6932D}" dt="2022-04-29T02:16:07.357" v="9515" actId="164"/>
          <ac:spMkLst>
            <pc:docMk/>
            <pc:sldMk cId="2712227989" sldId="482"/>
            <ac:spMk id="48" creationId="{22FDD4D1-FC94-4ADB-BFEF-46D2DBE60877}"/>
          </ac:spMkLst>
        </pc:spChg>
        <pc:spChg chg="mod">
          <ac:chgData name="안유균" userId="391a8d6f-0a30-45d9-946f-caa108b1f34e" providerId="ADAL" clId="{8F7D8C64-C4E7-41FC-86ED-EAF1CDA6932D}" dt="2022-04-29T02:16:07.357" v="9515" actId="164"/>
          <ac:spMkLst>
            <pc:docMk/>
            <pc:sldMk cId="2712227989" sldId="482"/>
            <ac:spMk id="49" creationId="{8D655BC7-8C9B-4925-98E7-5750FED237AD}"/>
          </ac:spMkLst>
        </pc:spChg>
        <pc:spChg chg="add mod">
          <ac:chgData name="안유균" userId="391a8d6f-0a30-45d9-946f-caa108b1f34e" providerId="ADAL" clId="{8F7D8C64-C4E7-41FC-86ED-EAF1CDA6932D}" dt="2022-04-29T04:03:55.771" v="10486"/>
          <ac:spMkLst>
            <pc:docMk/>
            <pc:sldMk cId="2712227989" sldId="482"/>
            <ac:spMk id="52" creationId="{57C72B39-B472-4A78-942C-BBC6378CABB2}"/>
          </ac:spMkLst>
        </pc:spChg>
        <pc:spChg chg="add del mod">
          <ac:chgData name="안유균" userId="391a8d6f-0a30-45d9-946f-caa108b1f34e" providerId="ADAL" clId="{8F7D8C64-C4E7-41FC-86ED-EAF1CDA6932D}" dt="2022-04-29T02:48:34.781" v="10138"/>
          <ac:spMkLst>
            <pc:docMk/>
            <pc:sldMk cId="2712227989" sldId="482"/>
            <ac:spMk id="53" creationId="{8E2D795C-5FC5-40FB-A1D7-CB0F7963B58D}"/>
          </ac:spMkLst>
        </pc:spChg>
        <pc:spChg chg="add del mod">
          <ac:chgData name="안유균" userId="391a8d6f-0a30-45d9-946f-caa108b1f34e" providerId="ADAL" clId="{8F7D8C64-C4E7-41FC-86ED-EAF1CDA6932D}" dt="2022-04-29T02:48:35.477" v="10139"/>
          <ac:spMkLst>
            <pc:docMk/>
            <pc:sldMk cId="2712227989" sldId="482"/>
            <ac:spMk id="57" creationId="{69F7CC92-396E-4426-AC88-F28AB077F7B5}"/>
          </ac:spMkLst>
        </pc:spChg>
        <pc:spChg chg="add del mod">
          <ac:chgData name="안유균" userId="391a8d6f-0a30-45d9-946f-caa108b1f34e" providerId="ADAL" clId="{8F7D8C64-C4E7-41FC-86ED-EAF1CDA6932D}" dt="2022-04-29T02:48:36.044" v="10140"/>
          <ac:spMkLst>
            <pc:docMk/>
            <pc:sldMk cId="2712227989" sldId="482"/>
            <ac:spMk id="58" creationId="{CDBB7A7D-1675-4CCA-96EB-0B7235ADA75D}"/>
          </ac:spMkLst>
        </pc:spChg>
        <pc:spChg chg="add del mod">
          <ac:chgData name="안유균" userId="391a8d6f-0a30-45d9-946f-caa108b1f34e" providerId="ADAL" clId="{8F7D8C64-C4E7-41FC-86ED-EAF1CDA6932D}" dt="2022-04-29T02:50:08.889" v="10154"/>
          <ac:spMkLst>
            <pc:docMk/>
            <pc:sldMk cId="2712227989" sldId="482"/>
            <ac:spMk id="65" creationId="{F83C7CCC-1249-4561-B88A-6C4AF40B375A}"/>
          </ac:spMkLst>
        </pc:spChg>
        <pc:spChg chg="add del mod">
          <ac:chgData name="안유균" userId="391a8d6f-0a30-45d9-946f-caa108b1f34e" providerId="ADAL" clId="{8F7D8C64-C4E7-41FC-86ED-EAF1CDA6932D}" dt="2022-04-29T02:50:10.329" v="10155"/>
          <ac:spMkLst>
            <pc:docMk/>
            <pc:sldMk cId="2712227989" sldId="482"/>
            <ac:spMk id="67" creationId="{6D9B3048-8120-414B-ACF4-D459E9434B77}"/>
          </ac:spMkLst>
        </pc:spChg>
        <pc:spChg chg="add del mod">
          <ac:chgData name="안유균" userId="391a8d6f-0a30-45d9-946f-caa108b1f34e" providerId="ADAL" clId="{8F7D8C64-C4E7-41FC-86ED-EAF1CDA6932D}" dt="2022-04-29T02:50:11.965" v="10157"/>
          <ac:spMkLst>
            <pc:docMk/>
            <pc:sldMk cId="2712227989" sldId="482"/>
            <ac:spMk id="68" creationId="{6B2FB46B-4331-4FDE-BEFC-5A4301F2B0B9}"/>
          </ac:spMkLst>
        </pc:spChg>
        <pc:spChg chg="add del mod">
          <ac:chgData name="안유균" userId="391a8d6f-0a30-45d9-946f-caa108b1f34e" providerId="ADAL" clId="{8F7D8C64-C4E7-41FC-86ED-EAF1CDA6932D}" dt="2022-04-29T05:16:07.542" v="10892"/>
          <ac:spMkLst>
            <pc:docMk/>
            <pc:sldMk cId="2712227989" sldId="482"/>
            <ac:spMk id="69" creationId="{336CB5FF-388E-4D01-B6AC-FC3936884CAD}"/>
          </ac:spMkLst>
        </pc:spChg>
        <pc:spChg chg="add del mod">
          <ac:chgData name="안유균" userId="391a8d6f-0a30-45d9-946f-caa108b1f34e" providerId="ADAL" clId="{8F7D8C64-C4E7-41FC-86ED-EAF1CDA6932D}" dt="2022-04-29T05:17:09.574" v="10910"/>
          <ac:spMkLst>
            <pc:docMk/>
            <pc:sldMk cId="2712227989" sldId="482"/>
            <ac:spMk id="70" creationId="{08DE023D-03C0-4771-8355-30A011CAC0D3}"/>
          </ac:spMkLst>
        </pc:spChg>
        <pc:spChg chg="add del mod">
          <ac:chgData name="안유균" userId="391a8d6f-0a30-45d9-946f-caa108b1f34e" providerId="ADAL" clId="{8F7D8C64-C4E7-41FC-86ED-EAF1CDA6932D}" dt="2022-04-29T05:12:14.315" v="10864"/>
          <ac:spMkLst>
            <pc:docMk/>
            <pc:sldMk cId="2712227989" sldId="482"/>
            <ac:spMk id="73" creationId="{AAFD7EFA-C924-473A-907B-F57C13F13A27}"/>
          </ac:spMkLst>
        </pc:spChg>
        <pc:spChg chg="mod">
          <ac:chgData name="안유균" userId="391a8d6f-0a30-45d9-946f-caa108b1f34e" providerId="ADAL" clId="{8F7D8C64-C4E7-41FC-86ED-EAF1CDA6932D}" dt="2022-04-29T02:36:54.516" v="10123"/>
          <ac:spMkLst>
            <pc:docMk/>
            <pc:sldMk cId="2712227989" sldId="482"/>
            <ac:spMk id="74" creationId="{7133F1CB-A184-4A24-8B74-DDFFF7276F8F}"/>
          </ac:spMkLst>
        </pc:spChg>
        <pc:spChg chg="mod">
          <ac:chgData name="안유균" userId="391a8d6f-0a30-45d9-946f-caa108b1f34e" providerId="ADAL" clId="{8F7D8C64-C4E7-41FC-86ED-EAF1CDA6932D}" dt="2022-04-29T02:16:07.357" v="9515" actId="164"/>
          <ac:spMkLst>
            <pc:docMk/>
            <pc:sldMk cId="2712227989" sldId="482"/>
            <ac:spMk id="75" creationId="{A72309F9-C9F1-4F53-A805-51F49DCFD479}"/>
          </ac:spMkLst>
        </pc:spChg>
        <pc:spChg chg="mod">
          <ac:chgData name="안유균" userId="391a8d6f-0a30-45d9-946f-caa108b1f34e" providerId="ADAL" clId="{8F7D8C64-C4E7-41FC-86ED-EAF1CDA6932D}" dt="2022-04-29T02:36:58.429" v="10124" actId="20577"/>
          <ac:spMkLst>
            <pc:docMk/>
            <pc:sldMk cId="2712227989" sldId="482"/>
            <ac:spMk id="76" creationId="{61120B90-50DF-4DF4-BCC8-A45E8BE57A74}"/>
          </ac:spMkLst>
        </pc:spChg>
        <pc:spChg chg="mod">
          <ac:chgData name="안유균" userId="391a8d6f-0a30-45d9-946f-caa108b1f34e" providerId="ADAL" clId="{8F7D8C64-C4E7-41FC-86ED-EAF1CDA6932D}" dt="2022-04-29T02:16:07.357" v="9515" actId="164"/>
          <ac:spMkLst>
            <pc:docMk/>
            <pc:sldMk cId="2712227989" sldId="482"/>
            <ac:spMk id="77" creationId="{A306B3B2-CFF9-4659-8D86-722FB5B28216}"/>
          </ac:spMkLst>
        </pc:spChg>
        <pc:spChg chg="add mod">
          <ac:chgData name="안유균" userId="391a8d6f-0a30-45d9-946f-caa108b1f34e" providerId="ADAL" clId="{8F7D8C64-C4E7-41FC-86ED-EAF1CDA6932D}" dt="2022-04-29T05:21:21.667" v="10981" actId="1076"/>
          <ac:spMkLst>
            <pc:docMk/>
            <pc:sldMk cId="2712227989" sldId="482"/>
            <ac:spMk id="78" creationId="{58C88D05-ABF4-4A6A-9CE0-16CA88B6A6CB}"/>
          </ac:spMkLst>
        </pc:spChg>
        <pc:spChg chg="mod">
          <ac:chgData name="안유균" userId="391a8d6f-0a30-45d9-946f-caa108b1f34e" providerId="ADAL" clId="{8F7D8C64-C4E7-41FC-86ED-EAF1CDA6932D}" dt="2022-04-29T02:44:44.166" v="10128" actId="1076"/>
          <ac:spMkLst>
            <pc:docMk/>
            <pc:sldMk cId="2712227989" sldId="482"/>
            <ac:spMk id="93" creationId="{C2D8F262-36F1-45D9-BCF4-89293463712B}"/>
          </ac:spMkLst>
        </pc:spChg>
        <pc:spChg chg="add del mod">
          <ac:chgData name="안유균" userId="391a8d6f-0a30-45d9-946f-caa108b1f34e" providerId="ADAL" clId="{8F7D8C64-C4E7-41FC-86ED-EAF1CDA6932D}" dt="2022-04-29T05:17:07.955" v="10909"/>
          <ac:spMkLst>
            <pc:docMk/>
            <pc:sldMk cId="2712227989" sldId="482"/>
            <ac:spMk id="120" creationId="{1CA12644-69D7-4AB1-849D-FE30C2FA4FDB}"/>
          </ac:spMkLst>
        </pc:spChg>
        <pc:spChg chg="add mod">
          <ac:chgData name="안유균" userId="391a8d6f-0a30-45d9-946f-caa108b1f34e" providerId="ADAL" clId="{8F7D8C64-C4E7-41FC-86ED-EAF1CDA6932D}" dt="2022-04-29T05:17:28.563" v="10917" actId="14100"/>
          <ac:spMkLst>
            <pc:docMk/>
            <pc:sldMk cId="2712227989" sldId="482"/>
            <ac:spMk id="121" creationId="{8495348D-E2DD-4650-9CF3-2ECFD7F42B19}"/>
          </ac:spMkLst>
        </pc:spChg>
        <pc:spChg chg="add del mod">
          <ac:chgData name="안유균" userId="391a8d6f-0a30-45d9-946f-caa108b1f34e" providerId="ADAL" clId="{8F7D8C64-C4E7-41FC-86ED-EAF1CDA6932D}" dt="2022-04-29T05:17:24.106" v="10915"/>
          <ac:spMkLst>
            <pc:docMk/>
            <pc:sldMk cId="2712227989" sldId="482"/>
            <ac:spMk id="122" creationId="{021DB129-0E84-4A8A-8039-73C50158A56F}"/>
          </ac:spMkLst>
        </pc:spChg>
        <pc:spChg chg="add del mod">
          <ac:chgData name="안유균" userId="391a8d6f-0a30-45d9-946f-caa108b1f34e" providerId="ADAL" clId="{8F7D8C64-C4E7-41FC-86ED-EAF1CDA6932D}" dt="2022-04-29T05:17:25.554" v="10916"/>
          <ac:spMkLst>
            <pc:docMk/>
            <pc:sldMk cId="2712227989" sldId="482"/>
            <ac:spMk id="123" creationId="{A11DE278-CD65-49E9-A77D-04180BA7E145}"/>
          </ac:spMkLst>
        </pc:spChg>
        <pc:spChg chg="add mod">
          <ac:chgData name="안유균" userId="391a8d6f-0a30-45d9-946f-caa108b1f34e" providerId="ADAL" clId="{8F7D8C64-C4E7-41FC-86ED-EAF1CDA6932D}" dt="2022-04-29T05:17:36.952" v="10921" actId="1076"/>
          <ac:spMkLst>
            <pc:docMk/>
            <pc:sldMk cId="2712227989" sldId="482"/>
            <ac:spMk id="124" creationId="{970B3AB5-BA91-466F-BEDF-D1456D37E4C9}"/>
          </ac:spMkLst>
        </pc:spChg>
        <pc:spChg chg="add mod">
          <ac:chgData name="안유균" userId="391a8d6f-0a30-45d9-946f-caa108b1f34e" providerId="ADAL" clId="{8F7D8C64-C4E7-41FC-86ED-EAF1CDA6932D}" dt="2022-04-29T05:17:40.665" v="10922" actId="1076"/>
          <ac:spMkLst>
            <pc:docMk/>
            <pc:sldMk cId="2712227989" sldId="482"/>
            <ac:spMk id="125" creationId="{2FB35B8C-E7E4-4A7E-9EE3-F68128D6479D}"/>
          </ac:spMkLst>
        </pc:spChg>
        <pc:spChg chg="add del">
          <ac:chgData name="안유균" userId="391a8d6f-0a30-45d9-946f-caa108b1f34e" providerId="ADAL" clId="{8F7D8C64-C4E7-41FC-86ED-EAF1CDA6932D}" dt="2022-04-29T05:19:35.478" v="10938"/>
          <ac:spMkLst>
            <pc:docMk/>
            <pc:sldMk cId="2712227989" sldId="482"/>
            <ac:spMk id="126" creationId="{59157D85-23DF-498C-830F-CBE31869C934}"/>
          </ac:spMkLst>
        </pc:spChg>
        <pc:spChg chg="add del">
          <ac:chgData name="안유균" userId="391a8d6f-0a30-45d9-946f-caa108b1f34e" providerId="ADAL" clId="{8F7D8C64-C4E7-41FC-86ED-EAF1CDA6932D}" dt="2022-04-29T05:19:35.180" v="10937"/>
          <ac:spMkLst>
            <pc:docMk/>
            <pc:sldMk cId="2712227989" sldId="482"/>
            <ac:spMk id="129" creationId="{F35B8C2D-DE8E-4A31-BECB-740E0448D739}"/>
          </ac:spMkLst>
        </pc:spChg>
        <pc:spChg chg="add del mod">
          <ac:chgData name="안유균" userId="391a8d6f-0a30-45d9-946f-caa108b1f34e" providerId="ADAL" clId="{8F7D8C64-C4E7-41FC-86ED-EAF1CDA6932D}" dt="2022-04-29T05:32:08.028" v="11108"/>
          <ac:spMkLst>
            <pc:docMk/>
            <pc:sldMk cId="2712227989" sldId="482"/>
            <ac:spMk id="132" creationId="{952DC410-71B0-44C0-8F22-1C05D43ADB9D}"/>
          </ac:spMkLst>
        </pc:spChg>
        <pc:spChg chg="add del mod">
          <ac:chgData name="안유균" userId="391a8d6f-0a30-45d9-946f-caa108b1f34e" providerId="ADAL" clId="{8F7D8C64-C4E7-41FC-86ED-EAF1CDA6932D}" dt="2022-04-29T05:32:04.803" v="11106"/>
          <ac:spMkLst>
            <pc:docMk/>
            <pc:sldMk cId="2712227989" sldId="482"/>
            <ac:spMk id="133" creationId="{F4009F09-E875-45E9-A4A4-52DB6F08564C}"/>
          </ac:spMkLst>
        </pc:spChg>
        <pc:spChg chg="add del mod">
          <ac:chgData name="안유균" userId="391a8d6f-0a30-45d9-946f-caa108b1f34e" providerId="ADAL" clId="{8F7D8C64-C4E7-41FC-86ED-EAF1CDA6932D}" dt="2022-04-29T05:32:07.277" v="11107"/>
          <ac:spMkLst>
            <pc:docMk/>
            <pc:sldMk cId="2712227989" sldId="482"/>
            <ac:spMk id="134" creationId="{A9C86A13-665B-47AE-A872-C4AF2085F6F1}"/>
          </ac:spMkLst>
        </pc:spChg>
        <pc:spChg chg="add mod">
          <ac:chgData name="안유균" userId="391a8d6f-0a30-45d9-946f-caa108b1f34e" providerId="ADAL" clId="{8F7D8C64-C4E7-41FC-86ED-EAF1CDA6932D}" dt="2022-04-29T05:32:24.777" v="11116" actId="1076"/>
          <ac:spMkLst>
            <pc:docMk/>
            <pc:sldMk cId="2712227989" sldId="482"/>
            <ac:spMk id="135" creationId="{F314CFA3-05B2-49FB-8BC8-4CFD0A370CC6}"/>
          </ac:spMkLst>
        </pc:spChg>
        <pc:grpChg chg="del">
          <ac:chgData name="안유균" userId="391a8d6f-0a30-45d9-946f-caa108b1f34e" providerId="ADAL" clId="{8F7D8C64-C4E7-41FC-86ED-EAF1CDA6932D}" dt="2022-04-29T02:50:30.247" v="10167"/>
          <ac:grpSpMkLst>
            <pc:docMk/>
            <pc:sldMk cId="2712227989" sldId="482"/>
            <ac:grpSpMk id="5" creationId="{8F0953F6-0C55-43F5-C7D6-F8F69FB3622B}"/>
          </ac:grpSpMkLst>
        </pc:grpChg>
        <pc:grpChg chg="del">
          <ac:chgData name="안유균" userId="391a8d6f-0a30-45d9-946f-caa108b1f34e" providerId="ADAL" clId="{8F7D8C64-C4E7-41FC-86ED-EAF1CDA6932D}" dt="2022-04-29T02:50:30.247" v="10167"/>
          <ac:grpSpMkLst>
            <pc:docMk/>
            <pc:sldMk cId="2712227989" sldId="482"/>
            <ac:grpSpMk id="7" creationId="{86F9A547-9FDA-5F92-5682-B03A0081FD86}"/>
          </ac:grpSpMkLst>
        </pc:grpChg>
        <pc:grpChg chg="add mod">
          <ac:chgData name="안유균" userId="391a8d6f-0a30-45d9-946f-caa108b1f34e" providerId="ADAL" clId="{8F7D8C64-C4E7-41FC-86ED-EAF1CDA6932D}" dt="2022-04-29T01:37:52.857" v="9496" actId="1076"/>
          <ac:grpSpMkLst>
            <pc:docMk/>
            <pc:sldMk cId="2712227989" sldId="482"/>
            <ac:grpSpMk id="7" creationId="{B98029AD-6D0F-4401-AF08-28194487EDA0}"/>
          </ac:grpSpMkLst>
        </pc:grpChg>
        <pc:grpChg chg="add mod">
          <ac:chgData name="안유균" userId="391a8d6f-0a30-45d9-946f-caa108b1f34e" providerId="ADAL" clId="{8F7D8C64-C4E7-41FC-86ED-EAF1CDA6932D}" dt="2022-04-29T02:50:37.742" v="10168" actId="1076"/>
          <ac:grpSpMkLst>
            <pc:docMk/>
            <pc:sldMk cId="2712227989" sldId="482"/>
            <ac:grpSpMk id="9" creationId="{46D0E03F-84C2-4E85-96FD-A090A67717DF}"/>
          </ac:grpSpMkLst>
        </pc:grpChg>
        <pc:grpChg chg="del">
          <ac:chgData name="안유균" userId="391a8d6f-0a30-45d9-946f-caa108b1f34e" providerId="ADAL" clId="{8F7D8C64-C4E7-41FC-86ED-EAF1CDA6932D}" dt="2022-04-29T02:50:30.247" v="10167"/>
          <ac:grpSpMkLst>
            <pc:docMk/>
            <pc:sldMk cId="2712227989" sldId="482"/>
            <ac:grpSpMk id="11" creationId="{B7BFD846-E08D-450C-A5D5-4E308355D4F9}"/>
          </ac:grpSpMkLst>
        </pc:grpChg>
        <pc:grpChg chg="mod">
          <ac:chgData name="안유균" userId="391a8d6f-0a30-45d9-946f-caa108b1f34e" providerId="ADAL" clId="{8F7D8C64-C4E7-41FC-86ED-EAF1CDA6932D}" dt="2022-04-29T02:58:07.554" v="10236" actId="1076"/>
          <ac:grpSpMkLst>
            <pc:docMk/>
            <pc:sldMk cId="2712227989" sldId="482"/>
            <ac:grpSpMk id="14" creationId="{B98029AD-6D0F-4401-AF08-28194487EDA0}"/>
          </ac:grpSpMkLst>
        </pc:grpChg>
        <pc:grpChg chg="add del mod">
          <ac:chgData name="안유균" userId="391a8d6f-0a30-45d9-946f-caa108b1f34e" providerId="ADAL" clId="{8F7D8C64-C4E7-41FC-86ED-EAF1CDA6932D}" dt="2022-04-29T05:15:23.442" v="10882"/>
          <ac:grpSpMkLst>
            <pc:docMk/>
            <pc:sldMk cId="2712227989" sldId="482"/>
            <ac:grpSpMk id="82" creationId="{4B581CBB-3D63-473A-9C1B-707933DB2A31}"/>
          </ac:grpSpMkLst>
        </pc:grpChg>
        <pc:grpChg chg="mod">
          <ac:chgData name="안유균" userId="391a8d6f-0a30-45d9-946f-caa108b1f34e" providerId="ADAL" clId="{8F7D8C64-C4E7-41FC-86ED-EAF1CDA6932D}" dt="2022-04-29T01:37:47.560" v="9495" actId="164"/>
          <ac:grpSpMkLst>
            <pc:docMk/>
            <pc:sldMk cId="2712227989" sldId="482"/>
            <ac:grpSpMk id="94" creationId="{87A909EA-8E53-416B-94EF-5EF3F007DFFA}"/>
          </ac:grpSpMkLst>
        </pc:grpChg>
        <pc:grpChg chg="mod">
          <ac:chgData name="안유균" userId="391a8d6f-0a30-45d9-946f-caa108b1f34e" providerId="ADAL" clId="{8F7D8C64-C4E7-41FC-86ED-EAF1CDA6932D}" dt="2022-04-29T02:16:07.357" v="9515" actId="164"/>
          <ac:grpSpMkLst>
            <pc:docMk/>
            <pc:sldMk cId="2712227989" sldId="482"/>
            <ac:grpSpMk id="130" creationId="{298E6543-64CE-4A5E-A1C6-D687E42EBC2C}"/>
          </ac:grpSpMkLst>
        </pc:grpChg>
        <pc:picChg chg="mod">
          <ac:chgData name="안유균" userId="391a8d6f-0a30-45d9-946f-caa108b1f34e" providerId="ADAL" clId="{8F7D8C64-C4E7-41FC-86ED-EAF1CDA6932D}" dt="2022-04-29T02:16:07.357" v="9515" actId="164"/>
          <ac:picMkLst>
            <pc:docMk/>
            <pc:sldMk cId="2712227989" sldId="482"/>
            <ac:picMk id="6" creationId="{E84908CC-014F-4E0D-BED1-23CC549FD331}"/>
          </ac:picMkLst>
        </pc:picChg>
        <pc:picChg chg="add del mod">
          <ac:chgData name="안유균" userId="391a8d6f-0a30-45d9-946f-caa108b1f34e" providerId="ADAL" clId="{8F7D8C64-C4E7-41FC-86ED-EAF1CDA6932D}" dt="2022-04-29T04:14:06.414" v="10502"/>
          <ac:picMkLst>
            <pc:docMk/>
            <pc:sldMk cId="2712227989" sldId="482"/>
            <ac:picMk id="20" creationId="{43381288-02E0-4702-8549-CB05EF4E3C97}"/>
          </ac:picMkLst>
        </pc:picChg>
        <pc:picChg chg="add del mod">
          <ac:chgData name="안유균" userId="391a8d6f-0a30-45d9-946f-caa108b1f34e" providerId="ADAL" clId="{8F7D8C64-C4E7-41FC-86ED-EAF1CDA6932D}" dt="2022-04-29T04:14:54.749" v="10511"/>
          <ac:picMkLst>
            <pc:docMk/>
            <pc:sldMk cId="2712227989" sldId="482"/>
            <ac:picMk id="22" creationId="{278B2161-B17A-41B4-8428-3860159A6F2F}"/>
          </ac:picMkLst>
        </pc:picChg>
        <pc:picChg chg="add del mod">
          <ac:chgData name="안유균" userId="391a8d6f-0a30-45d9-946f-caa108b1f34e" providerId="ADAL" clId="{8F7D8C64-C4E7-41FC-86ED-EAF1CDA6932D}" dt="2022-04-29T04:49:23.789" v="10668"/>
          <ac:picMkLst>
            <pc:docMk/>
            <pc:sldMk cId="2712227989" sldId="482"/>
            <ac:picMk id="28" creationId="{2530587B-24F8-46EF-9A87-2D83C78C66F1}"/>
          </ac:picMkLst>
        </pc:picChg>
        <pc:picChg chg="add mod">
          <ac:chgData name="안유균" userId="391a8d6f-0a30-45d9-946f-caa108b1f34e" providerId="ADAL" clId="{8F7D8C64-C4E7-41FC-86ED-EAF1CDA6932D}" dt="2022-04-29T05:17:48.338" v="10924" actId="1076"/>
          <ac:picMkLst>
            <pc:docMk/>
            <pc:sldMk cId="2712227989" sldId="482"/>
            <ac:picMk id="33" creationId="{73A89BDB-34DD-494F-B6CD-5F253DBDA055}"/>
          </ac:picMkLst>
        </pc:picChg>
        <pc:picChg chg="add del mod">
          <ac:chgData name="안유균" userId="391a8d6f-0a30-45d9-946f-caa108b1f34e" providerId="ADAL" clId="{8F7D8C64-C4E7-41FC-86ED-EAF1CDA6932D}" dt="2022-04-29T05:12:01.149" v="10861"/>
          <ac:picMkLst>
            <pc:docMk/>
            <pc:sldMk cId="2712227989" sldId="482"/>
            <ac:picMk id="34" creationId="{0EE1A37F-C149-4E1D-A6B0-3C27548B53FA}"/>
          </ac:picMkLst>
        </pc:picChg>
        <pc:picChg chg="add del mod">
          <ac:chgData name="안유균" userId="391a8d6f-0a30-45d9-946f-caa108b1f34e" providerId="ADAL" clId="{8F7D8C64-C4E7-41FC-86ED-EAF1CDA6932D}" dt="2022-04-29T05:15:29.908" v="10885"/>
          <ac:picMkLst>
            <pc:docMk/>
            <pc:sldMk cId="2712227989" sldId="482"/>
            <ac:picMk id="36" creationId="{666627D2-ED33-42E8-A817-286B88653954}"/>
          </ac:picMkLst>
        </pc:picChg>
        <pc:picChg chg="mod">
          <ac:chgData name="안유균" userId="391a8d6f-0a30-45d9-946f-caa108b1f34e" providerId="ADAL" clId="{8F7D8C64-C4E7-41FC-86ED-EAF1CDA6932D}" dt="2022-04-29T02:16:07.357" v="9515" actId="164"/>
          <ac:picMkLst>
            <pc:docMk/>
            <pc:sldMk cId="2712227989" sldId="482"/>
            <ac:picMk id="50" creationId="{6A855EE8-8330-4E21-B4AB-FD182EA6C601}"/>
          </ac:picMkLst>
        </pc:picChg>
        <pc:picChg chg="mod">
          <ac:chgData name="안유균" userId="391a8d6f-0a30-45d9-946f-caa108b1f34e" providerId="ADAL" clId="{8F7D8C64-C4E7-41FC-86ED-EAF1CDA6932D}" dt="2022-04-29T02:16:07.357" v="9515" actId="164"/>
          <ac:picMkLst>
            <pc:docMk/>
            <pc:sldMk cId="2712227989" sldId="482"/>
            <ac:picMk id="51" creationId="{F0D8DEAD-B296-40AF-A4F0-C09F0BBED79A}"/>
          </ac:picMkLst>
        </pc:picChg>
        <pc:picChg chg="mod">
          <ac:chgData name="안유균" userId="391a8d6f-0a30-45d9-946f-caa108b1f34e" providerId="ADAL" clId="{8F7D8C64-C4E7-41FC-86ED-EAF1CDA6932D}" dt="2022-04-29T02:16:07.357" v="9515" actId="164"/>
          <ac:picMkLst>
            <pc:docMk/>
            <pc:sldMk cId="2712227989" sldId="482"/>
            <ac:picMk id="100" creationId="{C7F207E5-7F41-45FA-8FCF-0835E8BC341F}"/>
          </ac:picMkLst>
        </pc:picChg>
        <pc:picChg chg="mod">
          <ac:chgData name="안유균" userId="391a8d6f-0a30-45d9-946f-caa108b1f34e" providerId="ADAL" clId="{8F7D8C64-C4E7-41FC-86ED-EAF1CDA6932D}" dt="2022-04-29T02:16:07.357" v="9515" actId="164"/>
          <ac:picMkLst>
            <pc:docMk/>
            <pc:sldMk cId="2712227989" sldId="482"/>
            <ac:picMk id="103" creationId="{B2A6B8F8-FE8F-4AD6-8851-28DE34ABDB36}"/>
          </ac:picMkLst>
        </pc:picChg>
        <pc:picChg chg="mod">
          <ac:chgData name="안유균" userId="391a8d6f-0a30-45d9-946f-caa108b1f34e" providerId="ADAL" clId="{8F7D8C64-C4E7-41FC-86ED-EAF1CDA6932D}" dt="2022-04-29T02:16:07.357" v="9515" actId="164"/>
          <ac:picMkLst>
            <pc:docMk/>
            <pc:sldMk cId="2712227989" sldId="482"/>
            <ac:picMk id="106" creationId="{D485D93D-BFB9-4381-9318-80A88B1BD199}"/>
          </ac:picMkLst>
        </pc:picChg>
        <pc:picChg chg="add mod">
          <ac:chgData name="안유균" userId="391a8d6f-0a30-45d9-946f-caa108b1f34e" providerId="ADAL" clId="{8F7D8C64-C4E7-41FC-86ED-EAF1CDA6932D}" dt="2022-04-29T05:18:08.267" v="10930" actId="1076"/>
          <ac:picMkLst>
            <pc:docMk/>
            <pc:sldMk cId="2712227989" sldId="482"/>
            <ac:picMk id="119" creationId="{5C327788-6510-48C5-B560-8423BBE6B9A7}"/>
          </ac:picMkLst>
        </pc:picChg>
        <pc:picChg chg="add del mod">
          <ac:chgData name="안유균" userId="391a8d6f-0a30-45d9-946f-caa108b1f34e" providerId="ADAL" clId="{8F7D8C64-C4E7-41FC-86ED-EAF1CDA6932D}" dt="2022-04-29T04:10:22.016" v="10490"/>
          <ac:picMkLst>
            <pc:docMk/>
            <pc:sldMk cId="2712227989" sldId="482"/>
            <ac:picMk id="1026" creationId="{B5513A2E-62D6-4E16-B7B0-7919B96159AE}"/>
          </ac:picMkLst>
        </pc:picChg>
        <pc:picChg chg="add mod">
          <ac:chgData name="안유균" userId="391a8d6f-0a30-45d9-946f-caa108b1f34e" providerId="ADAL" clId="{8F7D8C64-C4E7-41FC-86ED-EAF1CDA6932D}" dt="2022-04-29T05:17:59.726" v="10927" actId="1076"/>
          <ac:picMkLst>
            <pc:docMk/>
            <pc:sldMk cId="2712227989" sldId="482"/>
            <ac:picMk id="1028" creationId="{1037AB62-FEA7-4423-9CB2-BAC9227E688A}"/>
          </ac:picMkLst>
        </pc:picChg>
        <pc:cxnChg chg="mod">
          <ac:chgData name="안유균" userId="391a8d6f-0a30-45d9-946f-caa108b1f34e" providerId="ADAL" clId="{8F7D8C64-C4E7-41FC-86ED-EAF1CDA6932D}" dt="2022-04-29T02:16:47.785" v="9518" actId="1076"/>
          <ac:cxnSpMkLst>
            <pc:docMk/>
            <pc:sldMk cId="2712227989" sldId="482"/>
            <ac:cxnSpMk id="41" creationId="{4F5115AF-0DBB-490F-8672-44EFF7D69BFE}"/>
          </ac:cxnSpMkLst>
        </pc:cxnChg>
      </pc:sldChg>
      <pc:sldChg chg="add">
        <pc:chgData name="안유균" userId="391a8d6f-0a30-45d9-946f-caa108b1f34e" providerId="ADAL" clId="{8F7D8C64-C4E7-41FC-86ED-EAF1CDA6932D}" dt="2022-04-29T03:03:23.196" v="10443"/>
        <pc:sldMkLst>
          <pc:docMk/>
          <pc:sldMk cId="815200169" sldId="488"/>
        </pc:sldMkLst>
      </pc:sldChg>
      <pc:sldChg chg="add">
        <pc:chgData name="안유균" userId="391a8d6f-0a30-45d9-946f-caa108b1f34e" providerId="ADAL" clId="{8F7D8C64-C4E7-41FC-86ED-EAF1CDA6932D}" dt="2022-04-29T03:03:23.669" v="10444"/>
        <pc:sldMkLst>
          <pc:docMk/>
          <pc:sldMk cId="1757137530" sldId="489"/>
        </pc:sldMkLst>
      </pc:sldChg>
      <pc:sldChg chg="delSp modSp ord">
        <pc:chgData name="안유균" userId="391a8d6f-0a30-45d9-946f-caa108b1f34e" providerId="ADAL" clId="{8F7D8C64-C4E7-41FC-86ED-EAF1CDA6932D}" dt="2022-04-29T05:54:50.127" v="11363"/>
        <pc:sldMkLst>
          <pc:docMk/>
          <pc:sldMk cId="815200169" sldId="490"/>
        </pc:sldMkLst>
        <pc:spChg chg="mod">
          <ac:chgData name="안유균" userId="391a8d6f-0a30-45d9-946f-caa108b1f34e" providerId="ADAL" clId="{8F7D8C64-C4E7-41FC-86ED-EAF1CDA6932D}" dt="2022-04-29T03:08:03.178" v="10445" actId="207"/>
          <ac:spMkLst>
            <pc:docMk/>
            <pc:sldMk cId="815200169" sldId="490"/>
            <ac:spMk id="3" creationId="{4CE3AA3B-7655-4C67-91AF-A534B3CB5F7A}"/>
          </ac:spMkLst>
        </pc:spChg>
        <pc:spChg chg="del mod">
          <ac:chgData name="안유균" userId="391a8d6f-0a30-45d9-946f-caa108b1f34e" providerId="ADAL" clId="{8F7D8C64-C4E7-41FC-86ED-EAF1CDA6932D}" dt="2022-04-29T03:08:22.859" v="10450"/>
          <ac:spMkLst>
            <pc:docMk/>
            <pc:sldMk cId="815200169" sldId="490"/>
            <ac:spMk id="42" creationId="{CB5768B7-04A9-47B6-9CCA-0A59CEA57D0A}"/>
          </ac:spMkLst>
        </pc:spChg>
        <pc:spChg chg="mod">
          <ac:chgData name="안유균" userId="391a8d6f-0a30-45d9-946f-caa108b1f34e" providerId="ADAL" clId="{8F7D8C64-C4E7-41FC-86ED-EAF1CDA6932D}" dt="2022-04-29T03:08:08.348" v="10446" actId="207"/>
          <ac:spMkLst>
            <pc:docMk/>
            <pc:sldMk cId="815200169" sldId="490"/>
            <ac:spMk id="76" creationId="{61120B90-50DF-4DF4-BCC8-A45E8BE57A74}"/>
          </ac:spMkLst>
        </pc:spChg>
        <pc:spChg chg="mod">
          <ac:chgData name="안유균" userId="391a8d6f-0a30-45d9-946f-caa108b1f34e" providerId="ADAL" clId="{8F7D8C64-C4E7-41FC-86ED-EAF1CDA6932D}" dt="2022-04-29T03:08:16.907" v="10448" actId="207"/>
          <ac:spMkLst>
            <pc:docMk/>
            <pc:sldMk cId="815200169" sldId="490"/>
            <ac:spMk id="77" creationId="{A306B3B2-CFF9-4659-8D86-722FB5B28216}"/>
          </ac:spMkLst>
        </pc:spChg>
        <pc:spChg chg="mod">
          <ac:chgData name="안유균" userId="391a8d6f-0a30-45d9-946f-caa108b1f34e" providerId="ADAL" clId="{8F7D8C64-C4E7-41FC-86ED-EAF1CDA6932D}" dt="2022-04-29T05:54:50.127" v="11363"/>
          <ac:spMkLst>
            <pc:docMk/>
            <pc:sldMk cId="815200169" sldId="490"/>
            <ac:spMk id="93" creationId="{C2D8F262-36F1-45D9-BCF4-89293463712B}"/>
          </ac:spMkLst>
        </pc:spChg>
        <pc:grpChg chg="mod">
          <ac:chgData name="안유균" userId="391a8d6f-0a30-45d9-946f-caa108b1f34e" providerId="ADAL" clId="{8F7D8C64-C4E7-41FC-86ED-EAF1CDA6932D}" dt="2022-04-29T03:08:22.859" v="10450"/>
          <ac:grpSpMkLst>
            <pc:docMk/>
            <pc:sldMk cId="815200169" sldId="490"/>
            <ac:grpSpMk id="9" creationId="{46D0E03F-84C2-4E85-96FD-A090A67717DF}"/>
          </ac:grpSpMkLst>
        </pc:grpChg>
      </pc:sldChg>
      <pc:sldChg chg="del ord">
        <pc:chgData name="안유균" userId="391a8d6f-0a30-45d9-946f-caa108b1f34e" providerId="ADAL" clId="{8F7D8C64-C4E7-41FC-86ED-EAF1CDA6932D}" dt="2022-04-29T05:35:42.438" v="11129" actId="2696"/>
        <pc:sldMkLst>
          <pc:docMk/>
          <pc:sldMk cId="1757137530" sldId="491"/>
        </pc:sldMkLst>
      </pc:sldChg>
      <pc:sldChg chg="addSp delSp modSp add">
        <pc:chgData name="안유균" userId="391a8d6f-0a30-45d9-946f-caa108b1f34e" providerId="ADAL" clId="{8F7D8C64-C4E7-41FC-86ED-EAF1CDA6932D}" dt="2022-04-29T05:11:52.535" v="10860" actId="164"/>
        <pc:sldMkLst>
          <pc:docMk/>
          <pc:sldMk cId="2852979414" sldId="492"/>
        </pc:sldMkLst>
        <pc:spChg chg="del">
          <ac:chgData name="안유균" userId="391a8d6f-0a30-45d9-946f-caa108b1f34e" providerId="ADAL" clId="{8F7D8C64-C4E7-41FC-86ED-EAF1CDA6932D}" dt="2022-04-29T04:26:35.645" v="10515"/>
          <ac:spMkLst>
            <pc:docMk/>
            <pc:sldMk cId="2852979414" sldId="492"/>
            <ac:spMk id="2" creationId="{05BF5960-408F-4DBF-920E-EBFFDBD15F1C}"/>
          </ac:spMkLst>
        </pc:spChg>
        <pc:spChg chg="del">
          <ac:chgData name="안유균" userId="391a8d6f-0a30-45d9-946f-caa108b1f34e" providerId="ADAL" clId="{8F7D8C64-C4E7-41FC-86ED-EAF1CDA6932D}" dt="2022-04-29T04:26:33.896" v="10514"/>
          <ac:spMkLst>
            <pc:docMk/>
            <pc:sldMk cId="2852979414" sldId="492"/>
            <ac:spMk id="3" creationId="{5D16B851-4100-45DE-9597-77BDE8D1CA21}"/>
          </ac:spMkLst>
        </pc:spChg>
        <pc:spChg chg="add mod">
          <ac:chgData name="안유균" userId="391a8d6f-0a30-45d9-946f-caa108b1f34e" providerId="ADAL" clId="{8F7D8C64-C4E7-41FC-86ED-EAF1CDA6932D}" dt="2022-04-29T05:11:52.535" v="10860" actId="164"/>
          <ac:spMkLst>
            <pc:docMk/>
            <pc:sldMk cId="2852979414" sldId="492"/>
            <ac:spMk id="4" creationId="{1578FA03-5064-4B78-A83C-58CB23E94F9B}"/>
          </ac:spMkLst>
        </pc:spChg>
        <pc:spChg chg="add mod">
          <ac:chgData name="안유균" userId="391a8d6f-0a30-45d9-946f-caa108b1f34e" providerId="ADAL" clId="{8F7D8C64-C4E7-41FC-86ED-EAF1CDA6932D}" dt="2022-04-29T05:11:52.535" v="10860" actId="164"/>
          <ac:spMkLst>
            <pc:docMk/>
            <pc:sldMk cId="2852979414" sldId="492"/>
            <ac:spMk id="5" creationId="{6F8162F1-9964-46D1-9638-ACED0A9A6C9C}"/>
          </ac:spMkLst>
        </pc:spChg>
        <pc:spChg chg="add mod">
          <ac:chgData name="안유균" userId="391a8d6f-0a30-45d9-946f-caa108b1f34e" providerId="ADAL" clId="{8F7D8C64-C4E7-41FC-86ED-EAF1CDA6932D}" dt="2022-04-29T05:11:52.535" v="10860" actId="164"/>
          <ac:spMkLst>
            <pc:docMk/>
            <pc:sldMk cId="2852979414" sldId="492"/>
            <ac:spMk id="6" creationId="{1BF17564-45F4-4642-8721-914EA8CD6447}"/>
          </ac:spMkLst>
        </pc:spChg>
        <pc:spChg chg="add mod">
          <ac:chgData name="안유균" userId="391a8d6f-0a30-45d9-946f-caa108b1f34e" providerId="ADAL" clId="{8F7D8C64-C4E7-41FC-86ED-EAF1CDA6932D}" dt="2022-04-29T05:11:52.535" v="10860" actId="164"/>
          <ac:spMkLst>
            <pc:docMk/>
            <pc:sldMk cId="2852979414" sldId="492"/>
            <ac:spMk id="7" creationId="{B0948164-CA13-41F6-B535-5FD20B5DE981}"/>
          </ac:spMkLst>
        </pc:spChg>
        <pc:spChg chg="add del">
          <ac:chgData name="안유균" userId="391a8d6f-0a30-45d9-946f-caa108b1f34e" providerId="ADAL" clId="{8F7D8C64-C4E7-41FC-86ED-EAF1CDA6932D}" dt="2022-04-29T04:29:57.921" v="10586"/>
          <ac:spMkLst>
            <pc:docMk/>
            <pc:sldMk cId="2852979414" sldId="492"/>
            <ac:spMk id="8" creationId="{DE615492-5EE1-49BB-A284-DB184B30A62D}"/>
          </ac:spMkLst>
        </pc:spChg>
        <pc:spChg chg="add mod">
          <ac:chgData name="안유균" userId="391a8d6f-0a30-45d9-946f-caa108b1f34e" providerId="ADAL" clId="{8F7D8C64-C4E7-41FC-86ED-EAF1CDA6932D}" dt="2022-04-29T05:11:52.535" v="10860" actId="164"/>
          <ac:spMkLst>
            <pc:docMk/>
            <pc:sldMk cId="2852979414" sldId="492"/>
            <ac:spMk id="9" creationId="{007704EB-2C84-4C96-9116-1B824DF01A4A}"/>
          </ac:spMkLst>
        </pc:spChg>
        <pc:spChg chg="add mod">
          <ac:chgData name="안유균" userId="391a8d6f-0a30-45d9-946f-caa108b1f34e" providerId="ADAL" clId="{8F7D8C64-C4E7-41FC-86ED-EAF1CDA6932D}" dt="2022-04-29T05:11:52.535" v="10860" actId="164"/>
          <ac:spMkLst>
            <pc:docMk/>
            <pc:sldMk cId="2852979414" sldId="492"/>
            <ac:spMk id="10" creationId="{007D4117-F903-4403-8352-BB355E4BDB43}"/>
          </ac:spMkLst>
        </pc:spChg>
        <pc:spChg chg="add mod">
          <ac:chgData name="안유균" userId="391a8d6f-0a30-45d9-946f-caa108b1f34e" providerId="ADAL" clId="{8F7D8C64-C4E7-41FC-86ED-EAF1CDA6932D}" dt="2022-04-29T04:49:40.399" v="10675" actId="1076"/>
          <ac:spMkLst>
            <pc:docMk/>
            <pc:sldMk cId="2852979414" sldId="492"/>
            <ac:spMk id="11" creationId="{6B21E8CC-70EB-46EC-BECC-6F6D03D45792}"/>
          </ac:spMkLst>
        </pc:spChg>
        <pc:spChg chg="add del mod">
          <ac:chgData name="안유균" userId="391a8d6f-0a30-45d9-946f-caa108b1f34e" providerId="ADAL" clId="{8F7D8C64-C4E7-41FC-86ED-EAF1CDA6932D}" dt="2022-04-29T04:51:13.519" v="10678" actId="11529"/>
          <ac:spMkLst>
            <pc:docMk/>
            <pc:sldMk cId="2852979414" sldId="492"/>
            <ac:spMk id="12" creationId="{D7A150F6-436F-40D5-9172-BBEA73E558B7}"/>
          </ac:spMkLst>
        </pc:spChg>
        <pc:spChg chg="add del mod">
          <ac:chgData name="안유균" userId="391a8d6f-0a30-45d9-946f-caa108b1f34e" providerId="ADAL" clId="{8F7D8C64-C4E7-41FC-86ED-EAF1CDA6932D}" dt="2022-04-29T04:51:24.390" v="10680" actId="11529"/>
          <ac:spMkLst>
            <pc:docMk/>
            <pc:sldMk cId="2852979414" sldId="492"/>
            <ac:spMk id="13" creationId="{1F95AAF6-C417-4743-8E38-218A30EA9335}"/>
          </ac:spMkLst>
        </pc:spChg>
        <pc:spChg chg="add del mod">
          <ac:chgData name="안유균" userId="391a8d6f-0a30-45d9-946f-caa108b1f34e" providerId="ADAL" clId="{8F7D8C64-C4E7-41FC-86ED-EAF1CDA6932D}" dt="2022-04-29T04:51:40.551" v="10682" actId="11529"/>
          <ac:spMkLst>
            <pc:docMk/>
            <pc:sldMk cId="2852979414" sldId="492"/>
            <ac:spMk id="14" creationId="{B8BA450D-1FCD-4BB5-8BED-E47BCFEF6027}"/>
          </ac:spMkLst>
        </pc:spChg>
        <pc:spChg chg="add del mod">
          <ac:chgData name="안유균" userId="391a8d6f-0a30-45d9-946f-caa108b1f34e" providerId="ADAL" clId="{8F7D8C64-C4E7-41FC-86ED-EAF1CDA6932D}" dt="2022-04-29T04:52:01.914" v="10684" actId="11529"/>
          <ac:spMkLst>
            <pc:docMk/>
            <pc:sldMk cId="2852979414" sldId="492"/>
            <ac:spMk id="15" creationId="{6BC2A20D-3EA6-42C1-9755-6361405B8031}"/>
          </ac:spMkLst>
        </pc:spChg>
        <pc:spChg chg="add mod ord">
          <ac:chgData name="안유균" userId="391a8d6f-0a30-45d9-946f-caa108b1f34e" providerId="ADAL" clId="{8F7D8C64-C4E7-41FC-86ED-EAF1CDA6932D}" dt="2022-04-29T05:11:52.535" v="10860" actId="164"/>
          <ac:spMkLst>
            <pc:docMk/>
            <pc:sldMk cId="2852979414" sldId="492"/>
            <ac:spMk id="16" creationId="{13218803-0AC8-4B4A-9C99-F90FC39D59CA}"/>
          </ac:spMkLst>
        </pc:spChg>
        <pc:spChg chg="add mod">
          <ac:chgData name="안유균" userId="391a8d6f-0a30-45d9-946f-caa108b1f34e" providerId="ADAL" clId="{8F7D8C64-C4E7-41FC-86ED-EAF1CDA6932D}" dt="2022-04-29T05:11:52.535" v="10860" actId="164"/>
          <ac:spMkLst>
            <pc:docMk/>
            <pc:sldMk cId="2852979414" sldId="492"/>
            <ac:spMk id="17" creationId="{84C49648-2B08-40D6-9F3D-EC3D32B0C60D}"/>
          </ac:spMkLst>
        </pc:spChg>
        <pc:spChg chg="add mod">
          <ac:chgData name="안유균" userId="391a8d6f-0a30-45d9-946f-caa108b1f34e" providerId="ADAL" clId="{8F7D8C64-C4E7-41FC-86ED-EAF1CDA6932D}" dt="2022-04-29T05:11:52.535" v="10860" actId="164"/>
          <ac:spMkLst>
            <pc:docMk/>
            <pc:sldMk cId="2852979414" sldId="492"/>
            <ac:spMk id="18" creationId="{45D918B2-8CC6-4F54-A8F3-78294F370320}"/>
          </ac:spMkLst>
        </pc:spChg>
        <pc:spChg chg="add mod">
          <ac:chgData name="안유균" userId="391a8d6f-0a30-45d9-946f-caa108b1f34e" providerId="ADAL" clId="{8F7D8C64-C4E7-41FC-86ED-EAF1CDA6932D}" dt="2022-04-29T05:11:52.535" v="10860" actId="164"/>
          <ac:spMkLst>
            <pc:docMk/>
            <pc:sldMk cId="2852979414" sldId="492"/>
            <ac:spMk id="19" creationId="{EC94F819-002C-4C96-B8CF-77D81252230F}"/>
          </ac:spMkLst>
        </pc:spChg>
        <pc:spChg chg="add mod">
          <ac:chgData name="안유균" userId="391a8d6f-0a30-45d9-946f-caa108b1f34e" providerId="ADAL" clId="{8F7D8C64-C4E7-41FC-86ED-EAF1CDA6932D}" dt="2022-04-29T05:11:52.535" v="10860" actId="164"/>
          <ac:spMkLst>
            <pc:docMk/>
            <pc:sldMk cId="2852979414" sldId="492"/>
            <ac:spMk id="20" creationId="{040B054B-F41E-40EC-8CD7-2E946286E13A}"/>
          </ac:spMkLst>
        </pc:spChg>
        <pc:spChg chg="add del mod">
          <ac:chgData name="안유균" userId="391a8d6f-0a30-45d9-946f-caa108b1f34e" providerId="ADAL" clId="{8F7D8C64-C4E7-41FC-86ED-EAF1CDA6932D}" dt="2022-04-29T04:58:24.293" v="10719" actId="11529"/>
          <ac:spMkLst>
            <pc:docMk/>
            <pc:sldMk cId="2852979414" sldId="492"/>
            <ac:spMk id="21" creationId="{768E420E-AC1A-4DD7-9E77-782C41071B8B}"/>
          </ac:spMkLst>
        </pc:spChg>
        <pc:spChg chg="add mod ord">
          <ac:chgData name="안유균" userId="391a8d6f-0a30-45d9-946f-caa108b1f34e" providerId="ADAL" clId="{8F7D8C64-C4E7-41FC-86ED-EAF1CDA6932D}" dt="2022-04-29T05:11:52.535" v="10860" actId="164"/>
          <ac:spMkLst>
            <pc:docMk/>
            <pc:sldMk cId="2852979414" sldId="492"/>
            <ac:spMk id="29" creationId="{DAAAB9B7-57BF-4338-A4C8-D32B6796F2AC}"/>
          </ac:spMkLst>
        </pc:spChg>
        <pc:spChg chg="add mod">
          <ac:chgData name="안유균" userId="391a8d6f-0a30-45d9-946f-caa108b1f34e" providerId="ADAL" clId="{8F7D8C64-C4E7-41FC-86ED-EAF1CDA6932D}" dt="2022-04-29T05:11:52.535" v="10860" actId="164"/>
          <ac:spMkLst>
            <pc:docMk/>
            <pc:sldMk cId="2852979414" sldId="492"/>
            <ac:spMk id="30" creationId="{CD6922BB-9DE2-4FCB-B612-A8CAD7E4DAEA}"/>
          </ac:spMkLst>
        </pc:spChg>
        <pc:spChg chg="add mod">
          <ac:chgData name="안유균" userId="391a8d6f-0a30-45d9-946f-caa108b1f34e" providerId="ADAL" clId="{8F7D8C64-C4E7-41FC-86ED-EAF1CDA6932D}" dt="2022-04-29T05:11:52.535" v="10860" actId="164"/>
          <ac:spMkLst>
            <pc:docMk/>
            <pc:sldMk cId="2852979414" sldId="492"/>
            <ac:spMk id="33" creationId="{6CFAF3B4-8AED-4735-88EC-E83605D5672D}"/>
          </ac:spMkLst>
        </pc:spChg>
        <pc:spChg chg="add mod">
          <ac:chgData name="안유균" userId="391a8d6f-0a30-45d9-946f-caa108b1f34e" providerId="ADAL" clId="{8F7D8C64-C4E7-41FC-86ED-EAF1CDA6932D}" dt="2022-04-29T05:11:52.535" v="10860" actId="164"/>
          <ac:spMkLst>
            <pc:docMk/>
            <pc:sldMk cId="2852979414" sldId="492"/>
            <ac:spMk id="34" creationId="{72060EB5-AC95-4344-B5B3-E747A1837E72}"/>
          </ac:spMkLst>
        </pc:spChg>
        <pc:spChg chg="add mod">
          <ac:chgData name="안유균" userId="391a8d6f-0a30-45d9-946f-caa108b1f34e" providerId="ADAL" clId="{8F7D8C64-C4E7-41FC-86ED-EAF1CDA6932D}" dt="2022-04-29T05:11:52.535" v="10860" actId="164"/>
          <ac:spMkLst>
            <pc:docMk/>
            <pc:sldMk cId="2852979414" sldId="492"/>
            <ac:spMk id="35" creationId="{843E4FC0-8F02-4341-B6A0-F78C6DC9FA85}"/>
          </ac:spMkLst>
        </pc:spChg>
        <pc:spChg chg="add mod">
          <ac:chgData name="안유균" userId="391a8d6f-0a30-45d9-946f-caa108b1f34e" providerId="ADAL" clId="{8F7D8C64-C4E7-41FC-86ED-EAF1CDA6932D}" dt="2022-04-29T05:11:52.535" v="10860" actId="164"/>
          <ac:spMkLst>
            <pc:docMk/>
            <pc:sldMk cId="2852979414" sldId="492"/>
            <ac:spMk id="36" creationId="{BACC83FC-258E-493F-A0DD-7FD0AD3E7515}"/>
          </ac:spMkLst>
        </pc:spChg>
        <pc:spChg chg="add del mod">
          <ac:chgData name="안유균" userId="391a8d6f-0a30-45d9-946f-caa108b1f34e" providerId="ADAL" clId="{8F7D8C64-C4E7-41FC-86ED-EAF1CDA6932D}" dt="2022-04-29T05:08:05.782" v="10842" actId="11529"/>
          <ac:spMkLst>
            <pc:docMk/>
            <pc:sldMk cId="2852979414" sldId="492"/>
            <ac:spMk id="46" creationId="{DF37FD61-DCAD-43E2-A899-52F006578279}"/>
          </ac:spMkLst>
        </pc:spChg>
        <pc:spChg chg="add mod">
          <ac:chgData name="안유균" userId="391a8d6f-0a30-45d9-946f-caa108b1f34e" providerId="ADAL" clId="{8F7D8C64-C4E7-41FC-86ED-EAF1CDA6932D}" dt="2022-04-29T05:11:52.535" v="10860" actId="164"/>
          <ac:spMkLst>
            <pc:docMk/>
            <pc:sldMk cId="2852979414" sldId="492"/>
            <ac:spMk id="47" creationId="{59B72CD4-A241-47B0-A016-B186F91BB1ED}"/>
          </ac:spMkLst>
        </pc:spChg>
        <pc:spChg chg="add mod ord">
          <ac:chgData name="안유균" userId="391a8d6f-0a30-45d9-946f-caa108b1f34e" providerId="ADAL" clId="{8F7D8C64-C4E7-41FC-86ED-EAF1CDA6932D}" dt="2022-04-29T05:11:52.535" v="10860" actId="164"/>
          <ac:spMkLst>
            <pc:docMk/>
            <pc:sldMk cId="2852979414" sldId="492"/>
            <ac:spMk id="48" creationId="{A97B32B1-5D4B-4797-91CB-C75936F1099E}"/>
          </ac:spMkLst>
        </pc:spChg>
        <pc:spChg chg="add mod">
          <ac:chgData name="안유균" userId="391a8d6f-0a30-45d9-946f-caa108b1f34e" providerId="ADAL" clId="{8F7D8C64-C4E7-41FC-86ED-EAF1CDA6932D}" dt="2022-04-29T05:11:52.535" v="10860" actId="164"/>
          <ac:spMkLst>
            <pc:docMk/>
            <pc:sldMk cId="2852979414" sldId="492"/>
            <ac:spMk id="49" creationId="{484039B2-92A1-4323-AF32-59C7C3446C7D}"/>
          </ac:spMkLst>
        </pc:spChg>
        <pc:spChg chg="add mod">
          <ac:chgData name="안유균" userId="391a8d6f-0a30-45d9-946f-caa108b1f34e" providerId="ADAL" clId="{8F7D8C64-C4E7-41FC-86ED-EAF1CDA6932D}" dt="2022-04-29T05:11:52.535" v="10860" actId="164"/>
          <ac:spMkLst>
            <pc:docMk/>
            <pc:sldMk cId="2852979414" sldId="492"/>
            <ac:spMk id="50" creationId="{19677D29-2F66-4C31-998C-4B69EA2AB520}"/>
          </ac:spMkLst>
        </pc:spChg>
        <pc:grpChg chg="add mod">
          <ac:chgData name="안유균" userId="391a8d6f-0a30-45d9-946f-caa108b1f34e" providerId="ADAL" clId="{8F7D8C64-C4E7-41FC-86ED-EAF1CDA6932D}" dt="2022-04-29T05:11:52.535" v="10860" actId="164"/>
          <ac:grpSpMkLst>
            <pc:docMk/>
            <pc:sldMk cId="2852979414" sldId="492"/>
            <ac:grpSpMk id="51" creationId="{F448060A-D493-4BEE-AC38-01BEC34B17EA}"/>
          </ac:grpSpMkLst>
        </pc:grpChg>
        <pc:picChg chg="add del mod ord">
          <ac:chgData name="안유균" userId="391a8d6f-0a30-45d9-946f-caa108b1f34e" providerId="ADAL" clId="{8F7D8C64-C4E7-41FC-86ED-EAF1CDA6932D}" dt="2022-04-29T05:11:42.182" v="10859"/>
          <ac:picMkLst>
            <pc:docMk/>
            <pc:sldMk cId="2852979414" sldId="492"/>
            <ac:picMk id="4098" creationId="{89347357-6F65-4D5F-8942-F83CD44CEDDD}"/>
          </ac:picMkLst>
        </pc:picChg>
        <pc:cxnChg chg="add mod ord">
          <ac:chgData name="안유균" userId="391a8d6f-0a30-45d9-946f-caa108b1f34e" providerId="ADAL" clId="{8F7D8C64-C4E7-41FC-86ED-EAF1CDA6932D}" dt="2022-04-29T05:11:52.535" v="10860" actId="164"/>
          <ac:cxnSpMkLst>
            <pc:docMk/>
            <pc:sldMk cId="2852979414" sldId="492"/>
            <ac:cxnSpMk id="23" creationId="{9FFE56D6-57B9-4E4C-92A0-8AC9FAB2725E}"/>
          </ac:cxnSpMkLst>
        </pc:cxnChg>
        <pc:cxnChg chg="add mod ord">
          <ac:chgData name="안유균" userId="391a8d6f-0a30-45d9-946f-caa108b1f34e" providerId="ADAL" clId="{8F7D8C64-C4E7-41FC-86ED-EAF1CDA6932D}" dt="2022-04-29T05:11:52.535" v="10860" actId="164"/>
          <ac:cxnSpMkLst>
            <pc:docMk/>
            <pc:sldMk cId="2852979414" sldId="492"/>
            <ac:cxnSpMk id="26" creationId="{4D41B2CD-422D-450D-B64D-4D5D70A3A255}"/>
          </ac:cxnSpMkLst>
        </pc:cxnChg>
        <pc:cxnChg chg="add del mod">
          <ac:chgData name="안유균" userId="391a8d6f-0a30-45d9-946f-caa108b1f34e" providerId="ADAL" clId="{8F7D8C64-C4E7-41FC-86ED-EAF1CDA6932D}" dt="2022-04-29T05:02:00.634" v="10780" actId="11529"/>
          <ac:cxnSpMkLst>
            <pc:docMk/>
            <pc:sldMk cId="2852979414" sldId="492"/>
            <ac:cxnSpMk id="32" creationId="{3EEF0DC3-AFAF-4906-A5AD-A8A2F0B783A5}"/>
          </ac:cxnSpMkLst>
        </pc:cxnChg>
        <pc:cxnChg chg="add mod">
          <ac:chgData name="안유균" userId="391a8d6f-0a30-45d9-946f-caa108b1f34e" providerId="ADAL" clId="{8F7D8C64-C4E7-41FC-86ED-EAF1CDA6932D}" dt="2022-04-29T05:11:52.535" v="10860" actId="164"/>
          <ac:cxnSpMkLst>
            <pc:docMk/>
            <pc:sldMk cId="2852979414" sldId="492"/>
            <ac:cxnSpMk id="38" creationId="{BB844ECA-92FA-45A3-AEBD-243FAF21789A}"/>
          </ac:cxnSpMkLst>
        </pc:cxnChg>
        <pc:cxnChg chg="add mod">
          <ac:chgData name="안유균" userId="391a8d6f-0a30-45d9-946f-caa108b1f34e" providerId="ADAL" clId="{8F7D8C64-C4E7-41FC-86ED-EAF1CDA6932D}" dt="2022-04-29T05:11:52.535" v="10860" actId="164"/>
          <ac:cxnSpMkLst>
            <pc:docMk/>
            <pc:sldMk cId="2852979414" sldId="492"/>
            <ac:cxnSpMk id="40" creationId="{32232DAB-AC8B-47CB-ABED-68EC85E75BC6}"/>
          </ac:cxnSpMkLst>
        </pc:cxnChg>
        <pc:cxnChg chg="add mod">
          <ac:chgData name="안유균" userId="391a8d6f-0a30-45d9-946f-caa108b1f34e" providerId="ADAL" clId="{8F7D8C64-C4E7-41FC-86ED-EAF1CDA6932D}" dt="2022-04-29T05:11:52.535" v="10860" actId="164"/>
          <ac:cxnSpMkLst>
            <pc:docMk/>
            <pc:sldMk cId="2852979414" sldId="492"/>
            <ac:cxnSpMk id="42" creationId="{43EA09A6-0C9D-4D57-BA63-6A7A9F6FE681}"/>
          </ac:cxnSpMkLst>
        </pc:cxnChg>
        <pc:cxnChg chg="add mod">
          <ac:chgData name="안유균" userId="391a8d6f-0a30-45d9-946f-caa108b1f34e" providerId="ADAL" clId="{8F7D8C64-C4E7-41FC-86ED-EAF1CDA6932D}" dt="2022-04-29T05:11:52.535" v="10860" actId="164"/>
          <ac:cxnSpMkLst>
            <pc:docMk/>
            <pc:sldMk cId="2852979414" sldId="492"/>
            <ac:cxnSpMk id="44" creationId="{AD380D71-93F4-419B-9C46-C3E6FE67281D}"/>
          </ac:cxnSpMkLst>
        </pc:cxnChg>
        <pc:cxnChg chg="add del mod">
          <ac:chgData name="안유균" userId="391a8d6f-0a30-45d9-946f-caa108b1f34e" providerId="ADAL" clId="{8F7D8C64-C4E7-41FC-86ED-EAF1CDA6932D}" dt="2022-04-29T05:07:54.316" v="10840" actId="11529"/>
          <ac:cxnSpMkLst>
            <pc:docMk/>
            <pc:sldMk cId="2852979414" sldId="492"/>
            <ac:cxnSpMk id="45" creationId="{A56ADAFC-C805-4EA3-9937-7ECC9083C905}"/>
          </ac:cxnSpMkLst>
        </pc:cxnChg>
      </pc:sldChg>
      <pc:sldChg chg="modSp">
        <pc:chgData name="안유균" userId="391a8d6f-0a30-45d9-946f-caa108b1f34e" providerId="ADAL" clId="{8F7D8C64-C4E7-41FC-86ED-EAF1CDA6932D}" dt="2022-04-29T06:49:43.032" v="11392" actId="14100"/>
        <pc:sldMkLst>
          <pc:docMk/>
          <pc:sldMk cId="4066636580" sldId="495"/>
        </pc:sldMkLst>
        <pc:cxnChg chg="mod">
          <ac:chgData name="안유균" userId="391a8d6f-0a30-45d9-946f-caa108b1f34e" providerId="ADAL" clId="{8F7D8C64-C4E7-41FC-86ED-EAF1CDA6932D}" dt="2022-04-29T06:49:43.032" v="11392" actId="14100"/>
          <ac:cxnSpMkLst>
            <pc:docMk/>
            <pc:sldMk cId="4066636580" sldId="495"/>
            <ac:cxnSpMk id="81" creationId="{4E75C4B4-C72C-4BF1-BE5D-10961DA87C56}"/>
          </ac:cxnSpMkLst>
        </pc:cxnChg>
      </pc:sldChg>
      <pc:sldChg chg="addSp delSp modSp">
        <pc:chgData name="안유균" userId="391a8d6f-0a30-45d9-946f-caa108b1f34e" providerId="ADAL" clId="{8F7D8C64-C4E7-41FC-86ED-EAF1CDA6932D}" dt="2022-04-29T05:45:54.417" v="11286"/>
        <pc:sldMkLst>
          <pc:docMk/>
          <pc:sldMk cId="719975383" sldId="496"/>
        </pc:sldMkLst>
        <pc:spChg chg="mod">
          <ac:chgData name="안유균" userId="391a8d6f-0a30-45d9-946f-caa108b1f34e" providerId="ADAL" clId="{8F7D8C64-C4E7-41FC-86ED-EAF1CDA6932D}" dt="2022-04-29T05:45:54.417" v="11286"/>
          <ac:spMkLst>
            <pc:docMk/>
            <pc:sldMk cId="719975383" sldId="496"/>
            <ac:spMk id="32" creationId="{D62CCD84-28CE-42AB-BD57-10B5560C8CB5}"/>
          </ac:spMkLst>
        </pc:spChg>
        <pc:picChg chg="del mod">
          <ac:chgData name="안유균" userId="391a8d6f-0a30-45d9-946f-caa108b1f34e" providerId="ADAL" clId="{8F7D8C64-C4E7-41FC-86ED-EAF1CDA6932D}" dt="2022-04-29T05:40:36.930" v="11151"/>
          <ac:picMkLst>
            <pc:docMk/>
            <pc:sldMk cId="719975383" sldId="496"/>
            <ac:picMk id="5" creationId="{7FD85551-9CDF-4D77-AC59-72E38F73818C}"/>
          </ac:picMkLst>
        </pc:picChg>
        <pc:picChg chg="add mod">
          <ac:chgData name="안유균" userId="391a8d6f-0a30-45d9-946f-caa108b1f34e" providerId="ADAL" clId="{8F7D8C64-C4E7-41FC-86ED-EAF1CDA6932D}" dt="2022-04-29T05:37:48.220" v="11142" actId="1076"/>
          <ac:picMkLst>
            <pc:docMk/>
            <pc:sldMk cId="719975383" sldId="496"/>
            <ac:picMk id="6" creationId="{18660C0B-E67D-4B9D-B488-5DDDB42DFEAC}"/>
          </ac:picMkLst>
        </pc:picChg>
        <pc:picChg chg="add mod">
          <ac:chgData name="안유균" userId="391a8d6f-0a30-45d9-946f-caa108b1f34e" providerId="ADAL" clId="{8F7D8C64-C4E7-41FC-86ED-EAF1CDA6932D}" dt="2022-04-29T05:37:43.897" v="11140" actId="1076"/>
          <ac:picMkLst>
            <pc:docMk/>
            <pc:sldMk cId="719975383" sldId="496"/>
            <ac:picMk id="11" creationId="{56EDA070-FCC3-4E70-9870-52493FD20575}"/>
          </ac:picMkLst>
        </pc:picChg>
        <pc:picChg chg="del">
          <ac:chgData name="안유균" userId="391a8d6f-0a30-45d9-946f-caa108b1f34e" providerId="ADAL" clId="{8F7D8C64-C4E7-41FC-86ED-EAF1CDA6932D}" dt="2022-04-29T05:37:35.143" v="11133"/>
          <ac:picMkLst>
            <pc:docMk/>
            <pc:sldMk cId="719975383" sldId="496"/>
            <ac:picMk id="20" creationId="{43381288-02E0-4702-8549-CB05EF4E3C97}"/>
          </ac:picMkLst>
        </pc:picChg>
        <pc:picChg chg="add mod">
          <ac:chgData name="안유균" userId="391a8d6f-0a30-45d9-946f-caa108b1f34e" providerId="ADAL" clId="{8F7D8C64-C4E7-41FC-86ED-EAF1CDA6932D}" dt="2022-04-29T05:39:25.972" v="11149" actId="1076"/>
          <ac:picMkLst>
            <pc:docMk/>
            <pc:sldMk cId="719975383" sldId="496"/>
            <ac:picMk id="21" creationId="{53A571AC-5FB7-4AF2-B0F0-B54BB18545C5}"/>
          </ac:picMkLst>
        </pc:picChg>
        <pc:picChg chg="del mod">
          <ac:chgData name="안유균" userId="391a8d6f-0a30-45d9-946f-caa108b1f34e" providerId="ADAL" clId="{8F7D8C64-C4E7-41FC-86ED-EAF1CDA6932D}" dt="2022-04-29T05:39:19.573" v="11145"/>
          <ac:picMkLst>
            <pc:docMk/>
            <pc:sldMk cId="719975383" sldId="496"/>
            <ac:picMk id="22" creationId="{278B2161-B17A-41B4-8428-3860159A6F2F}"/>
          </ac:picMkLst>
        </pc:picChg>
        <pc:picChg chg="del">
          <ac:chgData name="안유균" userId="391a8d6f-0a30-45d9-946f-caa108b1f34e" providerId="ADAL" clId="{8F7D8C64-C4E7-41FC-86ED-EAF1CDA6932D}" dt="2022-04-29T05:40:38.329" v="11152"/>
          <ac:picMkLst>
            <pc:docMk/>
            <pc:sldMk cId="719975383" sldId="496"/>
            <ac:picMk id="28" creationId="{2530587B-24F8-46EF-9A87-2D83C78C66F1}"/>
          </ac:picMkLst>
        </pc:picChg>
        <pc:picChg chg="add del mod">
          <ac:chgData name="안유균" userId="391a8d6f-0a30-45d9-946f-caa108b1f34e" providerId="ADAL" clId="{8F7D8C64-C4E7-41FC-86ED-EAF1CDA6932D}" dt="2022-04-29T05:44:48.078" v="11206"/>
          <ac:picMkLst>
            <pc:docMk/>
            <pc:sldMk cId="719975383" sldId="496"/>
            <ac:picMk id="33" creationId="{5D2B9BF1-4896-4CC6-BAFB-BBD2298F344C}"/>
          </ac:picMkLst>
        </pc:picChg>
        <pc:picChg chg="del">
          <ac:chgData name="안유균" userId="391a8d6f-0a30-45d9-946f-caa108b1f34e" providerId="ADAL" clId="{8F7D8C64-C4E7-41FC-86ED-EAF1CDA6932D}" dt="2022-04-29T05:35:14.142" v="11121"/>
          <ac:picMkLst>
            <pc:docMk/>
            <pc:sldMk cId="719975383" sldId="496"/>
            <ac:picMk id="1026" creationId="{B5513A2E-62D6-4E16-B7B0-7919B96159AE}"/>
          </ac:picMkLst>
        </pc:picChg>
      </pc:sldChg>
      <pc:sldChg chg="del">
        <pc:chgData name="안유균" userId="391a8d6f-0a30-45d9-946f-caa108b1f34e" providerId="ADAL" clId="{8F7D8C64-C4E7-41FC-86ED-EAF1CDA6932D}" dt="2022-04-29T05:35:46.284" v="11130" actId="2696"/>
        <pc:sldMkLst>
          <pc:docMk/>
          <pc:sldMk cId="2852979414" sldId="497"/>
        </pc:sldMkLst>
      </pc:sldChg>
      <pc:sldChg chg="addSp delSp modSp">
        <pc:chgData name="안유균" userId="391a8d6f-0a30-45d9-946f-caa108b1f34e" providerId="ADAL" clId="{8F7D8C64-C4E7-41FC-86ED-EAF1CDA6932D}" dt="2022-04-29T06:01:00.150" v="11369" actId="20577"/>
        <pc:sldMkLst>
          <pc:docMk/>
          <pc:sldMk cId="3533013450" sldId="497"/>
        </pc:sldMkLst>
        <pc:spChg chg="mod">
          <ac:chgData name="안유균" userId="391a8d6f-0a30-45d9-946f-caa108b1f34e" providerId="ADAL" clId="{8F7D8C64-C4E7-41FC-86ED-EAF1CDA6932D}" dt="2022-04-29T06:01:00.150" v="11369" actId="20577"/>
          <ac:spMkLst>
            <pc:docMk/>
            <pc:sldMk cId="3533013450" sldId="497"/>
            <ac:spMk id="53" creationId="{AE4E59F2-9677-42A2-BB9D-4BDC4567BB4F}"/>
          </ac:spMkLst>
        </pc:spChg>
        <pc:spChg chg="add">
          <ac:chgData name="안유균" userId="391a8d6f-0a30-45d9-946f-caa108b1f34e" providerId="ADAL" clId="{8F7D8C64-C4E7-41FC-86ED-EAF1CDA6932D}" dt="2022-04-29T05:55:56.993" v="11366"/>
          <ac:spMkLst>
            <pc:docMk/>
            <pc:sldMk cId="3533013450" sldId="497"/>
            <ac:spMk id="66" creationId="{3EA1A2E6-4B49-4C61-B2F3-80B784EDF62F}"/>
          </ac:spMkLst>
        </pc:spChg>
        <pc:spChg chg="del">
          <ac:chgData name="안유균" userId="391a8d6f-0a30-45d9-946f-caa108b1f34e" providerId="ADAL" clId="{8F7D8C64-C4E7-41FC-86ED-EAF1CDA6932D}" dt="2022-04-29T05:55:50.261" v="11364"/>
          <ac:spMkLst>
            <pc:docMk/>
            <pc:sldMk cId="3533013450" sldId="497"/>
            <ac:spMk id="93" creationId="{C2D8F262-36F1-45D9-BCF4-89293463712B}"/>
          </ac:spMkLst>
        </pc:spChg>
      </pc:sldChg>
      <pc:sldChg chg="addSp delSp modSp">
        <pc:chgData name="안유균" userId="391a8d6f-0a30-45d9-946f-caa108b1f34e" providerId="ADAL" clId="{8F7D8C64-C4E7-41FC-86ED-EAF1CDA6932D}" dt="2022-04-29T06:01:05.103" v="11371" actId="20577"/>
        <pc:sldMkLst>
          <pc:docMk/>
          <pc:sldMk cId="826902286" sldId="498"/>
        </pc:sldMkLst>
        <pc:spChg chg="mod">
          <ac:chgData name="안유균" userId="391a8d6f-0a30-45d9-946f-caa108b1f34e" providerId="ADAL" clId="{8F7D8C64-C4E7-41FC-86ED-EAF1CDA6932D}" dt="2022-04-29T06:01:05.103" v="11371" actId="20577"/>
          <ac:spMkLst>
            <pc:docMk/>
            <pc:sldMk cId="826902286" sldId="498"/>
            <ac:spMk id="53" creationId="{AE4E59F2-9677-42A2-BB9D-4BDC4567BB4F}"/>
          </ac:spMkLst>
        </pc:spChg>
        <pc:spChg chg="add">
          <ac:chgData name="안유균" userId="391a8d6f-0a30-45d9-946f-caa108b1f34e" providerId="ADAL" clId="{8F7D8C64-C4E7-41FC-86ED-EAF1CDA6932D}" dt="2022-04-29T05:55:57.766" v="11367"/>
          <ac:spMkLst>
            <pc:docMk/>
            <pc:sldMk cId="826902286" sldId="498"/>
            <ac:spMk id="65" creationId="{6EDF7756-9A85-4BC5-95AB-B720F213C450}"/>
          </ac:spMkLst>
        </pc:spChg>
        <pc:spChg chg="del">
          <ac:chgData name="안유균" userId="391a8d6f-0a30-45d9-946f-caa108b1f34e" providerId="ADAL" clId="{8F7D8C64-C4E7-41FC-86ED-EAF1CDA6932D}" dt="2022-04-29T05:55:53.442" v="11365"/>
          <ac:spMkLst>
            <pc:docMk/>
            <pc:sldMk cId="826902286" sldId="498"/>
            <ac:spMk id="93" creationId="{C2D8F262-36F1-45D9-BCF4-89293463712B}"/>
          </ac:spMkLst>
        </pc:spChg>
      </pc:sldChg>
    </pc:docChg>
  </pc:docChgLst>
  <pc:docChgLst>
    <pc:chgData name="전동준" userId="S::d015016@aivle.kt.co.kr::4b419df3-e7a6-40ee-9e14-011bc93fa051" providerId="AD" clId="Web-{A6EF2F93-0019-4550-BAEC-F78592C8E711}"/>
    <pc:docChg chg="addSld modSld">
      <pc:chgData name="전동준" userId="S::d015016@aivle.kt.co.kr::4b419df3-e7a6-40ee-9e14-011bc93fa051" providerId="AD" clId="Web-{A6EF2F93-0019-4550-BAEC-F78592C8E711}" dt="2022-04-18T01:55:49.338" v="18"/>
      <pc:docMkLst>
        <pc:docMk/>
      </pc:docMkLst>
    </pc:docChg>
  </pc:docChgLst>
  <pc:docChgLst>
    <pc:chgData name="안유균" userId="S::d015011@aivle.kt.co.kr::391a8d6f-0a30-45d9-946f-caa108b1f34e" providerId="AD" clId="Web-{17BC63DC-A99C-4F90-8492-A92DC366C233}"/>
    <pc:docChg chg="modSld">
      <pc:chgData name="안유균" userId="S::d015011@aivle.kt.co.kr::391a8d6f-0a30-45d9-946f-caa108b1f34e" providerId="AD" clId="Web-{17BC63DC-A99C-4F90-8492-A92DC366C233}" dt="2022-04-18T00:36:41.216" v="6" actId="1076"/>
      <pc:docMkLst>
        <pc:docMk/>
      </pc:docMkLst>
    </pc:docChg>
  </pc:docChgLst>
  <pc:docChgLst>
    <pc:chgData name="김진수" userId="S::d015002@aivle.kt.co.kr::b0f60020-2f29-4122-ac04-8e4ccb7b47d5" providerId="AD" clId="Web-{602AB7E3-04D5-42E0-8D67-84DACDE0FE7C}"/>
    <pc:docChg chg="addSld delSld modSld sldOrd">
      <pc:chgData name="김진수" userId="S::d015002@aivle.kt.co.kr::b0f60020-2f29-4122-ac04-8e4ccb7b47d5" providerId="AD" clId="Web-{602AB7E3-04D5-42E0-8D67-84DACDE0FE7C}" dt="2022-04-25T11:37:54.747" v="56" actId="1076"/>
      <pc:docMkLst>
        <pc:docMk/>
      </pc:docMkLst>
      <pc:sldChg chg="modSp ord">
        <pc:chgData name="김진수" userId="S::d015002@aivle.kt.co.kr::b0f60020-2f29-4122-ac04-8e4ccb7b47d5" providerId="AD" clId="Web-{602AB7E3-04D5-42E0-8D67-84DACDE0FE7C}" dt="2022-04-25T11:35:21.007" v="43"/>
        <pc:sldMkLst>
          <pc:docMk/>
          <pc:sldMk cId="575216768" sldId="396"/>
        </pc:sldMkLst>
        <pc:spChg chg="mod">
          <ac:chgData name="김진수" userId="S::d015002@aivle.kt.co.kr::b0f60020-2f29-4122-ac04-8e4ccb7b47d5" providerId="AD" clId="Web-{602AB7E3-04D5-42E0-8D67-84DACDE0FE7C}" dt="2022-04-25T11:34:20.537" v="33" actId="14100"/>
          <ac:spMkLst>
            <pc:docMk/>
            <pc:sldMk cId="575216768" sldId="396"/>
            <ac:spMk id="2" creationId="{E24F392F-3983-DB19-35A1-4D4B9F7C5FE6}"/>
          </ac:spMkLst>
        </pc:spChg>
      </pc:sldChg>
    </pc:docChg>
  </pc:docChgLst>
  <pc:docChgLst>
    <pc:chgData name="박강현" userId="S::d015006@aivle.kt.co.kr::46806780-6bf9-408d-bd4c-423e25111436" providerId="AD" clId="Web-{492E22CD-F5FB-451C-94CF-D8140F7F67CB}"/>
    <pc:docChg chg="addSld">
      <pc:chgData name="박강현" userId="S::d015006@aivle.kt.co.kr::46806780-6bf9-408d-bd4c-423e25111436" providerId="AD" clId="Web-{492E22CD-F5FB-451C-94CF-D8140F7F67CB}" dt="2022-04-23T16:07:54.092" v="0"/>
      <pc:docMkLst>
        <pc:docMk/>
      </pc:docMkLst>
    </pc:docChg>
  </pc:docChgLst>
  <pc:docChgLst>
    <pc:chgData name="전동준" userId="S::d015016@aivle.kt.co.kr::4b419df3-e7a6-40ee-9e14-011bc93fa051" providerId="AD" clId="Web-{C50D7B3A-586F-4513-BFEE-8DFE37D0C11F}"/>
    <pc:docChg chg="modSld">
      <pc:chgData name="전동준" userId="S::d015016@aivle.kt.co.kr::4b419df3-e7a6-40ee-9e14-011bc93fa051" providerId="AD" clId="Web-{C50D7B3A-586F-4513-BFEE-8DFE37D0C11F}" dt="2022-04-22T04:55:23.556" v="3" actId="1076"/>
      <pc:docMkLst>
        <pc:docMk/>
      </pc:docMkLst>
    </pc:docChg>
  </pc:docChgLst>
  <pc:docChgLst>
    <pc:chgData name="김진수" userId="S::d015002@aivle.kt.co.kr::b0f60020-2f29-4122-ac04-8e4ccb7b47d5" providerId="AD" clId="Web-{1DBC1AD7-FB18-40D6-97B7-D5498DA7DD5D}"/>
    <pc:docChg chg="addSld">
      <pc:chgData name="김진수" userId="S::d015002@aivle.kt.co.kr::b0f60020-2f29-4122-ac04-8e4ccb7b47d5" providerId="AD" clId="Web-{1DBC1AD7-FB18-40D6-97B7-D5498DA7DD5D}" dt="2022-04-28T06:10:58.743" v="0"/>
      <pc:docMkLst>
        <pc:docMk/>
      </pc:docMkLst>
      <pc:sldChg chg="new">
        <pc:chgData name="김진수" userId="S::d015002@aivle.kt.co.kr::b0f60020-2f29-4122-ac04-8e4ccb7b47d5" providerId="AD" clId="Web-{1DBC1AD7-FB18-40D6-97B7-D5498DA7DD5D}" dt="2022-04-28T06:10:58.743" v="0"/>
        <pc:sldMkLst>
          <pc:docMk/>
          <pc:sldMk cId="991682851" sldId="444"/>
        </pc:sldMkLst>
      </pc:sldChg>
    </pc:docChg>
  </pc:docChgLst>
  <pc:docChgLst>
    <pc:chgData name="이윤우" userId="d355e005-16a3-4cfc-9ee5-35bf7d9a94ea" providerId="ADAL" clId="{8447BBAF-7E3B-4DCE-A27D-BADC47E930E1}"/>
    <pc:docChg chg="undo custSel addSld delSld modSld sldOrd">
      <pc:chgData name="이윤우" userId="d355e005-16a3-4cfc-9ee5-35bf7d9a94ea" providerId="ADAL" clId="{8447BBAF-7E3B-4DCE-A27D-BADC47E930E1}" dt="2022-04-29T07:24:37.371" v="8352" actId="1076"/>
      <pc:docMkLst>
        <pc:docMk/>
      </pc:docMkLst>
      <pc:sldChg chg="delSp modSp">
        <pc:chgData name="이윤우" userId="d355e005-16a3-4cfc-9ee5-35bf7d9a94ea" providerId="ADAL" clId="{8447BBAF-7E3B-4DCE-A27D-BADC47E930E1}" dt="2022-04-29T06:44:16.835" v="8247"/>
        <pc:sldMkLst>
          <pc:docMk/>
          <pc:sldMk cId="1190811823" sldId="278"/>
        </pc:sldMkLst>
        <pc:spChg chg="mod">
          <ac:chgData name="이윤우" userId="d355e005-16a3-4cfc-9ee5-35bf7d9a94ea" providerId="ADAL" clId="{8447BBAF-7E3B-4DCE-A27D-BADC47E930E1}" dt="2022-04-28T12:04:08.821" v="7264" actId="14100"/>
          <ac:spMkLst>
            <pc:docMk/>
            <pc:sldMk cId="1190811823" sldId="278"/>
            <ac:spMk id="5" creationId="{ECE6AE9D-AEC3-4C34-9860-1AF34A3D62DC}"/>
          </ac:spMkLst>
        </pc:spChg>
        <pc:spChg chg="mod">
          <ac:chgData name="이윤우" userId="d355e005-16a3-4cfc-9ee5-35bf7d9a94ea" providerId="ADAL" clId="{8447BBAF-7E3B-4DCE-A27D-BADC47E930E1}" dt="2022-04-29T06:35:46.896" v="8123" actId="12788"/>
          <ac:spMkLst>
            <pc:docMk/>
            <pc:sldMk cId="1190811823" sldId="278"/>
            <ac:spMk id="8" creationId="{69823774-DD5F-4F95-9EAE-70033127060D}"/>
          </ac:spMkLst>
        </pc:spChg>
        <pc:spChg chg="mod">
          <ac:chgData name="이윤우" userId="d355e005-16a3-4cfc-9ee5-35bf7d9a94ea" providerId="ADAL" clId="{8447BBAF-7E3B-4DCE-A27D-BADC47E930E1}" dt="2022-04-29T06:35:46.896" v="8123" actId="12788"/>
          <ac:spMkLst>
            <pc:docMk/>
            <pc:sldMk cId="1190811823" sldId="278"/>
            <ac:spMk id="10" creationId="{72E8AADF-D75E-4E41-9D8E-F9D97A43282E}"/>
          </ac:spMkLst>
        </pc:spChg>
        <pc:spChg chg="mod">
          <ac:chgData name="이윤우" userId="d355e005-16a3-4cfc-9ee5-35bf7d9a94ea" providerId="ADAL" clId="{8447BBAF-7E3B-4DCE-A27D-BADC47E930E1}" dt="2022-04-29T06:35:46.896" v="8123" actId="12788"/>
          <ac:spMkLst>
            <pc:docMk/>
            <pc:sldMk cId="1190811823" sldId="278"/>
            <ac:spMk id="11" creationId="{D1048DF1-6418-42E5-B70D-DE322118B021}"/>
          </ac:spMkLst>
        </pc:spChg>
        <pc:spChg chg="mod">
          <ac:chgData name="이윤우" userId="d355e005-16a3-4cfc-9ee5-35bf7d9a94ea" providerId="ADAL" clId="{8447BBAF-7E3B-4DCE-A27D-BADC47E930E1}" dt="2022-04-29T06:35:46.896" v="8123" actId="12788"/>
          <ac:spMkLst>
            <pc:docMk/>
            <pc:sldMk cId="1190811823" sldId="278"/>
            <ac:spMk id="12" creationId="{E6395A14-AD6C-4C3E-A4C1-697936A5722E}"/>
          </ac:spMkLst>
        </pc:spChg>
        <pc:spChg chg="mod">
          <ac:chgData name="이윤우" userId="d355e005-16a3-4cfc-9ee5-35bf7d9a94ea" providerId="ADAL" clId="{8447BBAF-7E3B-4DCE-A27D-BADC47E930E1}" dt="2022-04-29T06:35:46.896" v="8123" actId="12788"/>
          <ac:spMkLst>
            <pc:docMk/>
            <pc:sldMk cId="1190811823" sldId="278"/>
            <ac:spMk id="13" creationId="{308147FB-C2ED-463A-BF4B-60C9171D5261}"/>
          </ac:spMkLst>
        </pc:spChg>
        <pc:spChg chg="mod">
          <ac:chgData name="이윤우" userId="d355e005-16a3-4cfc-9ee5-35bf7d9a94ea" providerId="ADAL" clId="{8447BBAF-7E3B-4DCE-A27D-BADC47E930E1}" dt="2022-04-29T06:35:46.896" v="8123" actId="12788"/>
          <ac:spMkLst>
            <pc:docMk/>
            <pc:sldMk cId="1190811823" sldId="278"/>
            <ac:spMk id="14" creationId="{00B7D9EA-FA5F-49D9-949D-55CA5E03CB86}"/>
          </ac:spMkLst>
        </pc:spChg>
        <pc:spChg chg="mod">
          <ac:chgData name="이윤우" userId="d355e005-16a3-4cfc-9ee5-35bf7d9a94ea" providerId="ADAL" clId="{8447BBAF-7E3B-4DCE-A27D-BADC47E930E1}" dt="2022-04-29T06:35:46.896" v="8123" actId="12788"/>
          <ac:spMkLst>
            <pc:docMk/>
            <pc:sldMk cId="1190811823" sldId="278"/>
            <ac:spMk id="16" creationId="{F904ADFB-0835-4F33-82EA-729FCDBEB7BC}"/>
          </ac:spMkLst>
        </pc:spChg>
        <pc:spChg chg="mod">
          <ac:chgData name="이윤우" userId="d355e005-16a3-4cfc-9ee5-35bf7d9a94ea" providerId="ADAL" clId="{8447BBAF-7E3B-4DCE-A27D-BADC47E930E1}" dt="2022-04-28T11:56:48.564" v="7200" actId="113"/>
          <ac:spMkLst>
            <pc:docMk/>
            <pc:sldMk cId="1190811823" sldId="278"/>
            <ac:spMk id="17" creationId="{C798B509-0190-45BE-907F-7FC8C5C2A5C1}"/>
          </ac:spMkLst>
        </pc:spChg>
        <pc:spChg chg="mod">
          <ac:chgData name="이윤우" userId="d355e005-16a3-4cfc-9ee5-35bf7d9a94ea" providerId="ADAL" clId="{8447BBAF-7E3B-4DCE-A27D-BADC47E930E1}" dt="2022-04-28T11:56:48.564" v="7200" actId="113"/>
          <ac:spMkLst>
            <pc:docMk/>
            <pc:sldMk cId="1190811823" sldId="278"/>
            <ac:spMk id="18" creationId="{7D515459-A030-4E00-9C66-4C1C9FF12A9F}"/>
          </ac:spMkLst>
        </pc:spChg>
        <pc:spChg chg="mod">
          <ac:chgData name="이윤우" userId="d355e005-16a3-4cfc-9ee5-35bf7d9a94ea" providerId="ADAL" clId="{8447BBAF-7E3B-4DCE-A27D-BADC47E930E1}" dt="2022-04-29T06:35:46.896" v="8123" actId="12788"/>
          <ac:spMkLst>
            <pc:docMk/>
            <pc:sldMk cId="1190811823" sldId="278"/>
            <ac:spMk id="19" creationId="{5CE55190-461C-4EA2-B847-25791A0A7409}"/>
          </ac:spMkLst>
        </pc:spChg>
        <pc:spChg chg="mod">
          <ac:chgData name="이윤우" userId="d355e005-16a3-4cfc-9ee5-35bf7d9a94ea" providerId="ADAL" clId="{8447BBAF-7E3B-4DCE-A27D-BADC47E930E1}" dt="2022-04-29T06:37:17.151" v="8145" actId="12788"/>
          <ac:spMkLst>
            <pc:docMk/>
            <pc:sldMk cId="1190811823" sldId="278"/>
            <ac:spMk id="20" creationId="{62EB8824-1FAE-49A0-BD53-DDCE58D0D627}"/>
          </ac:spMkLst>
        </pc:spChg>
        <pc:spChg chg="mod">
          <ac:chgData name="이윤우" userId="d355e005-16a3-4cfc-9ee5-35bf7d9a94ea" providerId="ADAL" clId="{8447BBAF-7E3B-4DCE-A27D-BADC47E930E1}" dt="2022-04-29T06:37:17.151" v="8145" actId="12788"/>
          <ac:spMkLst>
            <pc:docMk/>
            <pc:sldMk cId="1190811823" sldId="278"/>
            <ac:spMk id="21" creationId="{584851E8-F21A-42E3-8406-8C3B97F0ECFD}"/>
          </ac:spMkLst>
        </pc:spChg>
        <pc:spChg chg="mod">
          <ac:chgData name="이윤우" userId="d355e005-16a3-4cfc-9ee5-35bf7d9a94ea" providerId="ADAL" clId="{8447BBAF-7E3B-4DCE-A27D-BADC47E930E1}" dt="2022-04-29T06:44:16.835" v="8247"/>
          <ac:spMkLst>
            <pc:docMk/>
            <pc:sldMk cId="1190811823" sldId="278"/>
            <ac:spMk id="22" creationId="{32844083-65DD-4E0A-A983-1DDE812EC984}"/>
          </ac:spMkLst>
        </pc:spChg>
        <pc:spChg chg="mod">
          <ac:chgData name="이윤우" userId="d355e005-16a3-4cfc-9ee5-35bf7d9a94ea" providerId="ADAL" clId="{8447BBAF-7E3B-4DCE-A27D-BADC47E930E1}" dt="2022-04-28T11:58:54.261" v="7209" actId="113"/>
          <ac:spMkLst>
            <pc:docMk/>
            <pc:sldMk cId="1190811823" sldId="278"/>
            <ac:spMk id="24" creationId="{9E5ED396-A76A-40D1-AED1-E87BB0B8ADA2}"/>
          </ac:spMkLst>
        </pc:spChg>
        <pc:spChg chg="mod">
          <ac:chgData name="이윤우" userId="d355e005-16a3-4cfc-9ee5-35bf7d9a94ea" providerId="ADAL" clId="{8447BBAF-7E3B-4DCE-A27D-BADC47E930E1}" dt="2022-04-28T11:58:54.261" v="7209" actId="113"/>
          <ac:spMkLst>
            <pc:docMk/>
            <pc:sldMk cId="1190811823" sldId="278"/>
            <ac:spMk id="25" creationId="{ACA4B304-FEE9-413C-A228-AB66CD52DBC2}"/>
          </ac:spMkLst>
        </pc:spChg>
        <pc:spChg chg="mod">
          <ac:chgData name="이윤우" userId="d355e005-16a3-4cfc-9ee5-35bf7d9a94ea" providerId="ADAL" clId="{8447BBAF-7E3B-4DCE-A27D-BADC47E930E1}" dt="2022-04-28T11:58:54.261" v="7209" actId="113"/>
          <ac:spMkLst>
            <pc:docMk/>
            <pc:sldMk cId="1190811823" sldId="278"/>
            <ac:spMk id="27" creationId="{6A46E070-9495-4A83-B093-B77314DD4124}"/>
          </ac:spMkLst>
        </pc:spChg>
        <pc:spChg chg="mod">
          <ac:chgData name="이윤우" userId="d355e005-16a3-4cfc-9ee5-35bf7d9a94ea" providerId="ADAL" clId="{8447BBAF-7E3B-4DCE-A27D-BADC47E930E1}" dt="2022-04-29T06:44:06.049" v="8228" actId="20577"/>
          <ac:spMkLst>
            <pc:docMk/>
            <pc:sldMk cId="1190811823" sldId="278"/>
            <ac:spMk id="28" creationId="{8711A6C4-50A6-42EB-8EA2-5A9D72B8E179}"/>
          </ac:spMkLst>
        </pc:spChg>
        <pc:spChg chg="mod">
          <ac:chgData name="이윤우" userId="d355e005-16a3-4cfc-9ee5-35bf7d9a94ea" providerId="ADAL" clId="{8447BBAF-7E3B-4DCE-A27D-BADC47E930E1}" dt="2022-04-28T11:58:54.261" v="7209" actId="113"/>
          <ac:spMkLst>
            <pc:docMk/>
            <pc:sldMk cId="1190811823" sldId="278"/>
            <ac:spMk id="30" creationId="{556CD60D-508C-4538-8DAE-C8470FE71429}"/>
          </ac:spMkLst>
        </pc:spChg>
        <pc:spChg chg="mod">
          <ac:chgData name="이윤우" userId="d355e005-16a3-4cfc-9ee5-35bf7d9a94ea" providerId="ADAL" clId="{8447BBAF-7E3B-4DCE-A27D-BADC47E930E1}" dt="2022-04-28T11:58:54.261" v="7209" actId="113"/>
          <ac:spMkLst>
            <pc:docMk/>
            <pc:sldMk cId="1190811823" sldId="278"/>
            <ac:spMk id="31" creationId="{047783B1-8EA0-42F3-A23F-D62A3D5580C8}"/>
          </ac:spMkLst>
        </pc:spChg>
        <pc:spChg chg="mod">
          <ac:chgData name="이윤우" userId="d355e005-16a3-4cfc-9ee5-35bf7d9a94ea" providerId="ADAL" clId="{8447BBAF-7E3B-4DCE-A27D-BADC47E930E1}" dt="2022-04-28T12:04:15.317" v="7265" actId="14100"/>
          <ac:spMkLst>
            <pc:docMk/>
            <pc:sldMk cId="1190811823" sldId="278"/>
            <ac:spMk id="32" creationId="{1767D249-9E4A-4F8B-9B3A-1DE03005C0AE}"/>
          </ac:spMkLst>
        </pc:spChg>
        <pc:spChg chg="mod">
          <ac:chgData name="이윤우" userId="d355e005-16a3-4cfc-9ee5-35bf7d9a94ea" providerId="ADAL" clId="{8447BBAF-7E3B-4DCE-A27D-BADC47E930E1}" dt="2022-04-29T06:36:42.377" v="8138" actId="14100"/>
          <ac:spMkLst>
            <pc:docMk/>
            <pc:sldMk cId="1190811823" sldId="278"/>
            <ac:spMk id="33" creationId="{4C524FE2-80B3-460E-9B5A-67D177D366A9}"/>
          </ac:spMkLst>
        </pc:spChg>
        <pc:spChg chg="mod">
          <ac:chgData name="이윤우" userId="d355e005-16a3-4cfc-9ee5-35bf7d9a94ea" providerId="ADAL" clId="{8447BBAF-7E3B-4DCE-A27D-BADC47E930E1}" dt="2022-04-28T11:59:03.076" v="7211" actId="2711"/>
          <ac:spMkLst>
            <pc:docMk/>
            <pc:sldMk cId="1190811823" sldId="278"/>
            <ac:spMk id="35" creationId="{CB7579D4-D5C9-44E5-96BD-4902CBFC2784}"/>
          </ac:spMkLst>
        </pc:spChg>
        <pc:spChg chg="mod">
          <ac:chgData name="이윤우" userId="d355e005-16a3-4cfc-9ee5-35bf7d9a94ea" providerId="ADAL" clId="{8447BBAF-7E3B-4DCE-A27D-BADC47E930E1}" dt="2022-04-29T06:43:54.095" v="8199"/>
          <ac:spMkLst>
            <pc:docMk/>
            <pc:sldMk cId="1190811823" sldId="278"/>
            <ac:spMk id="36" creationId="{21BB6EA8-8158-432E-9843-2BB92B0F3AB6}"/>
          </ac:spMkLst>
        </pc:spChg>
        <pc:spChg chg="mod">
          <ac:chgData name="이윤우" userId="d355e005-16a3-4cfc-9ee5-35bf7d9a94ea" providerId="ADAL" clId="{8447BBAF-7E3B-4DCE-A27D-BADC47E930E1}" dt="2022-04-28T11:59:03.076" v="7211" actId="2711"/>
          <ac:spMkLst>
            <pc:docMk/>
            <pc:sldMk cId="1190811823" sldId="278"/>
            <ac:spMk id="38" creationId="{98663438-2E33-46E1-9E23-B3FE9F1BD9D5}"/>
          </ac:spMkLst>
        </pc:spChg>
        <pc:spChg chg="mod">
          <ac:chgData name="이윤우" userId="d355e005-16a3-4cfc-9ee5-35bf7d9a94ea" providerId="ADAL" clId="{8447BBAF-7E3B-4DCE-A27D-BADC47E930E1}" dt="2022-04-28T12:02:01.669" v="7225" actId="20577"/>
          <ac:spMkLst>
            <pc:docMk/>
            <pc:sldMk cId="1190811823" sldId="278"/>
            <ac:spMk id="39" creationId="{A71DDD92-2985-4A30-85CC-E98116FA0914}"/>
          </ac:spMkLst>
        </pc:spChg>
        <pc:spChg chg="mod">
          <ac:chgData name="이윤우" userId="d355e005-16a3-4cfc-9ee5-35bf7d9a94ea" providerId="ADAL" clId="{8447BBAF-7E3B-4DCE-A27D-BADC47E930E1}" dt="2022-04-29T06:36:16.834" v="8124" actId="12788"/>
          <ac:spMkLst>
            <pc:docMk/>
            <pc:sldMk cId="1190811823" sldId="278"/>
            <ac:spMk id="40" creationId="{7C4769DB-1543-4942-A10F-4944241CB60A}"/>
          </ac:spMkLst>
        </pc:spChg>
        <pc:spChg chg="mod">
          <ac:chgData name="이윤우" userId="d355e005-16a3-4cfc-9ee5-35bf7d9a94ea" providerId="ADAL" clId="{8447BBAF-7E3B-4DCE-A27D-BADC47E930E1}" dt="2022-04-29T06:36:16.834" v="8124" actId="12788"/>
          <ac:spMkLst>
            <pc:docMk/>
            <pc:sldMk cId="1190811823" sldId="278"/>
            <ac:spMk id="43" creationId="{ADA7C488-7023-487E-AA45-BA41F74DE0A2}"/>
          </ac:spMkLst>
        </pc:spChg>
        <pc:spChg chg="mod">
          <ac:chgData name="이윤우" userId="d355e005-16a3-4cfc-9ee5-35bf7d9a94ea" providerId="ADAL" clId="{8447BBAF-7E3B-4DCE-A27D-BADC47E930E1}" dt="2022-04-29T06:37:17.151" v="8145" actId="12788"/>
          <ac:spMkLst>
            <pc:docMk/>
            <pc:sldMk cId="1190811823" sldId="278"/>
            <ac:spMk id="45" creationId="{B3EC3ADA-8984-4866-958B-0F5E44AD7A93}"/>
          </ac:spMkLst>
        </pc:spChg>
        <pc:spChg chg="mod">
          <ac:chgData name="이윤우" userId="d355e005-16a3-4cfc-9ee5-35bf7d9a94ea" providerId="ADAL" clId="{8447BBAF-7E3B-4DCE-A27D-BADC47E930E1}" dt="2022-04-28T11:58:54.261" v="7209" actId="113"/>
          <ac:spMkLst>
            <pc:docMk/>
            <pc:sldMk cId="1190811823" sldId="278"/>
            <ac:spMk id="48" creationId="{151B1A2D-98D1-411A-9B57-2A330DB8556B}"/>
          </ac:spMkLst>
        </pc:spChg>
        <pc:spChg chg="mod">
          <ac:chgData name="이윤우" userId="d355e005-16a3-4cfc-9ee5-35bf7d9a94ea" providerId="ADAL" clId="{8447BBAF-7E3B-4DCE-A27D-BADC47E930E1}" dt="2022-04-28T11:58:54.261" v="7209" actId="113"/>
          <ac:spMkLst>
            <pc:docMk/>
            <pc:sldMk cId="1190811823" sldId="278"/>
            <ac:spMk id="49" creationId="{3C397FEC-FF8F-4C87-9BE8-EEBB34296C28}"/>
          </ac:spMkLst>
        </pc:spChg>
        <pc:spChg chg="mod topLvl">
          <ac:chgData name="이윤우" userId="d355e005-16a3-4cfc-9ee5-35bf7d9a94ea" providerId="ADAL" clId="{8447BBAF-7E3B-4DCE-A27D-BADC47E930E1}" dt="2022-04-29T06:37:17.151" v="8145" actId="12788"/>
          <ac:spMkLst>
            <pc:docMk/>
            <pc:sldMk cId="1190811823" sldId="278"/>
            <ac:spMk id="50" creationId="{F1FC1829-8F42-43E3-B5C1-D888108865C4}"/>
          </ac:spMkLst>
        </pc:spChg>
        <pc:spChg chg="mod topLvl">
          <ac:chgData name="이윤우" userId="d355e005-16a3-4cfc-9ee5-35bf7d9a94ea" providerId="ADAL" clId="{8447BBAF-7E3B-4DCE-A27D-BADC47E930E1}" dt="2022-04-29T06:44:11.660" v="8238" actId="20577"/>
          <ac:spMkLst>
            <pc:docMk/>
            <pc:sldMk cId="1190811823" sldId="278"/>
            <ac:spMk id="51" creationId="{272A6881-5470-42AF-9D3D-A9E92ED135EF}"/>
          </ac:spMkLst>
        </pc:spChg>
        <pc:spChg chg="mod">
          <ac:chgData name="이윤우" userId="d355e005-16a3-4cfc-9ee5-35bf7d9a94ea" providerId="ADAL" clId="{8447BBAF-7E3B-4DCE-A27D-BADC47E930E1}" dt="2022-04-29T06:35:46.896" v="8123" actId="12788"/>
          <ac:spMkLst>
            <pc:docMk/>
            <pc:sldMk cId="1190811823" sldId="278"/>
            <ac:spMk id="53" creationId="{297AB362-0774-4B67-9FEE-22F99DE3F70F}"/>
          </ac:spMkLst>
        </pc:spChg>
        <pc:spChg chg="mod">
          <ac:chgData name="이윤우" userId="d355e005-16a3-4cfc-9ee5-35bf7d9a94ea" providerId="ADAL" clId="{8447BBAF-7E3B-4DCE-A27D-BADC47E930E1}" dt="2022-04-29T06:35:46.896" v="8123" actId="12788"/>
          <ac:spMkLst>
            <pc:docMk/>
            <pc:sldMk cId="1190811823" sldId="278"/>
            <ac:spMk id="54" creationId="{2B574DD8-9733-4063-A2EE-578C5E011C79}"/>
          </ac:spMkLst>
        </pc:spChg>
        <pc:spChg chg="mod">
          <ac:chgData name="이윤우" userId="d355e005-16a3-4cfc-9ee5-35bf7d9a94ea" providerId="ADAL" clId="{8447BBAF-7E3B-4DCE-A27D-BADC47E930E1}" dt="2022-04-29T06:36:16.834" v="8124" actId="12788"/>
          <ac:spMkLst>
            <pc:docMk/>
            <pc:sldMk cId="1190811823" sldId="278"/>
            <ac:spMk id="57" creationId="{0BF89B58-141D-4FEB-9F33-CD71D370CE2F}"/>
          </ac:spMkLst>
        </pc:spChg>
        <pc:spChg chg="mod">
          <ac:chgData name="이윤우" userId="d355e005-16a3-4cfc-9ee5-35bf7d9a94ea" providerId="ADAL" clId="{8447BBAF-7E3B-4DCE-A27D-BADC47E930E1}" dt="2022-04-28T12:00:36.512" v="7217" actId="12788"/>
          <ac:spMkLst>
            <pc:docMk/>
            <pc:sldMk cId="1190811823" sldId="278"/>
            <ac:spMk id="62" creationId="{CC16BE2F-32F3-4C19-88C1-71447730CC96}"/>
          </ac:spMkLst>
        </pc:spChg>
        <pc:spChg chg="mod">
          <ac:chgData name="이윤우" userId="d355e005-16a3-4cfc-9ee5-35bf7d9a94ea" providerId="ADAL" clId="{8447BBAF-7E3B-4DCE-A27D-BADC47E930E1}" dt="2022-04-29T06:36:16.834" v="8124" actId="12788"/>
          <ac:spMkLst>
            <pc:docMk/>
            <pc:sldMk cId="1190811823" sldId="278"/>
            <ac:spMk id="63" creationId="{49CC7880-E499-4392-88E4-6FB25759C52D}"/>
          </ac:spMkLst>
        </pc:spChg>
        <pc:spChg chg="mod">
          <ac:chgData name="이윤우" userId="d355e005-16a3-4cfc-9ee5-35bf7d9a94ea" providerId="ADAL" clId="{8447BBAF-7E3B-4DCE-A27D-BADC47E930E1}" dt="2022-04-28T11:59:03.076" v="7211" actId="2711"/>
          <ac:spMkLst>
            <pc:docMk/>
            <pc:sldMk cId="1190811823" sldId="278"/>
            <ac:spMk id="64" creationId="{9381D28E-A71A-408F-A386-EC71BCDA40BF}"/>
          </ac:spMkLst>
        </pc:spChg>
        <pc:spChg chg="mod">
          <ac:chgData name="이윤우" userId="d355e005-16a3-4cfc-9ee5-35bf7d9a94ea" providerId="ADAL" clId="{8447BBAF-7E3B-4DCE-A27D-BADC47E930E1}" dt="2022-04-29T06:44:01.189" v="8218" actId="20577"/>
          <ac:spMkLst>
            <pc:docMk/>
            <pc:sldMk cId="1190811823" sldId="278"/>
            <ac:spMk id="65" creationId="{1F65A506-111A-47D8-A764-90DBACA2D88B}"/>
          </ac:spMkLst>
        </pc:spChg>
        <pc:spChg chg="mod">
          <ac:chgData name="이윤우" userId="d355e005-16a3-4cfc-9ee5-35bf7d9a94ea" providerId="ADAL" clId="{8447BBAF-7E3B-4DCE-A27D-BADC47E930E1}" dt="2022-04-28T11:59:03.076" v="7211" actId="2711"/>
          <ac:spMkLst>
            <pc:docMk/>
            <pc:sldMk cId="1190811823" sldId="278"/>
            <ac:spMk id="66" creationId="{663CD7E5-5793-42C5-918B-B51C42ACE288}"/>
          </ac:spMkLst>
        </pc:spChg>
        <pc:spChg chg="mod">
          <ac:chgData name="이윤우" userId="d355e005-16a3-4cfc-9ee5-35bf7d9a94ea" providerId="ADAL" clId="{8447BBAF-7E3B-4DCE-A27D-BADC47E930E1}" dt="2022-04-28T11:59:03.076" v="7211" actId="2711"/>
          <ac:spMkLst>
            <pc:docMk/>
            <pc:sldMk cId="1190811823" sldId="278"/>
            <ac:spMk id="67" creationId="{BB3987AD-BA93-46B7-BBC7-1DE0B99B7C2E}"/>
          </ac:spMkLst>
        </pc:spChg>
        <pc:spChg chg="mod">
          <ac:chgData name="이윤우" userId="d355e005-16a3-4cfc-9ee5-35bf7d9a94ea" providerId="ADAL" clId="{8447BBAF-7E3B-4DCE-A27D-BADC47E930E1}" dt="2022-04-28T11:59:03.076" v="7211" actId="2711"/>
          <ac:spMkLst>
            <pc:docMk/>
            <pc:sldMk cId="1190811823" sldId="278"/>
            <ac:spMk id="68" creationId="{7C3290D8-FE88-4D0A-B7C0-551DF1D75FAF}"/>
          </ac:spMkLst>
        </pc:spChg>
        <pc:spChg chg="mod">
          <ac:chgData name="이윤우" userId="d355e005-16a3-4cfc-9ee5-35bf7d9a94ea" providerId="ADAL" clId="{8447BBAF-7E3B-4DCE-A27D-BADC47E930E1}" dt="2022-04-29T06:43:57.924" v="8208"/>
          <ac:spMkLst>
            <pc:docMk/>
            <pc:sldMk cId="1190811823" sldId="278"/>
            <ac:spMk id="69" creationId="{A4102BDA-523C-4EBA-95EC-2A7F90B7C163}"/>
          </ac:spMkLst>
        </pc:spChg>
        <pc:spChg chg="mod topLvl">
          <ac:chgData name="이윤우" userId="d355e005-16a3-4cfc-9ee5-35bf7d9a94ea" providerId="ADAL" clId="{8447BBAF-7E3B-4DCE-A27D-BADC47E930E1}" dt="2022-04-28T12:01:08.848" v="7221" actId="12789"/>
          <ac:spMkLst>
            <pc:docMk/>
            <pc:sldMk cId="1190811823" sldId="278"/>
            <ac:spMk id="70" creationId="{FF5D04D4-7E05-476D-BF0C-66774EC91802}"/>
          </ac:spMkLst>
        </pc:spChg>
        <pc:spChg chg="mod topLvl">
          <ac:chgData name="이윤우" userId="d355e005-16a3-4cfc-9ee5-35bf7d9a94ea" providerId="ADAL" clId="{8447BBAF-7E3B-4DCE-A27D-BADC47E930E1}" dt="2022-04-28T12:01:08.848" v="7221" actId="12789"/>
          <ac:spMkLst>
            <pc:docMk/>
            <pc:sldMk cId="1190811823" sldId="278"/>
            <ac:spMk id="71" creationId="{AE865095-209A-4DB9-9EC3-0EA8A82C069D}"/>
          </ac:spMkLst>
        </pc:spChg>
        <pc:spChg chg="mod">
          <ac:chgData name="이윤우" userId="d355e005-16a3-4cfc-9ee5-35bf7d9a94ea" providerId="ADAL" clId="{8447BBAF-7E3B-4DCE-A27D-BADC47E930E1}" dt="2022-04-29T06:36:36.971" v="8137" actId="1035"/>
          <ac:spMkLst>
            <pc:docMk/>
            <pc:sldMk cId="1190811823" sldId="278"/>
            <ac:spMk id="74" creationId="{4A3A06EF-DB8C-4E41-B1CF-6C7EF10637E3}"/>
          </ac:spMkLst>
        </pc:spChg>
        <pc:spChg chg="mod">
          <ac:chgData name="이윤우" userId="d355e005-16a3-4cfc-9ee5-35bf7d9a94ea" providerId="ADAL" clId="{8447BBAF-7E3B-4DCE-A27D-BADC47E930E1}" dt="2022-04-29T06:37:17.151" v="8145" actId="12788"/>
          <ac:spMkLst>
            <pc:docMk/>
            <pc:sldMk cId="1190811823" sldId="278"/>
            <ac:spMk id="75" creationId="{CF9D37E9-85B8-4006-A00D-530173726251}"/>
          </ac:spMkLst>
        </pc:spChg>
        <pc:spChg chg="mod">
          <ac:chgData name="이윤우" userId="d355e005-16a3-4cfc-9ee5-35bf7d9a94ea" providerId="ADAL" clId="{8447BBAF-7E3B-4DCE-A27D-BADC47E930E1}" dt="2022-04-29T06:36:45.251" v="8144" actId="1035"/>
          <ac:spMkLst>
            <pc:docMk/>
            <pc:sldMk cId="1190811823" sldId="278"/>
            <ac:spMk id="76" creationId="{3A6ABE53-E37D-41EB-9B9D-20459FCA0DE6}"/>
          </ac:spMkLst>
        </pc:spChg>
        <pc:grpChg chg="mod">
          <ac:chgData name="이윤우" userId="d355e005-16a3-4cfc-9ee5-35bf7d9a94ea" providerId="ADAL" clId="{8447BBAF-7E3B-4DCE-A27D-BADC47E930E1}" dt="2022-04-29T06:35:46.896" v="8123" actId="12788"/>
          <ac:grpSpMkLst>
            <pc:docMk/>
            <pc:sldMk cId="1190811823" sldId="278"/>
            <ac:grpSpMk id="15" creationId="{928EBAEE-9B4E-408A-934D-FDF6D8A7ABDC}"/>
          </ac:grpSpMkLst>
        </pc:grpChg>
        <pc:grpChg chg="mod">
          <ac:chgData name="이윤우" userId="d355e005-16a3-4cfc-9ee5-35bf7d9a94ea" providerId="ADAL" clId="{8447BBAF-7E3B-4DCE-A27D-BADC47E930E1}" dt="2022-04-29T06:37:17.151" v="8145" actId="12788"/>
          <ac:grpSpMkLst>
            <pc:docMk/>
            <pc:sldMk cId="1190811823" sldId="278"/>
            <ac:grpSpMk id="23" creationId="{444A19CE-91D6-4012-8CBB-6DA94839329C}"/>
          </ac:grpSpMkLst>
        </pc:grpChg>
        <pc:grpChg chg="mod">
          <ac:chgData name="이윤우" userId="d355e005-16a3-4cfc-9ee5-35bf7d9a94ea" providerId="ADAL" clId="{8447BBAF-7E3B-4DCE-A27D-BADC47E930E1}" dt="2022-04-29T06:37:17.151" v="8145" actId="12788"/>
          <ac:grpSpMkLst>
            <pc:docMk/>
            <pc:sldMk cId="1190811823" sldId="278"/>
            <ac:grpSpMk id="26" creationId="{08B8201F-46B8-4282-A46A-EEDE7800B801}"/>
          </ac:grpSpMkLst>
        </pc:grpChg>
        <pc:grpChg chg="mod">
          <ac:chgData name="이윤우" userId="d355e005-16a3-4cfc-9ee5-35bf7d9a94ea" providerId="ADAL" clId="{8447BBAF-7E3B-4DCE-A27D-BADC47E930E1}" dt="2022-04-29T06:37:17.151" v="8145" actId="12788"/>
          <ac:grpSpMkLst>
            <pc:docMk/>
            <pc:sldMk cId="1190811823" sldId="278"/>
            <ac:grpSpMk id="29" creationId="{2EFBBEF9-4C08-4E6D-AF04-CE58ECD081C0}"/>
          </ac:grpSpMkLst>
        </pc:grpChg>
        <pc:grpChg chg="mod">
          <ac:chgData name="이윤우" userId="d355e005-16a3-4cfc-9ee5-35bf7d9a94ea" providerId="ADAL" clId="{8447BBAF-7E3B-4DCE-A27D-BADC47E930E1}" dt="2022-04-29T06:36:31.332" v="8134" actId="1035"/>
          <ac:grpSpMkLst>
            <pc:docMk/>
            <pc:sldMk cId="1190811823" sldId="278"/>
            <ac:grpSpMk id="34" creationId="{88E4EA93-9EF2-4E8F-B414-C596CA296686}"/>
          </ac:grpSpMkLst>
        </pc:grpChg>
        <pc:grpChg chg="mod">
          <ac:chgData name="이윤우" userId="d355e005-16a3-4cfc-9ee5-35bf7d9a94ea" providerId="ADAL" clId="{8447BBAF-7E3B-4DCE-A27D-BADC47E930E1}" dt="2022-04-29T06:36:16.834" v="8124" actId="12788"/>
          <ac:grpSpMkLst>
            <pc:docMk/>
            <pc:sldMk cId="1190811823" sldId="278"/>
            <ac:grpSpMk id="37" creationId="{9D24779B-B8E7-4E22-B552-BF80365852AB}"/>
          </ac:grpSpMkLst>
        </pc:grpChg>
        <pc:grpChg chg="del mod">
          <ac:chgData name="이윤우" userId="d355e005-16a3-4cfc-9ee5-35bf7d9a94ea" providerId="ADAL" clId="{8447BBAF-7E3B-4DCE-A27D-BADC47E930E1}" dt="2022-04-28T12:02:48.411" v="7231" actId="165"/>
          <ac:grpSpMkLst>
            <pc:docMk/>
            <pc:sldMk cId="1190811823" sldId="278"/>
            <ac:grpSpMk id="46" creationId="{B5504296-C886-4DBA-A077-EB2C32339B37}"/>
          </ac:grpSpMkLst>
        </pc:grpChg>
        <pc:grpChg chg="mod">
          <ac:chgData name="이윤우" userId="d355e005-16a3-4cfc-9ee5-35bf7d9a94ea" providerId="ADAL" clId="{8447BBAF-7E3B-4DCE-A27D-BADC47E930E1}" dt="2022-04-29T06:37:17.151" v="8145" actId="12788"/>
          <ac:grpSpMkLst>
            <pc:docMk/>
            <pc:sldMk cId="1190811823" sldId="278"/>
            <ac:grpSpMk id="47" creationId="{150255FC-F8E9-4330-9EBF-060416CEF2CE}"/>
          </ac:grpSpMkLst>
        </pc:grpChg>
        <pc:grpChg chg="del mod">
          <ac:chgData name="이윤우" userId="d355e005-16a3-4cfc-9ee5-35bf7d9a94ea" providerId="ADAL" clId="{8447BBAF-7E3B-4DCE-A27D-BADC47E930E1}" dt="2022-04-28T12:01:04.796" v="7220" actId="165"/>
          <ac:grpSpMkLst>
            <pc:docMk/>
            <pc:sldMk cId="1190811823" sldId="278"/>
            <ac:grpSpMk id="58" creationId="{AEBBBD8A-742B-4219-9523-6D694F81A4EE}"/>
          </ac:grpSpMkLst>
        </pc:grpChg>
        <pc:grpChg chg="mod">
          <ac:chgData name="이윤우" userId="d355e005-16a3-4cfc-9ee5-35bf7d9a94ea" providerId="ADAL" clId="{8447BBAF-7E3B-4DCE-A27D-BADC47E930E1}" dt="2022-04-28T11:57:49.549" v="7203" actId="207"/>
          <ac:grpSpMkLst>
            <pc:docMk/>
            <pc:sldMk cId="1190811823" sldId="278"/>
            <ac:grpSpMk id="59" creationId="{E2DA5AE2-0C37-4254-B55E-B5E7DFE18F2B}"/>
          </ac:grpSpMkLst>
        </pc:grpChg>
        <pc:grpChg chg="mod">
          <ac:chgData name="이윤우" userId="d355e005-16a3-4cfc-9ee5-35bf7d9a94ea" providerId="ADAL" clId="{8447BBAF-7E3B-4DCE-A27D-BADC47E930E1}" dt="2022-04-28T11:57:49.549" v="7203" actId="207"/>
          <ac:grpSpMkLst>
            <pc:docMk/>
            <pc:sldMk cId="1190811823" sldId="278"/>
            <ac:grpSpMk id="60" creationId="{A8953F3C-4698-4FB2-B44F-646BD198A92C}"/>
          </ac:grpSpMkLst>
        </pc:grpChg>
        <pc:grpChg chg="mod">
          <ac:chgData name="이윤우" userId="d355e005-16a3-4cfc-9ee5-35bf7d9a94ea" providerId="ADAL" clId="{8447BBAF-7E3B-4DCE-A27D-BADC47E930E1}" dt="2022-04-28T11:57:49.549" v="7203" actId="207"/>
          <ac:grpSpMkLst>
            <pc:docMk/>
            <pc:sldMk cId="1190811823" sldId="278"/>
            <ac:grpSpMk id="61" creationId="{A82518AB-F1CC-453F-A27A-780825689134}"/>
          </ac:grpSpMkLst>
        </pc:grpChg>
      </pc:sldChg>
      <pc:sldChg chg="addSp delSp add del ord">
        <pc:chgData name="이윤우" userId="d355e005-16a3-4cfc-9ee5-35bf7d9a94ea" providerId="ADAL" clId="{8447BBAF-7E3B-4DCE-A27D-BADC47E930E1}" dt="2022-04-28T10:06:39.367" v="6382" actId="2696"/>
        <pc:sldMkLst>
          <pc:docMk/>
          <pc:sldMk cId="2455354691" sldId="293"/>
        </pc:sldMkLst>
        <pc:spChg chg="del">
          <ac:chgData name="이윤우" userId="d355e005-16a3-4cfc-9ee5-35bf7d9a94ea" providerId="ADAL" clId="{8447BBAF-7E3B-4DCE-A27D-BADC47E930E1}" dt="2022-04-25T10:57:53.853" v="901" actId="478"/>
          <ac:spMkLst>
            <pc:docMk/>
            <pc:sldMk cId="2455354691" sldId="293"/>
            <ac:spMk id="11" creationId="{6146DB06-4AE1-9040-A718-92B229CDB085}"/>
          </ac:spMkLst>
        </pc:spChg>
        <pc:spChg chg="del">
          <ac:chgData name="이윤우" userId="d355e005-16a3-4cfc-9ee5-35bf7d9a94ea" providerId="ADAL" clId="{8447BBAF-7E3B-4DCE-A27D-BADC47E930E1}" dt="2022-04-25T10:57:53.853" v="901" actId="478"/>
          <ac:spMkLst>
            <pc:docMk/>
            <pc:sldMk cId="2455354691" sldId="293"/>
            <ac:spMk id="12" creationId="{B673E589-C325-4AEE-A98F-5A7959D85213}"/>
          </ac:spMkLst>
        </pc:spChg>
        <pc:spChg chg="del">
          <ac:chgData name="이윤우" userId="d355e005-16a3-4cfc-9ee5-35bf7d9a94ea" providerId="ADAL" clId="{8447BBAF-7E3B-4DCE-A27D-BADC47E930E1}" dt="2022-04-25T10:57:53.853" v="901" actId="478"/>
          <ac:spMkLst>
            <pc:docMk/>
            <pc:sldMk cId="2455354691" sldId="293"/>
            <ac:spMk id="17" creationId="{A3C41A35-D7E5-4FA0-37BB-C4C5EDE91E03}"/>
          </ac:spMkLst>
        </pc:spChg>
        <pc:spChg chg="add del">
          <ac:chgData name="이윤우" userId="d355e005-16a3-4cfc-9ee5-35bf7d9a94ea" providerId="ADAL" clId="{8447BBAF-7E3B-4DCE-A27D-BADC47E930E1}" dt="2022-04-26T00:14:17.307" v="1755" actId="478"/>
          <ac:spMkLst>
            <pc:docMk/>
            <pc:sldMk cId="2455354691" sldId="293"/>
            <ac:spMk id="18" creationId="{029205CF-6A56-4B9A-96D5-EAE88DD76F34}"/>
          </ac:spMkLst>
        </pc:spChg>
        <pc:spChg chg="del">
          <ac:chgData name="이윤우" userId="d355e005-16a3-4cfc-9ee5-35bf7d9a94ea" providerId="ADAL" clId="{8447BBAF-7E3B-4DCE-A27D-BADC47E930E1}" dt="2022-04-25T10:57:53.853" v="901" actId="478"/>
          <ac:spMkLst>
            <pc:docMk/>
            <pc:sldMk cId="2455354691" sldId="293"/>
            <ac:spMk id="19" creationId="{335FF560-9BF0-DA6B-8A86-D44D674017F6}"/>
          </ac:spMkLst>
        </pc:spChg>
        <pc:spChg chg="add del">
          <ac:chgData name="이윤우" userId="d355e005-16a3-4cfc-9ee5-35bf7d9a94ea" providerId="ADAL" clId="{8447BBAF-7E3B-4DCE-A27D-BADC47E930E1}" dt="2022-04-26T05:19:35.319" v="2275" actId="478"/>
          <ac:spMkLst>
            <pc:docMk/>
            <pc:sldMk cId="2455354691" sldId="293"/>
            <ac:spMk id="19" creationId="{405CDB89-AF52-46F7-BBDE-01D9575A7601}"/>
          </ac:spMkLst>
        </pc:spChg>
        <pc:spChg chg="add del">
          <ac:chgData name="이윤우" userId="d355e005-16a3-4cfc-9ee5-35bf7d9a94ea" providerId="ADAL" clId="{8447BBAF-7E3B-4DCE-A27D-BADC47E930E1}" dt="2022-04-26T00:14:17.307" v="1755" actId="478"/>
          <ac:spMkLst>
            <pc:docMk/>
            <pc:sldMk cId="2455354691" sldId="293"/>
            <ac:spMk id="20" creationId="{2DE27C87-31AB-43AD-8B12-4EB035FA28A6}"/>
          </ac:spMkLst>
        </pc:spChg>
        <pc:spChg chg="del">
          <ac:chgData name="이윤우" userId="d355e005-16a3-4cfc-9ee5-35bf7d9a94ea" providerId="ADAL" clId="{8447BBAF-7E3B-4DCE-A27D-BADC47E930E1}" dt="2022-04-25T10:57:53.853" v="901" actId="478"/>
          <ac:spMkLst>
            <pc:docMk/>
            <pc:sldMk cId="2455354691" sldId="293"/>
            <ac:spMk id="21" creationId="{97F942DB-CB33-4141-0703-820DB93C72DA}"/>
          </ac:spMkLst>
        </pc:spChg>
        <pc:spChg chg="add del">
          <ac:chgData name="이윤우" userId="d355e005-16a3-4cfc-9ee5-35bf7d9a94ea" providerId="ADAL" clId="{8447BBAF-7E3B-4DCE-A27D-BADC47E930E1}" dt="2022-04-26T05:19:35.319" v="2275" actId="478"/>
          <ac:spMkLst>
            <pc:docMk/>
            <pc:sldMk cId="2455354691" sldId="293"/>
            <ac:spMk id="21" creationId="{A944CC73-827B-46A3-B05D-A3899B5B3940}"/>
          </ac:spMkLst>
        </pc:spChg>
        <pc:spChg chg="del">
          <ac:chgData name="이윤우" userId="d355e005-16a3-4cfc-9ee5-35bf7d9a94ea" providerId="ADAL" clId="{8447BBAF-7E3B-4DCE-A27D-BADC47E930E1}" dt="2022-04-25T10:57:53.853" v="901" actId="478"/>
          <ac:spMkLst>
            <pc:docMk/>
            <pc:sldMk cId="2455354691" sldId="293"/>
            <ac:spMk id="23" creationId="{B2EB17DF-9782-6BA0-EB88-9016FF9970E6}"/>
          </ac:spMkLst>
        </pc:spChg>
        <pc:spChg chg="add">
          <ac:chgData name="이윤우" userId="d355e005-16a3-4cfc-9ee5-35bf7d9a94ea" providerId="ADAL" clId="{8447BBAF-7E3B-4DCE-A27D-BADC47E930E1}" dt="2022-04-26T00:14:17.429" v="1756"/>
          <ac:spMkLst>
            <pc:docMk/>
            <pc:sldMk cId="2455354691" sldId="293"/>
            <ac:spMk id="23" creationId="{F7421BC5-9EBF-4A63-BC60-4014CB35EE55}"/>
          </ac:spMkLst>
        </pc:spChg>
        <pc:spChg chg="del">
          <ac:chgData name="이윤우" userId="d355e005-16a3-4cfc-9ee5-35bf7d9a94ea" providerId="ADAL" clId="{8447BBAF-7E3B-4DCE-A27D-BADC47E930E1}" dt="2022-04-26T05:19:43.298" v="2277" actId="478"/>
          <ac:spMkLst>
            <pc:docMk/>
            <pc:sldMk cId="2455354691" sldId="293"/>
            <ac:spMk id="24" creationId="{2AE264B9-B454-483A-98A9-7EE9F437FC5D}"/>
          </ac:spMkLst>
        </pc:spChg>
        <pc:spChg chg="add del">
          <ac:chgData name="이윤우" userId="d355e005-16a3-4cfc-9ee5-35bf7d9a94ea" providerId="ADAL" clId="{8447BBAF-7E3B-4DCE-A27D-BADC47E930E1}" dt="2022-04-26T00:14:17.307" v="1755" actId="478"/>
          <ac:spMkLst>
            <pc:docMk/>
            <pc:sldMk cId="2455354691" sldId="293"/>
            <ac:spMk id="25" creationId="{5928EA8C-43E8-49B9-9D29-9E76277B44EB}"/>
          </ac:spMkLst>
        </pc:spChg>
        <pc:spChg chg="add del">
          <ac:chgData name="이윤우" userId="d355e005-16a3-4cfc-9ee5-35bf7d9a94ea" providerId="ADAL" clId="{8447BBAF-7E3B-4DCE-A27D-BADC47E930E1}" dt="2022-04-26T00:14:17.307" v="1755" actId="478"/>
          <ac:spMkLst>
            <pc:docMk/>
            <pc:sldMk cId="2455354691" sldId="293"/>
            <ac:spMk id="26" creationId="{C9EE4724-1CD1-45F7-B0D0-B59D84D07E70}"/>
          </ac:spMkLst>
        </pc:spChg>
        <pc:spChg chg="add del">
          <ac:chgData name="이윤우" userId="d355e005-16a3-4cfc-9ee5-35bf7d9a94ea" providerId="ADAL" clId="{8447BBAF-7E3B-4DCE-A27D-BADC47E930E1}" dt="2022-04-26T00:14:17.307" v="1755" actId="478"/>
          <ac:spMkLst>
            <pc:docMk/>
            <pc:sldMk cId="2455354691" sldId="293"/>
            <ac:spMk id="27" creationId="{8F101DD5-4F08-4E18-89AA-101C8DF202D3}"/>
          </ac:spMkLst>
        </pc:spChg>
        <pc:spChg chg="add del">
          <ac:chgData name="이윤우" userId="d355e005-16a3-4cfc-9ee5-35bf7d9a94ea" providerId="ADAL" clId="{8447BBAF-7E3B-4DCE-A27D-BADC47E930E1}" dt="2022-04-26T00:14:17.307" v="1755" actId="478"/>
          <ac:spMkLst>
            <pc:docMk/>
            <pc:sldMk cId="2455354691" sldId="293"/>
            <ac:spMk id="28" creationId="{952C0272-844D-4613-A891-99C57ECEC53A}"/>
          </ac:spMkLst>
        </pc:spChg>
        <pc:spChg chg="add">
          <ac:chgData name="이윤우" userId="d355e005-16a3-4cfc-9ee5-35bf7d9a94ea" providerId="ADAL" clId="{8447BBAF-7E3B-4DCE-A27D-BADC47E930E1}" dt="2022-04-26T00:14:17.429" v="1756"/>
          <ac:spMkLst>
            <pc:docMk/>
            <pc:sldMk cId="2455354691" sldId="293"/>
            <ac:spMk id="29" creationId="{241BEFAA-BE5B-4312-9783-9965626AAC2C}"/>
          </ac:spMkLst>
        </pc:spChg>
        <pc:spChg chg="add">
          <ac:chgData name="이윤우" userId="d355e005-16a3-4cfc-9ee5-35bf7d9a94ea" providerId="ADAL" clId="{8447BBAF-7E3B-4DCE-A27D-BADC47E930E1}" dt="2022-04-26T00:14:17.429" v="1756"/>
          <ac:spMkLst>
            <pc:docMk/>
            <pc:sldMk cId="2455354691" sldId="293"/>
            <ac:spMk id="30" creationId="{F80B2633-3C72-4383-81CE-F655BB3C1F75}"/>
          </ac:spMkLst>
        </pc:spChg>
        <pc:spChg chg="add">
          <ac:chgData name="이윤우" userId="d355e005-16a3-4cfc-9ee5-35bf7d9a94ea" providerId="ADAL" clId="{8447BBAF-7E3B-4DCE-A27D-BADC47E930E1}" dt="2022-04-26T00:14:17.429" v="1756"/>
          <ac:spMkLst>
            <pc:docMk/>
            <pc:sldMk cId="2455354691" sldId="293"/>
            <ac:spMk id="31" creationId="{1F12B57E-4614-47E9-9486-C72ED1FC13FD}"/>
          </ac:spMkLst>
        </pc:spChg>
        <pc:spChg chg="add">
          <ac:chgData name="이윤우" userId="d355e005-16a3-4cfc-9ee5-35bf7d9a94ea" providerId="ADAL" clId="{8447BBAF-7E3B-4DCE-A27D-BADC47E930E1}" dt="2022-04-26T05:19:36.043" v="2276"/>
          <ac:spMkLst>
            <pc:docMk/>
            <pc:sldMk cId="2455354691" sldId="293"/>
            <ac:spMk id="32" creationId="{00C5A7D9-CEA6-4672-A103-B95D950D88FB}"/>
          </ac:spMkLst>
        </pc:spChg>
        <pc:spChg chg="add">
          <ac:chgData name="이윤우" userId="d355e005-16a3-4cfc-9ee5-35bf7d9a94ea" providerId="ADAL" clId="{8447BBAF-7E3B-4DCE-A27D-BADC47E930E1}" dt="2022-04-26T05:19:36.043" v="2276"/>
          <ac:spMkLst>
            <pc:docMk/>
            <pc:sldMk cId="2455354691" sldId="293"/>
            <ac:spMk id="33" creationId="{11A47187-AC52-4AF8-98A7-8235AE4277B2}"/>
          </ac:spMkLst>
        </pc:spChg>
        <pc:cxnChg chg="del">
          <ac:chgData name="이윤우" userId="d355e005-16a3-4cfc-9ee5-35bf7d9a94ea" providerId="ADAL" clId="{8447BBAF-7E3B-4DCE-A27D-BADC47E930E1}" dt="2022-04-26T05:19:43.298" v="2277" actId="478"/>
          <ac:cxnSpMkLst>
            <pc:docMk/>
            <pc:sldMk cId="2455354691" sldId="293"/>
            <ac:cxnSpMk id="22" creationId="{82063BAD-0096-400D-A361-D89B9EA40296}"/>
          </ac:cxnSpMkLst>
        </pc:cxnChg>
      </pc:sldChg>
      <pc:sldChg chg="modSp del">
        <pc:chgData name="이윤우" userId="d355e005-16a3-4cfc-9ee5-35bf7d9a94ea" providerId="ADAL" clId="{8447BBAF-7E3B-4DCE-A27D-BADC47E930E1}" dt="2022-04-28T10:08:10.199" v="6386" actId="2696"/>
        <pc:sldMkLst>
          <pc:docMk/>
          <pc:sldMk cId="2487409447" sldId="326"/>
        </pc:sldMkLst>
        <pc:spChg chg="mod">
          <ac:chgData name="이윤우" userId="d355e005-16a3-4cfc-9ee5-35bf7d9a94ea" providerId="ADAL" clId="{8447BBAF-7E3B-4DCE-A27D-BADC47E930E1}" dt="2022-04-26T07:09:09.588" v="2936"/>
          <ac:spMkLst>
            <pc:docMk/>
            <pc:sldMk cId="2487409447" sldId="326"/>
            <ac:spMk id="2" creationId="{227E242E-6DD1-4D1A-88D8-A9D3764B991F}"/>
          </ac:spMkLst>
        </pc:spChg>
        <pc:spChg chg="mod">
          <ac:chgData name="이윤우" userId="d355e005-16a3-4cfc-9ee5-35bf7d9a94ea" providerId="ADAL" clId="{8447BBAF-7E3B-4DCE-A27D-BADC47E930E1}" dt="2022-04-27T00:33:18.828" v="3933" actId="14100"/>
          <ac:spMkLst>
            <pc:docMk/>
            <pc:sldMk cId="2487409447" sldId="326"/>
            <ac:spMk id="10" creationId="{5E94675C-AC17-4723-8C3B-DCAF04683603}"/>
          </ac:spMkLst>
        </pc:spChg>
        <pc:spChg chg="mod">
          <ac:chgData name="이윤우" userId="d355e005-16a3-4cfc-9ee5-35bf7d9a94ea" providerId="ADAL" clId="{8447BBAF-7E3B-4DCE-A27D-BADC47E930E1}" dt="2022-04-27T00:33:47.412" v="3935" actId="20577"/>
          <ac:spMkLst>
            <pc:docMk/>
            <pc:sldMk cId="2487409447" sldId="326"/>
            <ac:spMk id="12" creationId="{B708E64E-48F2-4C38-853C-3445BDA75252}"/>
          </ac:spMkLst>
        </pc:spChg>
      </pc:sldChg>
      <pc:sldChg chg="addSp delSp add del ord">
        <pc:chgData name="이윤우" userId="d355e005-16a3-4cfc-9ee5-35bf7d9a94ea" providerId="ADAL" clId="{8447BBAF-7E3B-4DCE-A27D-BADC47E930E1}" dt="2022-04-28T10:06:35.096" v="6381" actId="2696"/>
        <pc:sldMkLst>
          <pc:docMk/>
          <pc:sldMk cId="2580908117" sldId="351"/>
        </pc:sldMkLst>
        <pc:spChg chg="add del">
          <ac:chgData name="이윤우" userId="d355e005-16a3-4cfc-9ee5-35bf7d9a94ea" providerId="ADAL" clId="{8447BBAF-7E3B-4DCE-A27D-BADC47E930E1}" dt="2022-04-26T00:14:35.877" v="1761" actId="478"/>
          <ac:spMkLst>
            <pc:docMk/>
            <pc:sldMk cId="2580908117" sldId="351"/>
            <ac:spMk id="35" creationId="{EA3767F4-201D-4B94-8E51-968A32096483}"/>
          </ac:spMkLst>
        </pc:spChg>
        <pc:spChg chg="add del">
          <ac:chgData name="이윤우" userId="d355e005-16a3-4cfc-9ee5-35bf7d9a94ea" providerId="ADAL" clId="{8447BBAF-7E3B-4DCE-A27D-BADC47E930E1}" dt="2022-04-26T00:14:35.877" v="1761" actId="478"/>
          <ac:spMkLst>
            <pc:docMk/>
            <pc:sldMk cId="2580908117" sldId="351"/>
            <ac:spMk id="41" creationId="{4B902BC9-A557-4DFE-AC57-65A50BE3CEF4}"/>
          </ac:spMkLst>
        </pc:spChg>
        <pc:spChg chg="add del">
          <ac:chgData name="이윤우" userId="d355e005-16a3-4cfc-9ee5-35bf7d9a94ea" providerId="ADAL" clId="{8447BBAF-7E3B-4DCE-A27D-BADC47E930E1}" dt="2022-04-26T00:14:35.877" v="1761" actId="478"/>
          <ac:spMkLst>
            <pc:docMk/>
            <pc:sldMk cId="2580908117" sldId="351"/>
            <ac:spMk id="42" creationId="{92E264F6-33C0-4D60-BD11-FB6FE1C50703}"/>
          </ac:spMkLst>
        </pc:spChg>
        <pc:spChg chg="del">
          <ac:chgData name="이윤우" userId="d355e005-16a3-4cfc-9ee5-35bf7d9a94ea" providerId="ADAL" clId="{8447BBAF-7E3B-4DCE-A27D-BADC47E930E1}" dt="2022-04-25T10:58:11.380" v="907" actId="478"/>
          <ac:spMkLst>
            <pc:docMk/>
            <pc:sldMk cId="2580908117" sldId="351"/>
            <ac:spMk id="43" creationId="{74437AAF-6DF5-4958-8B82-337A82922B88}"/>
          </ac:spMkLst>
        </pc:spChg>
        <pc:spChg chg="add del">
          <ac:chgData name="이윤우" userId="d355e005-16a3-4cfc-9ee5-35bf7d9a94ea" providerId="ADAL" clId="{8447BBAF-7E3B-4DCE-A27D-BADC47E930E1}" dt="2022-04-26T05:20:01.299" v="2282" actId="478"/>
          <ac:spMkLst>
            <pc:docMk/>
            <pc:sldMk cId="2580908117" sldId="351"/>
            <ac:spMk id="43" creationId="{AC09A4AB-12F3-468C-AA2A-DFD7047480A9}"/>
          </ac:spMkLst>
        </pc:spChg>
        <pc:spChg chg="add del">
          <ac:chgData name="이윤우" userId="d355e005-16a3-4cfc-9ee5-35bf7d9a94ea" providerId="ADAL" clId="{8447BBAF-7E3B-4DCE-A27D-BADC47E930E1}" dt="2022-04-26T05:20:01.299" v="2282" actId="478"/>
          <ac:spMkLst>
            <pc:docMk/>
            <pc:sldMk cId="2580908117" sldId="351"/>
            <ac:spMk id="44" creationId="{C83DEC7D-F8C0-4CD1-8164-95F16ECA9C3B}"/>
          </ac:spMkLst>
        </pc:spChg>
        <pc:spChg chg="del">
          <ac:chgData name="이윤우" userId="d355e005-16a3-4cfc-9ee5-35bf7d9a94ea" providerId="ADAL" clId="{8447BBAF-7E3B-4DCE-A27D-BADC47E930E1}" dt="2022-04-25T10:58:11.380" v="907" actId="478"/>
          <ac:spMkLst>
            <pc:docMk/>
            <pc:sldMk cId="2580908117" sldId="351"/>
            <ac:spMk id="44" creationId="{F78D849F-8C98-41C7-A9CA-7F4CE37AB3B0}"/>
          </ac:spMkLst>
        </pc:spChg>
        <pc:spChg chg="add">
          <ac:chgData name="이윤우" userId="d355e005-16a3-4cfc-9ee5-35bf7d9a94ea" providerId="ADAL" clId="{8447BBAF-7E3B-4DCE-A27D-BADC47E930E1}" dt="2022-04-26T00:14:35.999" v="1762"/>
          <ac:spMkLst>
            <pc:docMk/>
            <pc:sldMk cId="2580908117" sldId="351"/>
            <ac:spMk id="45" creationId="{3A92F1EA-3B97-4275-B4D4-6335928581E7}"/>
          </ac:spMkLst>
        </pc:spChg>
        <pc:spChg chg="del">
          <ac:chgData name="이윤우" userId="d355e005-16a3-4cfc-9ee5-35bf7d9a94ea" providerId="ADAL" clId="{8447BBAF-7E3B-4DCE-A27D-BADC47E930E1}" dt="2022-04-25T10:58:11.380" v="907" actId="478"/>
          <ac:spMkLst>
            <pc:docMk/>
            <pc:sldMk cId="2580908117" sldId="351"/>
            <ac:spMk id="45" creationId="{D9EF6A43-CD5C-44EA-BECA-73B25E4D34DE}"/>
          </ac:spMkLst>
        </pc:spChg>
        <pc:spChg chg="add">
          <ac:chgData name="이윤우" userId="d355e005-16a3-4cfc-9ee5-35bf7d9a94ea" providerId="ADAL" clId="{8447BBAF-7E3B-4DCE-A27D-BADC47E930E1}" dt="2022-04-26T00:14:35.999" v="1762"/>
          <ac:spMkLst>
            <pc:docMk/>
            <pc:sldMk cId="2580908117" sldId="351"/>
            <ac:spMk id="46" creationId="{45E5F3D1-2E15-4A06-B1E3-58B8D1F876CA}"/>
          </ac:spMkLst>
        </pc:spChg>
        <pc:spChg chg="del">
          <ac:chgData name="이윤우" userId="d355e005-16a3-4cfc-9ee5-35bf7d9a94ea" providerId="ADAL" clId="{8447BBAF-7E3B-4DCE-A27D-BADC47E930E1}" dt="2022-04-25T10:58:11.380" v="907" actId="478"/>
          <ac:spMkLst>
            <pc:docMk/>
            <pc:sldMk cId="2580908117" sldId="351"/>
            <ac:spMk id="46" creationId="{900DFA3C-C5F5-4E87-B9E5-5B039EB9C587}"/>
          </ac:spMkLst>
        </pc:spChg>
        <pc:spChg chg="del">
          <ac:chgData name="이윤우" userId="d355e005-16a3-4cfc-9ee5-35bf7d9a94ea" providerId="ADAL" clId="{8447BBAF-7E3B-4DCE-A27D-BADC47E930E1}" dt="2022-04-25T10:58:11.380" v="907" actId="478"/>
          <ac:spMkLst>
            <pc:docMk/>
            <pc:sldMk cId="2580908117" sldId="351"/>
            <ac:spMk id="47" creationId="{0B413D86-60A1-4317-A0CD-81DBEC343AE4}"/>
          </ac:spMkLst>
        </pc:spChg>
        <pc:spChg chg="add">
          <ac:chgData name="이윤우" userId="d355e005-16a3-4cfc-9ee5-35bf7d9a94ea" providerId="ADAL" clId="{8447BBAF-7E3B-4DCE-A27D-BADC47E930E1}" dt="2022-04-26T00:14:35.999" v="1762"/>
          <ac:spMkLst>
            <pc:docMk/>
            <pc:sldMk cId="2580908117" sldId="351"/>
            <ac:spMk id="47" creationId="{2EC01D63-5909-4527-9A2D-96CC48B3970D}"/>
          </ac:spMkLst>
        </pc:spChg>
        <pc:spChg chg="del">
          <ac:chgData name="이윤우" userId="d355e005-16a3-4cfc-9ee5-35bf7d9a94ea" providerId="ADAL" clId="{8447BBAF-7E3B-4DCE-A27D-BADC47E930E1}" dt="2022-04-25T10:58:11.380" v="907" actId="478"/>
          <ac:spMkLst>
            <pc:docMk/>
            <pc:sldMk cId="2580908117" sldId="351"/>
            <ac:spMk id="48" creationId="{244ECA8F-E58C-4450-B55E-1F692531C57A}"/>
          </ac:spMkLst>
        </pc:spChg>
        <pc:spChg chg="add">
          <ac:chgData name="이윤우" userId="d355e005-16a3-4cfc-9ee5-35bf7d9a94ea" providerId="ADAL" clId="{8447BBAF-7E3B-4DCE-A27D-BADC47E930E1}" dt="2022-04-26T00:14:35.999" v="1762"/>
          <ac:spMkLst>
            <pc:docMk/>
            <pc:sldMk cId="2580908117" sldId="351"/>
            <ac:spMk id="48" creationId="{9AA14D10-843E-4020-A6F3-F81876216EC0}"/>
          </ac:spMkLst>
        </pc:spChg>
        <pc:spChg chg="add del">
          <ac:chgData name="이윤우" userId="d355e005-16a3-4cfc-9ee5-35bf7d9a94ea" providerId="ADAL" clId="{8447BBAF-7E3B-4DCE-A27D-BADC47E930E1}" dt="2022-04-26T00:14:35.877" v="1761" actId="478"/>
          <ac:spMkLst>
            <pc:docMk/>
            <pc:sldMk cId="2580908117" sldId="351"/>
            <ac:spMk id="53" creationId="{C015FB9F-539D-473C-BE5E-E080BECBFC6F}"/>
          </ac:spMkLst>
        </pc:spChg>
        <pc:spChg chg="add del">
          <ac:chgData name="이윤우" userId="d355e005-16a3-4cfc-9ee5-35bf7d9a94ea" providerId="ADAL" clId="{8447BBAF-7E3B-4DCE-A27D-BADC47E930E1}" dt="2022-04-26T00:14:35.877" v="1761" actId="478"/>
          <ac:spMkLst>
            <pc:docMk/>
            <pc:sldMk cId="2580908117" sldId="351"/>
            <ac:spMk id="54" creationId="{0B74835D-E644-43F4-B13C-CB55437C1453}"/>
          </ac:spMkLst>
        </pc:spChg>
        <pc:spChg chg="add del">
          <ac:chgData name="이윤우" userId="d355e005-16a3-4cfc-9ee5-35bf7d9a94ea" providerId="ADAL" clId="{8447BBAF-7E3B-4DCE-A27D-BADC47E930E1}" dt="2022-04-26T00:14:35.877" v="1761" actId="478"/>
          <ac:spMkLst>
            <pc:docMk/>
            <pc:sldMk cId="2580908117" sldId="351"/>
            <ac:spMk id="55" creationId="{956AEF25-3520-4E74-A6AA-FAC4DAEED0F5}"/>
          </ac:spMkLst>
        </pc:spChg>
        <pc:spChg chg="add">
          <ac:chgData name="이윤우" userId="d355e005-16a3-4cfc-9ee5-35bf7d9a94ea" providerId="ADAL" clId="{8447BBAF-7E3B-4DCE-A27D-BADC47E930E1}" dt="2022-04-26T05:20:02.231" v="2283"/>
          <ac:spMkLst>
            <pc:docMk/>
            <pc:sldMk cId="2580908117" sldId="351"/>
            <ac:spMk id="56" creationId="{C98EF016-8801-4EF9-8D83-D96026751288}"/>
          </ac:spMkLst>
        </pc:spChg>
        <pc:spChg chg="add">
          <ac:chgData name="이윤우" userId="d355e005-16a3-4cfc-9ee5-35bf7d9a94ea" providerId="ADAL" clId="{8447BBAF-7E3B-4DCE-A27D-BADC47E930E1}" dt="2022-04-26T05:20:02.231" v="2283"/>
          <ac:spMkLst>
            <pc:docMk/>
            <pc:sldMk cId="2580908117" sldId="351"/>
            <ac:spMk id="57" creationId="{D0F116D0-3815-4C87-8432-94EEE1A293D9}"/>
          </ac:spMkLst>
        </pc:spChg>
      </pc:sldChg>
      <pc:sldChg chg="modSp">
        <pc:chgData name="이윤우" userId="d355e005-16a3-4cfc-9ee5-35bf7d9a94ea" providerId="ADAL" clId="{8447BBAF-7E3B-4DCE-A27D-BADC47E930E1}" dt="2022-04-28T09:33:46.856" v="6166" actId="208"/>
        <pc:sldMkLst>
          <pc:docMk/>
          <pc:sldMk cId="1986819923" sldId="360"/>
        </pc:sldMkLst>
        <pc:spChg chg="mod">
          <ac:chgData name="이윤우" userId="d355e005-16a3-4cfc-9ee5-35bf7d9a94ea" providerId="ADAL" clId="{8447BBAF-7E3B-4DCE-A27D-BADC47E930E1}" dt="2022-04-26T05:13:35.500" v="2212" actId="12788"/>
          <ac:spMkLst>
            <pc:docMk/>
            <pc:sldMk cId="1986819923" sldId="360"/>
            <ac:spMk id="20" creationId="{A542F8BD-1BEF-4FA0-BF1D-F7B0E7A92D53}"/>
          </ac:spMkLst>
        </pc:spChg>
        <pc:spChg chg="mod">
          <ac:chgData name="이윤우" userId="d355e005-16a3-4cfc-9ee5-35bf7d9a94ea" providerId="ADAL" clId="{8447BBAF-7E3B-4DCE-A27D-BADC47E930E1}" dt="2022-04-28T09:33:36.983" v="6165" actId="207"/>
          <ac:spMkLst>
            <pc:docMk/>
            <pc:sldMk cId="1986819923" sldId="360"/>
            <ac:spMk id="31" creationId="{186DC9AC-5B6E-4958-A0C3-09B7256584B8}"/>
          </ac:spMkLst>
        </pc:spChg>
        <pc:spChg chg="mod">
          <ac:chgData name="이윤우" userId="d355e005-16a3-4cfc-9ee5-35bf7d9a94ea" providerId="ADAL" clId="{8447BBAF-7E3B-4DCE-A27D-BADC47E930E1}" dt="2022-04-28T09:33:36.983" v="6165" actId="207"/>
          <ac:spMkLst>
            <pc:docMk/>
            <pc:sldMk cId="1986819923" sldId="360"/>
            <ac:spMk id="33" creationId="{38E9C8C3-EB2B-467C-BEBB-362267B4EF4E}"/>
          </ac:spMkLst>
        </pc:spChg>
        <pc:picChg chg="mod">
          <ac:chgData name="이윤우" userId="d355e005-16a3-4cfc-9ee5-35bf7d9a94ea" providerId="ADAL" clId="{8447BBAF-7E3B-4DCE-A27D-BADC47E930E1}" dt="2022-04-26T05:14:10.312" v="2215" actId="1076"/>
          <ac:picMkLst>
            <pc:docMk/>
            <pc:sldMk cId="1986819923" sldId="360"/>
            <ac:picMk id="17" creationId="{264514EE-58A5-4172-AB9D-EE863B0ADB6F}"/>
          </ac:picMkLst>
        </pc:picChg>
        <pc:picChg chg="mod">
          <ac:chgData name="이윤우" userId="d355e005-16a3-4cfc-9ee5-35bf7d9a94ea" providerId="ADAL" clId="{8447BBAF-7E3B-4DCE-A27D-BADC47E930E1}" dt="2022-04-28T09:33:27.905" v="6164" actId="207"/>
          <ac:picMkLst>
            <pc:docMk/>
            <pc:sldMk cId="1986819923" sldId="360"/>
            <ac:picMk id="34" creationId="{87FBE459-1F30-48A4-86BB-A25E9314FC96}"/>
          </ac:picMkLst>
        </pc:picChg>
        <pc:picChg chg="mod">
          <ac:chgData name="이윤우" userId="d355e005-16a3-4cfc-9ee5-35bf7d9a94ea" providerId="ADAL" clId="{8447BBAF-7E3B-4DCE-A27D-BADC47E930E1}" dt="2022-04-28T09:33:27.905" v="6164" actId="207"/>
          <ac:picMkLst>
            <pc:docMk/>
            <pc:sldMk cId="1986819923" sldId="360"/>
            <ac:picMk id="36" creationId="{DCD230E7-D14A-4BA2-A1F0-0AD9FD8DD807}"/>
          </ac:picMkLst>
        </pc:picChg>
        <pc:picChg chg="mod">
          <ac:chgData name="이윤우" userId="d355e005-16a3-4cfc-9ee5-35bf7d9a94ea" providerId="ADAL" clId="{8447BBAF-7E3B-4DCE-A27D-BADC47E930E1}" dt="2022-04-28T09:33:27.905" v="6164" actId="207"/>
          <ac:picMkLst>
            <pc:docMk/>
            <pc:sldMk cId="1986819923" sldId="360"/>
            <ac:picMk id="38" creationId="{C720ED27-066F-4619-B7E4-9EB5444FC466}"/>
          </ac:picMkLst>
        </pc:picChg>
        <pc:picChg chg="mod">
          <ac:chgData name="이윤우" userId="d355e005-16a3-4cfc-9ee5-35bf7d9a94ea" providerId="ADAL" clId="{8447BBAF-7E3B-4DCE-A27D-BADC47E930E1}" dt="2022-04-28T09:33:27.905" v="6164" actId="207"/>
          <ac:picMkLst>
            <pc:docMk/>
            <pc:sldMk cId="1986819923" sldId="360"/>
            <ac:picMk id="40" creationId="{8709979E-B32D-462F-A9BC-D1A813ABBC0B}"/>
          </ac:picMkLst>
        </pc:picChg>
        <pc:picChg chg="mod">
          <ac:chgData name="이윤우" userId="d355e005-16a3-4cfc-9ee5-35bf7d9a94ea" providerId="ADAL" clId="{8447BBAF-7E3B-4DCE-A27D-BADC47E930E1}" dt="2022-04-28T09:33:27.905" v="6164" actId="207"/>
          <ac:picMkLst>
            <pc:docMk/>
            <pc:sldMk cId="1986819923" sldId="360"/>
            <ac:picMk id="42" creationId="{0A4A22B6-05CE-4FE2-BE3F-F6C24E0CB8EA}"/>
          </ac:picMkLst>
        </pc:picChg>
        <pc:picChg chg="mod">
          <ac:chgData name="이윤우" userId="d355e005-16a3-4cfc-9ee5-35bf7d9a94ea" providerId="ADAL" clId="{8447BBAF-7E3B-4DCE-A27D-BADC47E930E1}" dt="2022-04-28T09:33:27.905" v="6164" actId="207"/>
          <ac:picMkLst>
            <pc:docMk/>
            <pc:sldMk cId="1986819923" sldId="360"/>
            <ac:picMk id="44" creationId="{099E0440-ECEF-4D3D-AE75-862A11833B32}"/>
          </ac:picMkLst>
        </pc:picChg>
        <pc:picChg chg="mod">
          <ac:chgData name="이윤우" userId="d355e005-16a3-4cfc-9ee5-35bf7d9a94ea" providerId="ADAL" clId="{8447BBAF-7E3B-4DCE-A27D-BADC47E930E1}" dt="2022-04-28T09:33:27.905" v="6164" actId="207"/>
          <ac:picMkLst>
            <pc:docMk/>
            <pc:sldMk cId="1986819923" sldId="360"/>
            <ac:picMk id="46" creationId="{910C82D0-308F-4065-A6C5-7F1FBE0D71F1}"/>
          </ac:picMkLst>
        </pc:picChg>
        <pc:picChg chg="mod">
          <ac:chgData name="이윤우" userId="d355e005-16a3-4cfc-9ee5-35bf7d9a94ea" providerId="ADAL" clId="{8447BBAF-7E3B-4DCE-A27D-BADC47E930E1}" dt="2022-04-28T09:33:27.905" v="6164" actId="207"/>
          <ac:picMkLst>
            <pc:docMk/>
            <pc:sldMk cId="1986819923" sldId="360"/>
            <ac:picMk id="48" creationId="{D695B935-6119-4D62-87EB-D97DA5E3BED4}"/>
          </ac:picMkLst>
        </pc:picChg>
        <pc:cxnChg chg="mod">
          <ac:chgData name="이윤우" userId="d355e005-16a3-4cfc-9ee5-35bf7d9a94ea" providerId="ADAL" clId="{8447BBAF-7E3B-4DCE-A27D-BADC47E930E1}" dt="2022-04-28T09:33:46.856" v="6166" actId="208"/>
          <ac:cxnSpMkLst>
            <pc:docMk/>
            <pc:sldMk cId="1986819923" sldId="360"/>
            <ac:cxnSpMk id="29" creationId="{C56B65C3-51CB-4C6A-89A7-50C7568A3860}"/>
          </ac:cxnSpMkLst>
        </pc:cxnChg>
      </pc:sldChg>
      <pc:sldChg chg="modSp">
        <pc:chgData name="이윤우" userId="d355e005-16a3-4cfc-9ee5-35bf7d9a94ea" providerId="ADAL" clId="{8447BBAF-7E3B-4DCE-A27D-BADC47E930E1}" dt="2022-04-28T09:32:59.543" v="6163" actId="207"/>
        <pc:sldMkLst>
          <pc:docMk/>
          <pc:sldMk cId="458211861" sldId="380"/>
        </pc:sldMkLst>
        <pc:spChg chg="mod">
          <ac:chgData name="이윤우" userId="d355e005-16a3-4cfc-9ee5-35bf7d9a94ea" providerId="ADAL" clId="{8447BBAF-7E3B-4DCE-A27D-BADC47E930E1}" dt="2022-04-28T09:32:50.739" v="6162" actId="207"/>
          <ac:spMkLst>
            <pc:docMk/>
            <pc:sldMk cId="458211861" sldId="380"/>
            <ac:spMk id="2" creationId="{B96F4ED7-1147-E85E-57F1-5D380946C7BD}"/>
          </ac:spMkLst>
        </pc:spChg>
        <pc:spChg chg="mod">
          <ac:chgData name="이윤우" userId="d355e005-16a3-4cfc-9ee5-35bf7d9a94ea" providerId="ADAL" clId="{8447BBAF-7E3B-4DCE-A27D-BADC47E930E1}" dt="2022-04-28T09:32:30.953" v="6160" actId="207"/>
          <ac:spMkLst>
            <pc:docMk/>
            <pc:sldMk cId="458211861" sldId="380"/>
            <ac:spMk id="6" creationId="{ACD5DC68-3E75-424E-B0C4-42E931848E31}"/>
          </ac:spMkLst>
        </pc:spChg>
        <pc:spChg chg="mod">
          <ac:chgData name="이윤우" userId="d355e005-16a3-4cfc-9ee5-35bf7d9a94ea" providerId="ADAL" clId="{8447BBAF-7E3B-4DCE-A27D-BADC47E930E1}" dt="2022-04-28T09:32:59.543" v="6163" actId="207"/>
          <ac:spMkLst>
            <pc:docMk/>
            <pc:sldMk cId="458211861" sldId="380"/>
            <ac:spMk id="9" creationId="{A5073317-D6AF-4F4E-B387-6DEF39A2E6B3}"/>
          </ac:spMkLst>
        </pc:spChg>
        <pc:spChg chg="mod">
          <ac:chgData name="이윤우" userId="d355e005-16a3-4cfc-9ee5-35bf7d9a94ea" providerId="ADAL" clId="{8447BBAF-7E3B-4DCE-A27D-BADC47E930E1}" dt="2022-04-28T09:32:50.739" v="6162" actId="207"/>
          <ac:spMkLst>
            <pc:docMk/>
            <pc:sldMk cId="458211861" sldId="380"/>
            <ac:spMk id="15" creationId="{C0F745F2-CA35-0B74-5AE0-F409398D4269}"/>
          </ac:spMkLst>
        </pc:spChg>
        <pc:spChg chg="mod">
          <ac:chgData name="이윤우" userId="d355e005-16a3-4cfc-9ee5-35bf7d9a94ea" providerId="ADAL" clId="{8447BBAF-7E3B-4DCE-A27D-BADC47E930E1}" dt="2022-04-28T09:32:50.739" v="6162" actId="207"/>
          <ac:spMkLst>
            <pc:docMk/>
            <pc:sldMk cId="458211861" sldId="380"/>
            <ac:spMk id="16" creationId="{98DF4967-D2C8-E459-5276-11560C5CBB25}"/>
          </ac:spMkLst>
        </pc:spChg>
        <pc:spChg chg="mod">
          <ac:chgData name="이윤우" userId="d355e005-16a3-4cfc-9ee5-35bf7d9a94ea" providerId="ADAL" clId="{8447BBAF-7E3B-4DCE-A27D-BADC47E930E1}" dt="2022-04-28T09:32:59.543" v="6163" actId="207"/>
          <ac:spMkLst>
            <pc:docMk/>
            <pc:sldMk cId="458211861" sldId="380"/>
            <ac:spMk id="17" creationId="{94DC9651-5E88-BB3C-C08A-DC6B47AF02C5}"/>
          </ac:spMkLst>
        </pc:spChg>
        <pc:spChg chg="mod">
          <ac:chgData name="이윤우" userId="d355e005-16a3-4cfc-9ee5-35bf7d9a94ea" providerId="ADAL" clId="{8447BBAF-7E3B-4DCE-A27D-BADC47E930E1}" dt="2022-04-28T09:32:59.543" v="6163" actId="207"/>
          <ac:spMkLst>
            <pc:docMk/>
            <pc:sldMk cId="458211861" sldId="380"/>
            <ac:spMk id="18" creationId="{0791E64A-D02D-67EC-A54B-C6B04A54A012}"/>
          </ac:spMkLst>
        </pc:spChg>
        <pc:spChg chg="mod">
          <ac:chgData name="이윤우" userId="d355e005-16a3-4cfc-9ee5-35bf7d9a94ea" providerId="ADAL" clId="{8447BBAF-7E3B-4DCE-A27D-BADC47E930E1}" dt="2022-04-27T00:34:18.075" v="3939" actId="14100"/>
          <ac:spMkLst>
            <pc:docMk/>
            <pc:sldMk cId="458211861" sldId="380"/>
            <ac:spMk id="22" creationId="{BACD5DE7-ABD2-48EA-A4B8-479098FF5654}"/>
          </ac:spMkLst>
        </pc:spChg>
        <pc:picChg chg="mod">
          <ac:chgData name="이윤우" userId="d355e005-16a3-4cfc-9ee5-35bf7d9a94ea" providerId="ADAL" clId="{8447BBAF-7E3B-4DCE-A27D-BADC47E930E1}" dt="2022-04-27T00:34:06.517" v="3937" actId="14100"/>
          <ac:picMkLst>
            <pc:docMk/>
            <pc:sldMk cId="458211861" sldId="380"/>
            <ac:picMk id="4" creationId="{BC7D967E-3176-4C08-BA01-2ED8B2D415CC}"/>
          </ac:picMkLst>
        </pc:picChg>
        <pc:cxnChg chg="mod">
          <ac:chgData name="이윤우" userId="d355e005-16a3-4cfc-9ee5-35bf7d9a94ea" providerId="ADAL" clId="{8447BBAF-7E3B-4DCE-A27D-BADC47E930E1}" dt="2022-04-28T09:32:37.918" v="6161" actId="208"/>
          <ac:cxnSpMkLst>
            <pc:docMk/>
            <pc:sldMk cId="458211861" sldId="380"/>
            <ac:cxnSpMk id="5" creationId="{7B33C4A5-8D1B-486B-A7FE-8B36F4667852}"/>
          </ac:cxnSpMkLst>
        </pc:cxnChg>
      </pc:sldChg>
      <pc:sldChg chg="addSp delSp modSp add">
        <pc:chgData name="이윤우" userId="d355e005-16a3-4cfc-9ee5-35bf7d9a94ea" providerId="ADAL" clId="{8447BBAF-7E3B-4DCE-A27D-BADC47E930E1}" dt="2022-04-29T06:57:29.777" v="8301" actId="207"/>
        <pc:sldMkLst>
          <pc:docMk/>
          <pc:sldMk cId="954771542" sldId="381"/>
        </pc:sldMkLst>
        <pc:spChg chg="del mod">
          <ac:chgData name="이윤우" userId="d355e005-16a3-4cfc-9ee5-35bf7d9a94ea" providerId="ADAL" clId="{8447BBAF-7E3B-4DCE-A27D-BADC47E930E1}" dt="2022-04-28T09:35:11.727" v="6173" actId="478"/>
          <ac:spMkLst>
            <pc:docMk/>
            <pc:sldMk cId="954771542" sldId="381"/>
            <ac:spMk id="5" creationId="{66ED59FF-B9A7-4E06-AE5A-7CEB67D23EAD}"/>
          </ac:spMkLst>
        </pc:spChg>
        <pc:spChg chg="mod">
          <ac:chgData name="이윤우" userId="d355e005-16a3-4cfc-9ee5-35bf7d9a94ea" providerId="ADAL" clId="{8447BBAF-7E3B-4DCE-A27D-BADC47E930E1}" dt="2022-04-24T06:24:34.740" v="265" actId="12789"/>
          <ac:spMkLst>
            <pc:docMk/>
            <pc:sldMk cId="954771542" sldId="381"/>
            <ac:spMk id="8" creationId="{D8AB6799-58D6-4127-9913-56CAF09A5E6E}"/>
          </ac:spMkLst>
        </pc:spChg>
        <pc:spChg chg="del">
          <ac:chgData name="이윤우" userId="d355e005-16a3-4cfc-9ee5-35bf7d9a94ea" providerId="ADAL" clId="{8447BBAF-7E3B-4DCE-A27D-BADC47E930E1}" dt="2022-04-24T06:14:17.286" v="227" actId="478"/>
          <ac:spMkLst>
            <pc:docMk/>
            <pc:sldMk cId="954771542" sldId="381"/>
            <ac:spMk id="9" creationId="{CF95C877-BB07-47F8-82EF-1AA041E93328}"/>
          </ac:spMkLst>
        </pc:spChg>
        <pc:spChg chg="del">
          <ac:chgData name="이윤우" userId="d355e005-16a3-4cfc-9ee5-35bf7d9a94ea" providerId="ADAL" clId="{8447BBAF-7E3B-4DCE-A27D-BADC47E930E1}" dt="2022-04-24T06:14:17.286" v="227" actId="478"/>
          <ac:spMkLst>
            <pc:docMk/>
            <pc:sldMk cId="954771542" sldId="381"/>
            <ac:spMk id="10" creationId="{8C27134F-B2AB-4A16-9EC4-AD97D0996390}"/>
          </ac:spMkLst>
        </pc:spChg>
        <pc:spChg chg="del">
          <ac:chgData name="이윤우" userId="d355e005-16a3-4cfc-9ee5-35bf7d9a94ea" providerId="ADAL" clId="{8447BBAF-7E3B-4DCE-A27D-BADC47E930E1}" dt="2022-04-24T06:14:17.286" v="227" actId="478"/>
          <ac:spMkLst>
            <pc:docMk/>
            <pc:sldMk cId="954771542" sldId="381"/>
            <ac:spMk id="11" creationId="{202C7F10-B0A7-4D29-BB16-7AA2A8BFF1C3}"/>
          </ac:spMkLst>
        </pc:spChg>
        <pc:spChg chg="del">
          <ac:chgData name="이윤우" userId="d355e005-16a3-4cfc-9ee5-35bf7d9a94ea" providerId="ADAL" clId="{8447BBAF-7E3B-4DCE-A27D-BADC47E930E1}" dt="2022-04-24T06:14:17.286" v="227" actId="478"/>
          <ac:spMkLst>
            <pc:docMk/>
            <pc:sldMk cId="954771542" sldId="381"/>
            <ac:spMk id="12" creationId="{3ECBD275-742F-4499-BEA0-95D662C27C21}"/>
          </ac:spMkLst>
        </pc:spChg>
        <pc:spChg chg="del">
          <ac:chgData name="이윤우" userId="d355e005-16a3-4cfc-9ee5-35bf7d9a94ea" providerId="ADAL" clId="{8447BBAF-7E3B-4DCE-A27D-BADC47E930E1}" dt="2022-04-24T06:14:17.286" v="227" actId="478"/>
          <ac:spMkLst>
            <pc:docMk/>
            <pc:sldMk cId="954771542" sldId="381"/>
            <ac:spMk id="13" creationId="{F329B5BB-4A78-4F50-A672-7B55C8D12A94}"/>
          </ac:spMkLst>
        </pc:spChg>
        <pc:spChg chg="del">
          <ac:chgData name="이윤우" userId="d355e005-16a3-4cfc-9ee5-35bf7d9a94ea" providerId="ADAL" clId="{8447BBAF-7E3B-4DCE-A27D-BADC47E930E1}" dt="2022-04-24T06:14:17.286" v="227" actId="478"/>
          <ac:spMkLst>
            <pc:docMk/>
            <pc:sldMk cId="954771542" sldId="381"/>
            <ac:spMk id="14" creationId="{86888123-E897-4B64-823B-2389B82B4CC4}"/>
          </ac:spMkLst>
        </pc:spChg>
        <pc:spChg chg="del">
          <ac:chgData name="이윤우" userId="d355e005-16a3-4cfc-9ee5-35bf7d9a94ea" providerId="ADAL" clId="{8447BBAF-7E3B-4DCE-A27D-BADC47E930E1}" dt="2022-04-24T06:14:17.286" v="227" actId="478"/>
          <ac:spMkLst>
            <pc:docMk/>
            <pc:sldMk cId="954771542" sldId="381"/>
            <ac:spMk id="15" creationId="{1917AD89-3399-4D8C-905D-5F4027857D76}"/>
          </ac:spMkLst>
        </pc:spChg>
        <pc:spChg chg="del">
          <ac:chgData name="이윤우" userId="d355e005-16a3-4cfc-9ee5-35bf7d9a94ea" providerId="ADAL" clId="{8447BBAF-7E3B-4DCE-A27D-BADC47E930E1}" dt="2022-04-24T06:14:17.286" v="227" actId="478"/>
          <ac:spMkLst>
            <pc:docMk/>
            <pc:sldMk cId="954771542" sldId="381"/>
            <ac:spMk id="16" creationId="{09973F21-F6DE-4B9E-9883-D12AD7C3605C}"/>
          </ac:spMkLst>
        </pc:spChg>
        <pc:spChg chg="del">
          <ac:chgData name="이윤우" userId="d355e005-16a3-4cfc-9ee5-35bf7d9a94ea" providerId="ADAL" clId="{8447BBAF-7E3B-4DCE-A27D-BADC47E930E1}" dt="2022-04-24T06:14:17.286" v="227" actId="478"/>
          <ac:spMkLst>
            <pc:docMk/>
            <pc:sldMk cId="954771542" sldId="381"/>
            <ac:spMk id="18" creationId="{A409E38D-8398-4DB8-82DB-E0A8C6C6484A}"/>
          </ac:spMkLst>
        </pc:spChg>
        <pc:spChg chg="del">
          <ac:chgData name="이윤우" userId="d355e005-16a3-4cfc-9ee5-35bf7d9a94ea" providerId="ADAL" clId="{8447BBAF-7E3B-4DCE-A27D-BADC47E930E1}" dt="2022-04-24T06:14:17.286" v="227" actId="478"/>
          <ac:spMkLst>
            <pc:docMk/>
            <pc:sldMk cId="954771542" sldId="381"/>
            <ac:spMk id="20" creationId="{0278E99C-0075-4F9B-AD2E-6B9DD60117E3}"/>
          </ac:spMkLst>
        </pc:spChg>
        <pc:spChg chg="del">
          <ac:chgData name="이윤우" userId="d355e005-16a3-4cfc-9ee5-35bf7d9a94ea" providerId="ADAL" clId="{8447BBAF-7E3B-4DCE-A27D-BADC47E930E1}" dt="2022-04-24T06:14:17.286" v="227" actId="478"/>
          <ac:spMkLst>
            <pc:docMk/>
            <pc:sldMk cId="954771542" sldId="381"/>
            <ac:spMk id="22" creationId="{0425EEFB-3504-469C-82B8-8B6BC66734E9}"/>
          </ac:spMkLst>
        </pc:spChg>
        <pc:spChg chg="del">
          <ac:chgData name="이윤우" userId="d355e005-16a3-4cfc-9ee5-35bf7d9a94ea" providerId="ADAL" clId="{8447BBAF-7E3B-4DCE-A27D-BADC47E930E1}" dt="2022-04-24T06:14:17.286" v="227" actId="478"/>
          <ac:spMkLst>
            <pc:docMk/>
            <pc:sldMk cId="954771542" sldId="381"/>
            <ac:spMk id="24" creationId="{E4F1E1AC-3641-4153-9218-FEEE8454D373}"/>
          </ac:spMkLst>
        </pc:spChg>
        <pc:spChg chg="del">
          <ac:chgData name="이윤우" userId="d355e005-16a3-4cfc-9ee5-35bf7d9a94ea" providerId="ADAL" clId="{8447BBAF-7E3B-4DCE-A27D-BADC47E930E1}" dt="2022-04-24T06:14:17.286" v="227" actId="478"/>
          <ac:spMkLst>
            <pc:docMk/>
            <pc:sldMk cId="954771542" sldId="381"/>
            <ac:spMk id="25" creationId="{91E0B6A1-28A2-4C0F-881F-E362B41C8C9E}"/>
          </ac:spMkLst>
        </pc:spChg>
        <pc:spChg chg="del mod">
          <ac:chgData name="이윤우" userId="d355e005-16a3-4cfc-9ee5-35bf7d9a94ea" providerId="ADAL" clId="{8447BBAF-7E3B-4DCE-A27D-BADC47E930E1}" dt="2022-04-25T10:54:26.341" v="862" actId="478"/>
          <ac:spMkLst>
            <pc:docMk/>
            <pc:sldMk cId="954771542" sldId="381"/>
            <ac:spMk id="26" creationId="{B486532F-708F-4DAF-9154-1D18D443AEEE}"/>
          </ac:spMkLst>
        </pc:spChg>
        <pc:spChg chg="del mod">
          <ac:chgData name="이윤우" userId="d355e005-16a3-4cfc-9ee5-35bf7d9a94ea" providerId="ADAL" clId="{8447BBAF-7E3B-4DCE-A27D-BADC47E930E1}" dt="2022-04-25T10:54:26.341" v="862" actId="478"/>
          <ac:spMkLst>
            <pc:docMk/>
            <pc:sldMk cId="954771542" sldId="381"/>
            <ac:spMk id="27" creationId="{C939F3B1-61CE-4DDF-B2F5-777499E9FDBC}"/>
          </ac:spMkLst>
        </pc:spChg>
        <pc:spChg chg="del mod">
          <ac:chgData name="이윤우" userId="d355e005-16a3-4cfc-9ee5-35bf7d9a94ea" providerId="ADAL" clId="{8447BBAF-7E3B-4DCE-A27D-BADC47E930E1}" dt="2022-04-25T10:54:26.341" v="862" actId="478"/>
          <ac:spMkLst>
            <pc:docMk/>
            <pc:sldMk cId="954771542" sldId="381"/>
            <ac:spMk id="29" creationId="{53A96C6B-D3F0-488D-9EC0-CF05F8D1C9DE}"/>
          </ac:spMkLst>
        </pc:spChg>
        <pc:spChg chg="del mod">
          <ac:chgData name="이윤우" userId="d355e005-16a3-4cfc-9ee5-35bf7d9a94ea" providerId="ADAL" clId="{8447BBAF-7E3B-4DCE-A27D-BADC47E930E1}" dt="2022-04-25T10:54:26.341" v="862" actId="478"/>
          <ac:spMkLst>
            <pc:docMk/>
            <pc:sldMk cId="954771542" sldId="381"/>
            <ac:spMk id="30" creationId="{9AA99846-87A6-4C52-9941-F8A2AA47BDB5}"/>
          </ac:spMkLst>
        </pc:spChg>
        <pc:spChg chg="del mod">
          <ac:chgData name="이윤우" userId="d355e005-16a3-4cfc-9ee5-35bf7d9a94ea" providerId="ADAL" clId="{8447BBAF-7E3B-4DCE-A27D-BADC47E930E1}" dt="2022-04-25T10:54:26.341" v="862" actId="478"/>
          <ac:spMkLst>
            <pc:docMk/>
            <pc:sldMk cId="954771542" sldId="381"/>
            <ac:spMk id="31" creationId="{940DE840-C3F7-4224-B134-80B0A9C30380}"/>
          </ac:spMkLst>
        </pc:spChg>
        <pc:spChg chg="del">
          <ac:chgData name="이윤우" userId="d355e005-16a3-4cfc-9ee5-35bf7d9a94ea" providerId="ADAL" clId="{8447BBAF-7E3B-4DCE-A27D-BADC47E930E1}" dt="2022-04-24T06:14:19.627" v="228" actId="478"/>
          <ac:spMkLst>
            <pc:docMk/>
            <pc:sldMk cId="954771542" sldId="381"/>
            <ac:spMk id="32" creationId="{DF88A3BA-B016-4A0E-9F4D-755BC6E60A2D}"/>
          </ac:spMkLst>
        </pc:spChg>
        <pc:spChg chg="del">
          <ac:chgData name="이윤우" userId="d355e005-16a3-4cfc-9ee5-35bf7d9a94ea" providerId="ADAL" clId="{8447BBAF-7E3B-4DCE-A27D-BADC47E930E1}" dt="2022-04-24T06:14:17.286" v="227" actId="478"/>
          <ac:spMkLst>
            <pc:docMk/>
            <pc:sldMk cId="954771542" sldId="381"/>
            <ac:spMk id="33" creationId="{D8D76B97-3069-480F-B3EB-0D0036AE7C5A}"/>
          </ac:spMkLst>
        </pc:spChg>
        <pc:spChg chg="del mod">
          <ac:chgData name="이윤우" userId="d355e005-16a3-4cfc-9ee5-35bf7d9a94ea" providerId="ADAL" clId="{8447BBAF-7E3B-4DCE-A27D-BADC47E930E1}" dt="2022-04-24T06:15:48.783" v="240" actId="478"/>
          <ac:spMkLst>
            <pc:docMk/>
            <pc:sldMk cId="954771542" sldId="381"/>
            <ac:spMk id="34" creationId="{383EC1F3-6FC6-4796-B069-8B68FD7AB49E}"/>
          </ac:spMkLst>
        </pc:spChg>
        <pc:spChg chg="add mod">
          <ac:chgData name="이윤우" userId="d355e005-16a3-4cfc-9ee5-35bf7d9a94ea" providerId="ADAL" clId="{8447BBAF-7E3B-4DCE-A27D-BADC47E930E1}" dt="2022-04-28T09:36:02.382" v="6185" actId="692"/>
          <ac:spMkLst>
            <pc:docMk/>
            <pc:sldMk cId="954771542" sldId="381"/>
            <ac:spMk id="35" creationId="{B2F1FFE7-D7E7-474B-98F1-BAB4296A02CB}"/>
          </ac:spMkLst>
        </pc:spChg>
        <pc:spChg chg="add mod">
          <ac:chgData name="이윤우" userId="d355e005-16a3-4cfc-9ee5-35bf7d9a94ea" providerId="ADAL" clId="{8447BBAF-7E3B-4DCE-A27D-BADC47E930E1}" dt="2022-04-24T06:19:52.925" v="260" actId="1076"/>
          <ac:spMkLst>
            <pc:docMk/>
            <pc:sldMk cId="954771542" sldId="381"/>
            <ac:spMk id="36" creationId="{01B2D8ED-4661-4C2F-B65E-A8139A11EFB5}"/>
          </ac:spMkLst>
        </pc:spChg>
        <pc:spChg chg="add mod">
          <ac:chgData name="이윤우" userId="d355e005-16a3-4cfc-9ee5-35bf7d9a94ea" providerId="ADAL" clId="{8447BBAF-7E3B-4DCE-A27D-BADC47E930E1}" dt="2022-04-28T09:36:08.060" v="6186" actId="207"/>
          <ac:spMkLst>
            <pc:docMk/>
            <pc:sldMk cId="954771542" sldId="381"/>
            <ac:spMk id="37" creationId="{F4BAC24B-2B88-4827-9314-1C838B5F8430}"/>
          </ac:spMkLst>
        </pc:spChg>
        <pc:spChg chg="add mod">
          <ac:chgData name="이윤우" userId="d355e005-16a3-4cfc-9ee5-35bf7d9a94ea" providerId="ADAL" clId="{8447BBAF-7E3B-4DCE-A27D-BADC47E930E1}" dt="2022-04-28T09:36:43.530" v="6189" actId="14100"/>
          <ac:spMkLst>
            <pc:docMk/>
            <pc:sldMk cId="954771542" sldId="381"/>
            <ac:spMk id="38" creationId="{2ABDF402-DE85-47D8-B9B7-F808A8BDA4EB}"/>
          </ac:spMkLst>
        </pc:spChg>
        <pc:spChg chg="add mod">
          <ac:chgData name="이윤우" userId="d355e005-16a3-4cfc-9ee5-35bf7d9a94ea" providerId="ADAL" clId="{8447BBAF-7E3B-4DCE-A27D-BADC47E930E1}" dt="2022-04-28T09:35:41.341" v="6182" actId="1036"/>
          <ac:spMkLst>
            <pc:docMk/>
            <pc:sldMk cId="954771542" sldId="381"/>
            <ac:spMk id="39" creationId="{E5CA68D7-2F00-4DC5-B4B5-510FEDE8AFCF}"/>
          </ac:spMkLst>
        </pc:spChg>
        <pc:spChg chg="add">
          <ac:chgData name="이윤우" userId="d355e005-16a3-4cfc-9ee5-35bf7d9a94ea" providerId="ADAL" clId="{8447BBAF-7E3B-4DCE-A27D-BADC47E930E1}" dt="2022-04-28T09:35:12.465" v="6174"/>
          <ac:spMkLst>
            <pc:docMk/>
            <pc:sldMk cId="954771542" sldId="381"/>
            <ac:spMk id="40" creationId="{2693FF47-185F-45BF-96CD-FDE459016C80}"/>
          </ac:spMkLst>
        </pc:spChg>
        <pc:spChg chg="mod topLvl">
          <ac:chgData name="이윤우" userId="d355e005-16a3-4cfc-9ee5-35bf7d9a94ea" providerId="ADAL" clId="{8447BBAF-7E3B-4DCE-A27D-BADC47E930E1}" dt="2022-04-28T05:35:04.466" v="5004" actId="164"/>
          <ac:spMkLst>
            <pc:docMk/>
            <pc:sldMk cId="954771542" sldId="381"/>
            <ac:spMk id="42" creationId="{9EBDCFA3-4BDF-441C-8DA0-6A0228AA98F5}"/>
          </ac:spMkLst>
        </pc:spChg>
        <pc:spChg chg="add mod">
          <ac:chgData name="이윤우" userId="d355e005-16a3-4cfc-9ee5-35bf7d9a94ea" providerId="ADAL" clId="{8447BBAF-7E3B-4DCE-A27D-BADC47E930E1}" dt="2022-04-24T06:19:32.150" v="259" actId="1076"/>
          <ac:spMkLst>
            <pc:docMk/>
            <pc:sldMk cId="954771542" sldId="381"/>
            <ac:spMk id="60" creationId="{947E75C9-770A-48AB-AA5C-47716DD37CED}"/>
          </ac:spMkLst>
        </pc:spChg>
        <pc:spChg chg="add">
          <ac:chgData name="이윤우" userId="d355e005-16a3-4cfc-9ee5-35bf7d9a94ea" providerId="ADAL" clId="{8447BBAF-7E3B-4DCE-A27D-BADC47E930E1}" dt="2022-04-25T10:54:22.473" v="861"/>
          <ac:spMkLst>
            <pc:docMk/>
            <pc:sldMk cId="954771542" sldId="381"/>
            <ac:spMk id="61" creationId="{14658932-C61B-47CE-B25C-8A073781AB68}"/>
          </ac:spMkLst>
        </pc:spChg>
        <pc:spChg chg="add del">
          <ac:chgData name="이윤우" userId="d355e005-16a3-4cfc-9ee5-35bf7d9a94ea" providerId="ADAL" clId="{8447BBAF-7E3B-4DCE-A27D-BADC47E930E1}" dt="2022-04-24T06:14:43.200" v="231"/>
          <ac:spMkLst>
            <pc:docMk/>
            <pc:sldMk cId="954771542" sldId="381"/>
            <ac:spMk id="61" creationId="{2EDF94A2-B926-4246-8314-FC4FF6CE9276}"/>
          </ac:spMkLst>
        </pc:spChg>
        <pc:spChg chg="add mod ord">
          <ac:chgData name="이윤우" userId="d355e005-16a3-4cfc-9ee5-35bf7d9a94ea" providerId="ADAL" clId="{8447BBAF-7E3B-4DCE-A27D-BADC47E930E1}" dt="2022-04-24T06:19:52.925" v="260" actId="1076"/>
          <ac:spMkLst>
            <pc:docMk/>
            <pc:sldMk cId="954771542" sldId="381"/>
            <ac:spMk id="62" creationId="{FE64BF2A-11E5-4F9A-A574-338B6354E30C}"/>
          </ac:spMkLst>
        </pc:spChg>
        <pc:spChg chg="add del mod">
          <ac:chgData name="이윤우" userId="d355e005-16a3-4cfc-9ee5-35bf7d9a94ea" providerId="ADAL" clId="{8447BBAF-7E3B-4DCE-A27D-BADC47E930E1}" dt="2022-04-25T10:54:26.341" v="862" actId="478"/>
          <ac:spMkLst>
            <pc:docMk/>
            <pc:sldMk cId="954771542" sldId="381"/>
            <ac:spMk id="63" creationId="{53E27F0F-1649-405D-B7A4-14768715951D}"/>
          </ac:spMkLst>
        </pc:spChg>
        <pc:spChg chg="add mod">
          <ac:chgData name="이윤우" userId="d355e005-16a3-4cfc-9ee5-35bf7d9a94ea" providerId="ADAL" clId="{8447BBAF-7E3B-4DCE-A27D-BADC47E930E1}" dt="2022-04-24T06:24:34.740" v="265" actId="12789"/>
          <ac:spMkLst>
            <pc:docMk/>
            <pc:sldMk cId="954771542" sldId="381"/>
            <ac:spMk id="64" creationId="{238FA564-AAE1-41F3-AF20-939B424C46EA}"/>
          </ac:spMkLst>
        </pc:spChg>
        <pc:spChg chg="add">
          <ac:chgData name="이윤우" userId="d355e005-16a3-4cfc-9ee5-35bf7d9a94ea" providerId="ADAL" clId="{8447BBAF-7E3B-4DCE-A27D-BADC47E930E1}" dt="2022-04-25T10:54:22.473" v="861"/>
          <ac:spMkLst>
            <pc:docMk/>
            <pc:sldMk cId="954771542" sldId="381"/>
            <ac:spMk id="64" creationId="{F8C50D2F-4A2E-44A7-9BE0-9C98196D6284}"/>
          </ac:spMkLst>
        </pc:spChg>
        <pc:spChg chg="add del mod">
          <ac:chgData name="이윤우" userId="d355e005-16a3-4cfc-9ee5-35bf7d9a94ea" providerId="ADAL" clId="{8447BBAF-7E3B-4DCE-A27D-BADC47E930E1}" dt="2022-04-28T09:35:11.727" v="6173" actId="478"/>
          <ac:spMkLst>
            <pc:docMk/>
            <pc:sldMk cId="954771542" sldId="381"/>
            <ac:spMk id="65" creationId="{B6785499-F15F-4B1D-8C00-2818FE302857}"/>
          </ac:spMkLst>
        </pc:spChg>
        <pc:spChg chg="add del mod">
          <ac:chgData name="이윤우" userId="d355e005-16a3-4cfc-9ee5-35bf7d9a94ea" providerId="ADAL" clId="{8447BBAF-7E3B-4DCE-A27D-BADC47E930E1}" dt="2022-04-28T09:35:11.727" v="6173" actId="478"/>
          <ac:spMkLst>
            <pc:docMk/>
            <pc:sldMk cId="954771542" sldId="381"/>
            <ac:spMk id="66" creationId="{F05A7603-2460-4440-8838-DFD4CCAC2089}"/>
          </ac:spMkLst>
        </pc:spChg>
        <pc:spChg chg="mod">
          <ac:chgData name="이윤우" userId="d355e005-16a3-4cfc-9ee5-35bf7d9a94ea" providerId="ADAL" clId="{8447BBAF-7E3B-4DCE-A27D-BADC47E930E1}" dt="2022-04-29T06:57:29.777" v="8301" actId="207"/>
          <ac:spMkLst>
            <pc:docMk/>
            <pc:sldMk cId="954771542" sldId="381"/>
            <ac:spMk id="67" creationId="{7D92C990-1DF6-49B5-BFE7-24DB8451C2B8}"/>
          </ac:spMkLst>
        </pc:spChg>
        <pc:spChg chg="add">
          <ac:chgData name="이윤우" userId="d355e005-16a3-4cfc-9ee5-35bf7d9a94ea" providerId="ADAL" clId="{8447BBAF-7E3B-4DCE-A27D-BADC47E930E1}" dt="2022-04-25T10:54:22.473" v="861"/>
          <ac:spMkLst>
            <pc:docMk/>
            <pc:sldMk cId="954771542" sldId="381"/>
            <ac:spMk id="70" creationId="{FFA4E7B5-A002-4202-8127-A0FEDB77A821}"/>
          </ac:spMkLst>
        </pc:spChg>
        <pc:spChg chg="add">
          <ac:chgData name="이윤우" userId="d355e005-16a3-4cfc-9ee5-35bf7d9a94ea" providerId="ADAL" clId="{8447BBAF-7E3B-4DCE-A27D-BADC47E930E1}" dt="2022-04-25T10:54:22.473" v="861"/>
          <ac:spMkLst>
            <pc:docMk/>
            <pc:sldMk cId="954771542" sldId="381"/>
            <ac:spMk id="71" creationId="{8B7F3D53-AB04-4392-BCDF-95F0E81792EE}"/>
          </ac:spMkLst>
        </pc:spChg>
        <pc:spChg chg="add">
          <ac:chgData name="이윤우" userId="d355e005-16a3-4cfc-9ee5-35bf7d9a94ea" providerId="ADAL" clId="{8447BBAF-7E3B-4DCE-A27D-BADC47E930E1}" dt="2022-04-28T09:35:12.465" v="6174"/>
          <ac:spMkLst>
            <pc:docMk/>
            <pc:sldMk cId="954771542" sldId="381"/>
            <ac:spMk id="72" creationId="{926A3768-CB43-4AEB-94D9-1B7B0D201954}"/>
          </ac:spMkLst>
        </pc:spChg>
        <pc:spChg chg="add">
          <ac:chgData name="이윤우" userId="d355e005-16a3-4cfc-9ee5-35bf7d9a94ea" providerId="ADAL" clId="{8447BBAF-7E3B-4DCE-A27D-BADC47E930E1}" dt="2022-04-28T09:35:12.465" v="6174"/>
          <ac:spMkLst>
            <pc:docMk/>
            <pc:sldMk cId="954771542" sldId="381"/>
            <ac:spMk id="73" creationId="{C5D8BB25-07B1-4D4F-A3CF-5CF9329C8E9B}"/>
          </ac:spMkLst>
        </pc:spChg>
        <pc:grpChg chg="add mod">
          <ac:chgData name="이윤우" userId="d355e005-16a3-4cfc-9ee5-35bf7d9a94ea" providerId="ADAL" clId="{8447BBAF-7E3B-4DCE-A27D-BADC47E930E1}" dt="2022-04-28T05:35:04.466" v="5004" actId="164"/>
          <ac:grpSpMkLst>
            <pc:docMk/>
            <pc:sldMk cId="954771542" sldId="381"/>
            <ac:grpSpMk id="2" creationId="{2C5C36CD-1B10-40CE-A716-DA5B26498831}"/>
          </ac:grpSpMkLst>
        </pc:grpChg>
        <pc:grpChg chg="add del mod">
          <ac:chgData name="이윤우" userId="d355e005-16a3-4cfc-9ee5-35bf7d9a94ea" providerId="ADAL" clId="{8447BBAF-7E3B-4DCE-A27D-BADC47E930E1}" dt="2022-04-28T05:34:42.927" v="4998" actId="165"/>
          <ac:grpSpMkLst>
            <pc:docMk/>
            <pc:sldMk cId="954771542" sldId="381"/>
            <ac:grpSpMk id="40" creationId="{156A75D2-6AF8-4450-AA92-45989D37146D}"/>
          </ac:grpSpMkLst>
        </pc:grpChg>
        <pc:grpChg chg="mod topLvl">
          <ac:chgData name="이윤우" userId="d355e005-16a3-4cfc-9ee5-35bf7d9a94ea" providerId="ADAL" clId="{8447BBAF-7E3B-4DCE-A27D-BADC47E930E1}" dt="2022-04-28T05:35:04.466" v="5004" actId="164"/>
          <ac:grpSpMkLst>
            <pc:docMk/>
            <pc:sldMk cId="954771542" sldId="381"/>
            <ac:grpSpMk id="41" creationId="{23E84F3A-12D5-4760-9152-98ECACBB74C8}"/>
          </ac:grpSpMkLst>
        </pc:grpChg>
        <pc:grpChg chg="add mod">
          <ac:chgData name="이윤우" userId="d355e005-16a3-4cfc-9ee5-35bf7d9a94ea" providerId="ADAL" clId="{8447BBAF-7E3B-4DCE-A27D-BADC47E930E1}" dt="2022-04-24T06:19:32.150" v="259" actId="1076"/>
          <ac:grpSpMkLst>
            <pc:docMk/>
            <pc:sldMk cId="954771542" sldId="381"/>
            <ac:grpSpMk id="45" creationId="{3A0A06A9-159B-4B4F-B86D-B816317CFE84}"/>
          </ac:grpSpMkLst>
        </pc:grpChg>
        <pc:grpChg chg="add mod">
          <ac:chgData name="이윤우" userId="d355e005-16a3-4cfc-9ee5-35bf7d9a94ea" providerId="ADAL" clId="{8447BBAF-7E3B-4DCE-A27D-BADC47E930E1}" dt="2022-04-24T06:19:32.150" v="259" actId="1076"/>
          <ac:grpSpMkLst>
            <pc:docMk/>
            <pc:sldMk cId="954771542" sldId="381"/>
            <ac:grpSpMk id="50" creationId="{733374EE-35B5-467F-9980-51BD2ED4B62D}"/>
          </ac:grpSpMkLst>
        </pc:grpChg>
        <pc:grpChg chg="add mod">
          <ac:chgData name="이윤우" userId="d355e005-16a3-4cfc-9ee5-35bf7d9a94ea" providerId="ADAL" clId="{8447BBAF-7E3B-4DCE-A27D-BADC47E930E1}" dt="2022-04-24T06:19:32.150" v="259" actId="1076"/>
          <ac:grpSpMkLst>
            <pc:docMk/>
            <pc:sldMk cId="954771542" sldId="381"/>
            <ac:grpSpMk id="55" creationId="{F7A27BFF-4701-4378-92F0-E1ABA8E98156}"/>
          </ac:grpSpMkLst>
        </pc:grpChg>
        <pc:picChg chg="add del mod">
          <ac:chgData name="이윤우" userId="d355e005-16a3-4cfc-9ee5-35bf7d9a94ea" providerId="ADAL" clId="{8447BBAF-7E3B-4DCE-A27D-BADC47E930E1}" dt="2022-04-26T04:39:26.149" v="2007" actId="478"/>
          <ac:picMkLst>
            <pc:docMk/>
            <pc:sldMk cId="954771542" sldId="381"/>
            <ac:picMk id="2" creationId="{6D44628D-9D06-4AF3-80BE-D2DC0B82A792}"/>
          </ac:picMkLst>
        </pc:picChg>
        <pc:picChg chg="del">
          <ac:chgData name="이윤우" userId="d355e005-16a3-4cfc-9ee5-35bf7d9a94ea" providerId="ADAL" clId="{8447BBAF-7E3B-4DCE-A27D-BADC47E930E1}" dt="2022-04-24T06:14:17.286" v="227" actId="478"/>
          <ac:picMkLst>
            <pc:docMk/>
            <pc:sldMk cId="954771542" sldId="381"/>
            <ac:picMk id="17" creationId="{FDC91F7E-2FF0-44E6-9E1F-44BD628D115C}"/>
          </ac:picMkLst>
        </pc:picChg>
        <pc:picChg chg="del">
          <ac:chgData name="이윤우" userId="d355e005-16a3-4cfc-9ee5-35bf7d9a94ea" providerId="ADAL" clId="{8447BBAF-7E3B-4DCE-A27D-BADC47E930E1}" dt="2022-04-24T06:14:17.286" v="227" actId="478"/>
          <ac:picMkLst>
            <pc:docMk/>
            <pc:sldMk cId="954771542" sldId="381"/>
            <ac:picMk id="19" creationId="{EF8F6229-6C66-49BA-8494-55C678BCB5D1}"/>
          </ac:picMkLst>
        </pc:picChg>
        <pc:picChg chg="del">
          <ac:chgData name="이윤우" userId="d355e005-16a3-4cfc-9ee5-35bf7d9a94ea" providerId="ADAL" clId="{8447BBAF-7E3B-4DCE-A27D-BADC47E930E1}" dt="2022-04-24T06:14:17.286" v="227" actId="478"/>
          <ac:picMkLst>
            <pc:docMk/>
            <pc:sldMk cId="954771542" sldId="381"/>
            <ac:picMk id="21" creationId="{F00236CF-5C9A-4306-B025-5682D8596A65}"/>
          </ac:picMkLst>
        </pc:picChg>
        <pc:picChg chg="del">
          <ac:chgData name="이윤우" userId="d355e005-16a3-4cfc-9ee5-35bf7d9a94ea" providerId="ADAL" clId="{8447BBAF-7E3B-4DCE-A27D-BADC47E930E1}" dt="2022-04-24T06:14:17.286" v="227" actId="478"/>
          <ac:picMkLst>
            <pc:docMk/>
            <pc:sldMk cId="954771542" sldId="381"/>
            <ac:picMk id="23" creationId="{CE09DEE8-5DC8-439A-8627-2D50558FD9B5}"/>
          </ac:picMkLst>
        </pc:picChg>
        <pc:cxnChg chg="mod">
          <ac:chgData name="이윤우" userId="d355e005-16a3-4cfc-9ee5-35bf7d9a94ea" providerId="ADAL" clId="{8447BBAF-7E3B-4DCE-A27D-BADC47E930E1}" dt="2022-04-24T06:24:26.029" v="264" actId="12789"/>
          <ac:cxnSpMkLst>
            <pc:docMk/>
            <pc:sldMk cId="954771542" sldId="381"/>
            <ac:cxnSpMk id="7" creationId="{A87E6222-446B-460B-A3AD-0251B81BB0D4}"/>
          </ac:cxnSpMkLst>
        </pc:cxnChg>
      </pc:sldChg>
      <pc:sldChg chg="addSp delSp modSp delAnim modAnim">
        <pc:chgData name="이윤우" userId="d355e005-16a3-4cfc-9ee5-35bf7d9a94ea" providerId="ADAL" clId="{8447BBAF-7E3B-4DCE-A27D-BADC47E930E1}" dt="2022-04-29T06:57:47.178" v="8305" actId="207"/>
        <pc:sldMkLst>
          <pc:docMk/>
          <pc:sldMk cId="549097505" sldId="387"/>
        </pc:sldMkLst>
        <pc:spChg chg="mod">
          <ac:chgData name="이윤우" userId="d355e005-16a3-4cfc-9ee5-35bf7d9a94ea" providerId="ADAL" clId="{8447BBAF-7E3B-4DCE-A27D-BADC47E930E1}" dt="2022-04-29T06:57:47.178" v="8305" actId="207"/>
          <ac:spMkLst>
            <pc:docMk/>
            <pc:sldMk cId="549097505" sldId="387"/>
            <ac:spMk id="4" creationId="{6E23FFE9-E5E1-4E23-92C7-EC8E6F7B050F}"/>
          </ac:spMkLst>
        </pc:spChg>
        <pc:spChg chg="add del mod">
          <ac:chgData name="이윤우" userId="d355e005-16a3-4cfc-9ee5-35bf7d9a94ea" providerId="ADAL" clId="{8447BBAF-7E3B-4DCE-A27D-BADC47E930E1}" dt="2022-04-26T01:49:42.358" v="1880" actId="478"/>
          <ac:spMkLst>
            <pc:docMk/>
            <pc:sldMk cId="549097505" sldId="387"/>
            <ac:spMk id="5" creationId="{95B39DCA-08A0-45E8-880B-4034F9D486E2}"/>
          </ac:spMkLst>
        </pc:spChg>
        <pc:spChg chg="mod">
          <ac:chgData name="이윤우" userId="d355e005-16a3-4cfc-9ee5-35bf7d9a94ea" providerId="ADAL" clId="{8447BBAF-7E3B-4DCE-A27D-BADC47E930E1}" dt="2022-04-28T11:10:40.628" v="6617" actId="255"/>
          <ac:spMkLst>
            <pc:docMk/>
            <pc:sldMk cId="549097505" sldId="387"/>
            <ac:spMk id="5" creationId="{B536C282-8ADD-47FA-B84A-D34750D8468D}"/>
          </ac:spMkLst>
        </pc:spChg>
        <pc:spChg chg="add del mod ord">
          <ac:chgData name="이윤우" userId="d355e005-16a3-4cfc-9ee5-35bf7d9a94ea" providerId="ADAL" clId="{8447BBAF-7E3B-4DCE-A27D-BADC47E930E1}" dt="2022-04-26T01:50:57.234" v="1890" actId="164"/>
          <ac:spMkLst>
            <pc:docMk/>
            <pc:sldMk cId="549097505" sldId="387"/>
            <ac:spMk id="6" creationId="{26489BAE-45A9-4D78-A40F-156BBF8BC748}"/>
          </ac:spMkLst>
        </pc:spChg>
        <pc:spChg chg="add del mod">
          <ac:chgData name="이윤우" userId="d355e005-16a3-4cfc-9ee5-35bf7d9a94ea" providerId="ADAL" clId="{8447BBAF-7E3B-4DCE-A27D-BADC47E930E1}" dt="2022-04-26T01:54:10.423" v="1904" actId="478"/>
          <ac:spMkLst>
            <pc:docMk/>
            <pc:sldMk cId="549097505" sldId="387"/>
            <ac:spMk id="8" creationId="{108ACEA1-A9E6-4206-8C22-448F2DAEEB6C}"/>
          </ac:spMkLst>
        </pc:spChg>
        <pc:spChg chg="del mod">
          <ac:chgData name="이윤우" userId="d355e005-16a3-4cfc-9ee5-35bf7d9a94ea" providerId="ADAL" clId="{8447BBAF-7E3B-4DCE-A27D-BADC47E930E1}" dt="2022-04-28T09:36:59.529" v="6190" actId="478"/>
          <ac:spMkLst>
            <pc:docMk/>
            <pc:sldMk cId="549097505" sldId="387"/>
            <ac:spMk id="13" creationId="{84C6AF3B-48D9-459C-9854-9765CCAC83DC}"/>
          </ac:spMkLst>
        </pc:spChg>
        <pc:spChg chg="del">
          <ac:chgData name="이윤우" userId="d355e005-16a3-4cfc-9ee5-35bf7d9a94ea" providerId="ADAL" clId="{8447BBAF-7E3B-4DCE-A27D-BADC47E930E1}" dt="2022-04-28T04:47:42.116" v="4882" actId="478"/>
          <ac:spMkLst>
            <pc:docMk/>
            <pc:sldMk cId="549097505" sldId="387"/>
            <ac:spMk id="15" creationId="{CC933AE0-B251-4948-B94B-031FC81A44A4}"/>
          </ac:spMkLst>
        </pc:spChg>
        <pc:spChg chg="add mod">
          <ac:chgData name="이윤우" userId="d355e005-16a3-4cfc-9ee5-35bf7d9a94ea" providerId="ADAL" clId="{8447BBAF-7E3B-4DCE-A27D-BADC47E930E1}" dt="2022-04-28T11:10:40.628" v="6617" actId="255"/>
          <ac:spMkLst>
            <pc:docMk/>
            <pc:sldMk cId="549097505" sldId="387"/>
            <ac:spMk id="19" creationId="{764B7D0B-25F0-4DA1-9171-95A55D5C0464}"/>
          </ac:spMkLst>
        </pc:spChg>
        <pc:spChg chg="add mod">
          <ac:chgData name="이윤우" userId="d355e005-16a3-4cfc-9ee5-35bf7d9a94ea" providerId="ADAL" clId="{8447BBAF-7E3B-4DCE-A27D-BADC47E930E1}" dt="2022-04-28T11:10:40.628" v="6617" actId="255"/>
          <ac:spMkLst>
            <pc:docMk/>
            <pc:sldMk cId="549097505" sldId="387"/>
            <ac:spMk id="20" creationId="{8D12C0A0-31DC-493F-940C-5FF8AF7101BF}"/>
          </ac:spMkLst>
        </pc:spChg>
        <pc:spChg chg="mod">
          <ac:chgData name="이윤우" userId="d355e005-16a3-4cfc-9ee5-35bf7d9a94ea" providerId="ADAL" clId="{8447BBAF-7E3B-4DCE-A27D-BADC47E930E1}" dt="2022-04-28T11:10:40.628" v="6617" actId="255"/>
          <ac:spMkLst>
            <pc:docMk/>
            <pc:sldMk cId="549097505" sldId="387"/>
            <ac:spMk id="29" creationId="{55008F6E-ED96-460A-8E9A-717F8DE6DA3B}"/>
          </ac:spMkLst>
        </pc:spChg>
        <pc:spChg chg="mod">
          <ac:chgData name="이윤우" userId="d355e005-16a3-4cfc-9ee5-35bf7d9a94ea" providerId="ADAL" clId="{8447BBAF-7E3B-4DCE-A27D-BADC47E930E1}" dt="2022-04-25T04:54:40.703" v="670" actId="1035"/>
          <ac:spMkLst>
            <pc:docMk/>
            <pc:sldMk cId="549097505" sldId="387"/>
            <ac:spMk id="30" creationId="{B536C282-8ADD-47FA-B84A-D34750D8468D}"/>
          </ac:spMkLst>
        </pc:spChg>
        <pc:spChg chg="mod">
          <ac:chgData name="이윤우" userId="d355e005-16a3-4cfc-9ee5-35bf7d9a94ea" providerId="ADAL" clId="{8447BBAF-7E3B-4DCE-A27D-BADC47E930E1}" dt="2022-04-25T04:54:40.703" v="670" actId="1035"/>
          <ac:spMkLst>
            <pc:docMk/>
            <pc:sldMk cId="549097505" sldId="387"/>
            <ac:spMk id="33" creationId="{BF33F911-2EC2-4C2B-A29E-5775F3FA785F}"/>
          </ac:spMkLst>
        </pc:spChg>
        <pc:spChg chg="add">
          <ac:chgData name="이윤우" userId="d355e005-16a3-4cfc-9ee5-35bf7d9a94ea" providerId="ADAL" clId="{8447BBAF-7E3B-4DCE-A27D-BADC47E930E1}" dt="2022-04-28T09:37:00.164" v="6191"/>
          <ac:spMkLst>
            <pc:docMk/>
            <pc:sldMk cId="549097505" sldId="387"/>
            <ac:spMk id="36" creationId="{118E80E1-E41E-4606-A7D9-8529EEFA1B9D}"/>
          </ac:spMkLst>
        </pc:spChg>
        <pc:spChg chg="del mod">
          <ac:chgData name="이윤우" userId="d355e005-16a3-4cfc-9ee5-35bf7d9a94ea" providerId="ADAL" clId="{8447BBAF-7E3B-4DCE-A27D-BADC47E930E1}" dt="2022-04-25T10:49:31.885" v="682" actId="478"/>
          <ac:spMkLst>
            <pc:docMk/>
            <pc:sldMk cId="549097505" sldId="387"/>
            <ac:spMk id="36" creationId="{2BC04718-E1CC-4544-A083-7CB81AB3199F}"/>
          </ac:spMkLst>
        </pc:spChg>
        <pc:spChg chg="mod">
          <ac:chgData name="이윤우" userId="d355e005-16a3-4cfc-9ee5-35bf7d9a94ea" providerId="ADAL" clId="{8447BBAF-7E3B-4DCE-A27D-BADC47E930E1}" dt="2022-04-29T06:50:20.034" v="8279" actId="20577"/>
          <ac:spMkLst>
            <pc:docMk/>
            <pc:sldMk cId="549097505" sldId="387"/>
            <ac:spMk id="37" creationId="{9A2F17F4-EBD5-4F04-92E8-0548C672C615}"/>
          </ac:spMkLst>
        </pc:spChg>
        <pc:spChg chg="add">
          <ac:chgData name="이윤우" userId="d355e005-16a3-4cfc-9ee5-35bf7d9a94ea" providerId="ADAL" clId="{8447BBAF-7E3B-4DCE-A27D-BADC47E930E1}" dt="2022-04-28T09:37:00.164" v="6191"/>
          <ac:spMkLst>
            <pc:docMk/>
            <pc:sldMk cId="549097505" sldId="387"/>
            <ac:spMk id="38" creationId="{6F81A031-5843-4ACE-849D-596FFD014503}"/>
          </ac:spMkLst>
        </pc:spChg>
        <pc:spChg chg="add">
          <ac:chgData name="이윤우" userId="d355e005-16a3-4cfc-9ee5-35bf7d9a94ea" providerId="ADAL" clId="{8447BBAF-7E3B-4DCE-A27D-BADC47E930E1}" dt="2022-04-28T04:47:42.743" v="4883"/>
          <ac:spMkLst>
            <pc:docMk/>
            <pc:sldMk cId="549097505" sldId="387"/>
            <ac:spMk id="39" creationId="{A34E5077-F066-458D-8CB0-378B66C3A845}"/>
          </ac:spMkLst>
        </pc:spChg>
        <pc:spChg chg="add">
          <ac:chgData name="이윤우" userId="d355e005-16a3-4cfc-9ee5-35bf7d9a94ea" providerId="ADAL" clId="{8447BBAF-7E3B-4DCE-A27D-BADC47E930E1}" dt="2022-04-28T09:37:00.164" v="6191"/>
          <ac:spMkLst>
            <pc:docMk/>
            <pc:sldMk cId="549097505" sldId="387"/>
            <ac:spMk id="44" creationId="{B442CC8F-DCEA-4EE1-998A-A8374B8053DF}"/>
          </ac:spMkLst>
        </pc:spChg>
        <pc:spChg chg="del mod">
          <ac:chgData name="이윤우" userId="d355e005-16a3-4cfc-9ee5-35bf7d9a94ea" providerId="ADAL" clId="{8447BBAF-7E3B-4DCE-A27D-BADC47E930E1}" dt="2022-04-26T04:49:32.428" v="2136" actId="478"/>
          <ac:spMkLst>
            <pc:docMk/>
            <pc:sldMk cId="549097505" sldId="387"/>
            <ac:spMk id="46" creationId="{39CC2238-66FC-4AE0-9081-850AA10A9DCE}"/>
          </ac:spMkLst>
        </pc:spChg>
        <pc:spChg chg="add del">
          <ac:chgData name="이윤우" userId="d355e005-16a3-4cfc-9ee5-35bf7d9a94ea" providerId="ADAL" clId="{8447BBAF-7E3B-4DCE-A27D-BADC47E930E1}" dt="2022-04-28T09:36:59.529" v="6190" actId="478"/>
          <ac:spMkLst>
            <pc:docMk/>
            <pc:sldMk cId="549097505" sldId="387"/>
            <ac:spMk id="47" creationId="{EF029ABC-05E5-4745-982E-807886273721}"/>
          </ac:spMkLst>
        </pc:spChg>
        <pc:spChg chg="del mod">
          <ac:chgData name="이윤우" userId="d355e005-16a3-4cfc-9ee5-35bf7d9a94ea" providerId="ADAL" clId="{8447BBAF-7E3B-4DCE-A27D-BADC47E930E1}" dt="2022-04-26T04:49:32.428" v="2136" actId="478"/>
          <ac:spMkLst>
            <pc:docMk/>
            <pc:sldMk cId="549097505" sldId="387"/>
            <ac:spMk id="48" creationId="{EC9EB5D6-3536-4F0F-A6D2-B5651350F734}"/>
          </ac:spMkLst>
        </pc:spChg>
        <pc:spChg chg="mod ord">
          <ac:chgData name="이윤우" userId="d355e005-16a3-4cfc-9ee5-35bf7d9a94ea" providerId="ADAL" clId="{8447BBAF-7E3B-4DCE-A27D-BADC47E930E1}" dt="2022-04-25T10:52:10.831" v="856" actId="167"/>
          <ac:spMkLst>
            <pc:docMk/>
            <pc:sldMk cId="549097505" sldId="387"/>
            <ac:spMk id="49" creationId="{5E1740E7-2748-4340-A5E8-86BA52E236B2}"/>
          </ac:spMkLst>
        </pc:spChg>
        <pc:spChg chg="mod">
          <ac:chgData name="이윤우" userId="d355e005-16a3-4cfc-9ee5-35bf7d9a94ea" providerId="ADAL" clId="{8447BBAF-7E3B-4DCE-A27D-BADC47E930E1}" dt="2022-04-25T10:52:01.185" v="853" actId="1076"/>
          <ac:spMkLst>
            <pc:docMk/>
            <pc:sldMk cId="549097505" sldId="387"/>
            <ac:spMk id="50" creationId="{79773DF0-3679-49DB-8B2E-7915308BA08C}"/>
          </ac:spMkLst>
        </pc:spChg>
        <pc:spChg chg="add del">
          <ac:chgData name="이윤우" userId="d355e005-16a3-4cfc-9ee5-35bf7d9a94ea" providerId="ADAL" clId="{8447BBAF-7E3B-4DCE-A27D-BADC47E930E1}" dt="2022-04-28T09:36:59.529" v="6190" actId="478"/>
          <ac:spMkLst>
            <pc:docMk/>
            <pc:sldMk cId="549097505" sldId="387"/>
            <ac:spMk id="51" creationId="{464A75E8-7DE2-4642-BDC0-5DD710F55AE2}"/>
          </ac:spMkLst>
        </pc:spChg>
        <pc:spChg chg="mod ord">
          <ac:chgData name="이윤우" userId="d355e005-16a3-4cfc-9ee5-35bf7d9a94ea" providerId="ADAL" clId="{8447BBAF-7E3B-4DCE-A27D-BADC47E930E1}" dt="2022-04-25T10:51:08.411" v="785" actId="12788"/>
          <ac:spMkLst>
            <pc:docMk/>
            <pc:sldMk cId="549097505" sldId="387"/>
            <ac:spMk id="52" creationId="{BF903AB6-BC18-4541-BDFB-2D6BCD662083}"/>
          </ac:spMkLst>
        </pc:spChg>
        <pc:spChg chg="mod">
          <ac:chgData name="이윤우" userId="d355e005-16a3-4cfc-9ee5-35bf7d9a94ea" providerId="ADAL" clId="{8447BBAF-7E3B-4DCE-A27D-BADC47E930E1}" dt="2022-04-25T10:51:51.185" v="852" actId="1038"/>
          <ac:spMkLst>
            <pc:docMk/>
            <pc:sldMk cId="549097505" sldId="387"/>
            <ac:spMk id="53" creationId="{3A9E14F4-BB24-443E-AF50-6B799F123E22}"/>
          </ac:spMkLst>
        </pc:spChg>
        <pc:spChg chg="mod ord">
          <ac:chgData name="이윤우" userId="d355e005-16a3-4cfc-9ee5-35bf7d9a94ea" providerId="ADAL" clId="{8447BBAF-7E3B-4DCE-A27D-BADC47E930E1}" dt="2022-04-26T01:37:06.684" v="1798" actId="164"/>
          <ac:spMkLst>
            <pc:docMk/>
            <pc:sldMk cId="549097505" sldId="387"/>
            <ac:spMk id="59" creationId="{B47FF673-E2A1-423A-BA29-18B921B21CF0}"/>
          </ac:spMkLst>
        </pc:spChg>
        <pc:spChg chg="mod ord">
          <ac:chgData name="이윤우" userId="d355e005-16a3-4cfc-9ee5-35bf7d9a94ea" providerId="ADAL" clId="{8447BBAF-7E3B-4DCE-A27D-BADC47E930E1}" dt="2022-04-26T01:37:06.684" v="1798" actId="164"/>
          <ac:spMkLst>
            <pc:docMk/>
            <pc:sldMk cId="549097505" sldId="387"/>
            <ac:spMk id="60" creationId="{BAE79131-2041-498D-8BDD-2E6607F0BE14}"/>
          </ac:spMkLst>
        </pc:spChg>
        <pc:spChg chg="mod ord">
          <ac:chgData name="이윤우" userId="d355e005-16a3-4cfc-9ee5-35bf7d9a94ea" providerId="ADAL" clId="{8447BBAF-7E3B-4DCE-A27D-BADC47E930E1}" dt="2022-04-26T01:37:06.684" v="1798" actId="164"/>
          <ac:spMkLst>
            <pc:docMk/>
            <pc:sldMk cId="549097505" sldId="387"/>
            <ac:spMk id="61" creationId="{4AF68E8E-939D-43FE-B960-221C7877CF2D}"/>
          </ac:spMkLst>
        </pc:spChg>
        <pc:spChg chg="mod ord">
          <ac:chgData name="이윤우" userId="d355e005-16a3-4cfc-9ee5-35bf7d9a94ea" providerId="ADAL" clId="{8447BBAF-7E3B-4DCE-A27D-BADC47E930E1}" dt="2022-04-26T01:37:06.684" v="1798" actId="164"/>
          <ac:spMkLst>
            <pc:docMk/>
            <pc:sldMk cId="549097505" sldId="387"/>
            <ac:spMk id="62" creationId="{F38417E8-C5C8-4987-8855-45939B681C71}"/>
          </ac:spMkLst>
        </pc:spChg>
        <pc:spChg chg="mod ord">
          <ac:chgData name="이윤우" userId="d355e005-16a3-4cfc-9ee5-35bf7d9a94ea" providerId="ADAL" clId="{8447BBAF-7E3B-4DCE-A27D-BADC47E930E1}" dt="2022-04-26T01:37:06.684" v="1798" actId="164"/>
          <ac:spMkLst>
            <pc:docMk/>
            <pc:sldMk cId="549097505" sldId="387"/>
            <ac:spMk id="63" creationId="{EA5B4369-0EF3-45AD-993C-23EA3727D37C}"/>
          </ac:spMkLst>
        </pc:spChg>
        <pc:spChg chg="mod ord">
          <ac:chgData name="이윤우" userId="d355e005-16a3-4cfc-9ee5-35bf7d9a94ea" providerId="ADAL" clId="{8447BBAF-7E3B-4DCE-A27D-BADC47E930E1}" dt="2022-04-26T01:37:06.684" v="1798" actId="164"/>
          <ac:spMkLst>
            <pc:docMk/>
            <pc:sldMk cId="549097505" sldId="387"/>
            <ac:spMk id="64" creationId="{01AB8A30-607E-4DB8-BAAD-BF7F816FC483}"/>
          </ac:spMkLst>
        </pc:spChg>
        <pc:grpChg chg="mod">
          <ac:chgData name="이윤우" userId="d355e005-16a3-4cfc-9ee5-35bf7d9a94ea" providerId="ADAL" clId="{8447BBAF-7E3B-4DCE-A27D-BADC47E930E1}" dt="2022-04-28T09:37:07.985" v="6192" actId="207"/>
          <ac:grpSpMkLst>
            <pc:docMk/>
            <pc:sldMk cId="549097505" sldId="387"/>
            <ac:grpSpMk id="2" creationId="{7E216953-DCA9-49D0-95D4-613801C9A451}"/>
          </ac:grpSpMkLst>
        </pc:grpChg>
        <pc:grpChg chg="mod">
          <ac:chgData name="이윤우" userId="d355e005-16a3-4cfc-9ee5-35bf7d9a94ea" providerId="ADAL" clId="{8447BBAF-7E3B-4DCE-A27D-BADC47E930E1}" dt="2022-04-28T09:37:07.985" v="6192" actId="207"/>
          <ac:grpSpMkLst>
            <pc:docMk/>
            <pc:sldMk cId="549097505" sldId="387"/>
            <ac:grpSpMk id="3" creationId="{CF85F764-8487-4493-BBC1-D7BCAFD4D243}"/>
          </ac:grpSpMkLst>
        </pc:grpChg>
        <pc:grpChg chg="add mod">
          <ac:chgData name="이윤우" userId="d355e005-16a3-4cfc-9ee5-35bf7d9a94ea" providerId="ADAL" clId="{8447BBAF-7E3B-4DCE-A27D-BADC47E930E1}" dt="2022-04-26T01:37:06.684" v="1798" actId="164"/>
          <ac:grpSpMkLst>
            <pc:docMk/>
            <pc:sldMk cId="549097505" sldId="387"/>
            <ac:grpSpMk id="4" creationId="{C4D255F9-4377-4E8C-BAEA-0A3116DBD466}"/>
          </ac:grpSpMkLst>
        </pc:grpChg>
        <pc:grpChg chg="add del mod">
          <ac:chgData name="이윤우" userId="d355e005-16a3-4cfc-9ee5-35bf7d9a94ea" providerId="ADAL" clId="{8447BBAF-7E3B-4DCE-A27D-BADC47E930E1}" dt="2022-04-26T01:54:11.252" v="1905" actId="478"/>
          <ac:grpSpMkLst>
            <pc:docMk/>
            <pc:sldMk cId="549097505" sldId="387"/>
            <ac:grpSpMk id="7" creationId="{0EB41BDE-494A-4C12-88AB-AD74083AE66F}"/>
          </ac:grpSpMkLst>
        </pc:grpChg>
        <pc:grpChg chg="add mod">
          <ac:chgData name="이윤우" userId="d355e005-16a3-4cfc-9ee5-35bf7d9a94ea" providerId="ADAL" clId="{8447BBAF-7E3B-4DCE-A27D-BADC47E930E1}" dt="2022-04-26T01:50:57.234" v="1890" actId="164"/>
          <ac:grpSpMkLst>
            <pc:docMk/>
            <pc:sldMk cId="549097505" sldId="387"/>
            <ac:grpSpMk id="35" creationId="{67DC85E3-3F26-40BD-9492-3AF74385CE34}"/>
          </ac:grpSpMkLst>
        </pc:grpChg>
        <pc:grpChg chg="mod">
          <ac:chgData name="이윤우" userId="d355e005-16a3-4cfc-9ee5-35bf7d9a94ea" providerId="ADAL" clId="{8447BBAF-7E3B-4DCE-A27D-BADC47E930E1}" dt="2022-04-28T11:12:08.460" v="6620" actId="1076"/>
          <ac:grpSpMkLst>
            <pc:docMk/>
            <pc:sldMk cId="549097505" sldId="387"/>
            <ac:grpSpMk id="106" creationId="{0C84D98D-7CA4-4A43-BD63-5DC8970FB7F9}"/>
          </ac:grpSpMkLst>
        </pc:grpChg>
        <pc:picChg chg="mod">
          <ac:chgData name="이윤우" userId="d355e005-16a3-4cfc-9ee5-35bf7d9a94ea" providerId="ADAL" clId="{8447BBAF-7E3B-4DCE-A27D-BADC47E930E1}" dt="2022-04-25T04:54:48.210" v="680" actId="1035"/>
          <ac:picMkLst>
            <pc:docMk/>
            <pc:sldMk cId="549097505" sldId="387"/>
            <ac:picMk id="17" creationId="{94139A03-D4F9-43A0-9494-DE3D39BA9C09}"/>
          </ac:picMkLst>
        </pc:picChg>
        <pc:picChg chg="mod ord">
          <ac:chgData name="이윤우" userId="d355e005-16a3-4cfc-9ee5-35bf7d9a94ea" providerId="ADAL" clId="{8447BBAF-7E3B-4DCE-A27D-BADC47E930E1}" dt="2022-04-26T01:37:06.684" v="1798" actId="164"/>
          <ac:picMkLst>
            <pc:docMk/>
            <pc:sldMk cId="549097505" sldId="387"/>
            <ac:picMk id="18" creationId="{7A07AAC3-87A8-47B6-87B0-3FA2F16DF3C2}"/>
          </ac:picMkLst>
        </pc:picChg>
        <pc:picChg chg="add">
          <ac:chgData name="이윤우" userId="d355e005-16a3-4cfc-9ee5-35bf7d9a94ea" providerId="ADAL" clId="{8447BBAF-7E3B-4DCE-A27D-BADC47E930E1}" dt="2022-04-26T07:35:32.408" v="3138"/>
          <ac:picMkLst>
            <pc:docMk/>
            <pc:sldMk cId="549097505" sldId="387"/>
            <ac:picMk id="44" creationId="{761F301B-B2CB-4120-8A11-A69597B0E028}"/>
          </ac:picMkLst>
        </pc:picChg>
        <pc:cxnChg chg="mod">
          <ac:chgData name="이윤우" userId="d355e005-16a3-4cfc-9ee5-35bf7d9a94ea" providerId="ADAL" clId="{8447BBAF-7E3B-4DCE-A27D-BADC47E930E1}" dt="2022-04-28T11:11:23.225" v="6618" actId="692"/>
          <ac:cxnSpMkLst>
            <pc:docMk/>
            <pc:sldMk cId="549097505" sldId="387"/>
            <ac:cxnSpMk id="23" creationId="{E02711BD-7168-4F1C-9466-CD2DB1B37E27}"/>
          </ac:cxnSpMkLst>
        </pc:cxnChg>
      </pc:sldChg>
      <pc:sldChg chg="addSp delSp modSp">
        <pc:chgData name="이윤우" userId="d355e005-16a3-4cfc-9ee5-35bf7d9a94ea" providerId="ADAL" clId="{8447BBAF-7E3B-4DCE-A27D-BADC47E930E1}" dt="2022-04-29T06:57:17.208" v="8300" actId="207"/>
        <pc:sldMkLst>
          <pc:docMk/>
          <pc:sldMk cId="3532643373" sldId="389"/>
        </pc:sldMkLst>
        <pc:spChg chg="mod">
          <ac:chgData name="이윤우" userId="d355e005-16a3-4cfc-9ee5-35bf7d9a94ea" providerId="ADAL" clId="{8447BBAF-7E3B-4DCE-A27D-BADC47E930E1}" dt="2022-04-29T06:57:17.208" v="8300" actId="207"/>
          <ac:spMkLst>
            <pc:docMk/>
            <pc:sldMk cId="3532643373" sldId="389"/>
            <ac:spMk id="2" creationId="{F5353C10-BF3C-FFC3-0D20-59E312C72A74}"/>
          </ac:spMkLst>
        </pc:spChg>
        <pc:spChg chg="mod topLvl">
          <ac:chgData name="이윤우" userId="d355e005-16a3-4cfc-9ee5-35bf7d9a94ea" providerId="ADAL" clId="{8447BBAF-7E3B-4DCE-A27D-BADC47E930E1}" dt="2022-04-26T00:11:06.637" v="1721" actId="164"/>
          <ac:spMkLst>
            <pc:docMk/>
            <pc:sldMk cId="3532643373" sldId="389"/>
            <ac:spMk id="7" creationId="{0FF87C56-5067-4494-8898-F92A3765814C}"/>
          </ac:spMkLst>
        </pc:spChg>
        <pc:spChg chg="mod topLvl">
          <ac:chgData name="이윤우" userId="d355e005-16a3-4cfc-9ee5-35bf7d9a94ea" providerId="ADAL" clId="{8447BBAF-7E3B-4DCE-A27D-BADC47E930E1}" dt="2022-04-26T00:11:06.637" v="1721" actId="164"/>
          <ac:spMkLst>
            <pc:docMk/>
            <pc:sldMk cId="3532643373" sldId="389"/>
            <ac:spMk id="19" creationId="{68D3FDD2-C02D-4A77-A801-D465A7A65CF8}"/>
          </ac:spMkLst>
        </pc:spChg>
        <pc:spChg chg="mod">
          <ac:chgData name="이윤우" userId="d355e005-16a3-4cfc-9ee5-35bf7d9a94ea" providerId="ADAL" clId="{8447BBAF-7E3B-4DCE-A27D-BADC47E930E1}" dt="2022-04-28T09:34:53.650" v="6172" actId="207"/>
          <ac:spMkLst>
            <pc:docMk/>
            <pc:sldMk cId="3532643373" sldId="389"/>
            <ac:spMk id="21" creationId="{1DB5BF9F-D5E7-4DFF-A191-88C800349453}"/>
          </ac:spMkLst>
        </pc:spChg>
        <pc:spChg chg="del">
          <ac:chgData name="이윤우" userId="d355e005-16a3-4cfc-9ee5-35bf7d9a94ea" providerId="ADAL" clId="{8447BBAF-7E3B-4DCE-A27D-BADC47E930E1}" dt="2022-04-25T10:54:05.864" v="860" actId="478"/>
          <ac:spMkLst>
            <pc:docMk/>
            <pc:sldMk cId="3532643373" sldId="389"/>
            <ac:spMk id="22" creationId="{CAB009D0-3746-43FF-81E9-6C9A98A75676}"/>
          </ac:spMkLst>
        </pc:spChg>
        <pc:spChg chg="del">
          <ac:chgData name="이윤우" userId="d355e005-16a3-4cfc-9ee5-35bf7d9a94ea" providerId="ADAL" clId="{8447BBAF-7E3B-4DCE-A27D-BADC47E930E1}" dt="2022-04-25T10:54:05.864" v="860" actId="478"/>
          <ac:spMkLst>
            <pc:docMk/>
            <pc:sldMk cId="3532643373" sldId="389"/>
            <ac:spMk id="23" creationId="{2452929C-F695-4FE2-8C84-2F993D600372}"/>
          </ac:spMkLst>
        </pc:spChg>
        <pc:spChg chg="add mod">
          <ac:chgData name="이윤우" userId="d355e005-16a3-4cfc-9ee5-35bf7d9a94ea" providerId="ADAL" clId="{8447BBAF-7E3B-4DCE-A27D-BADC47E930E1}" dt="2022-04-28T09:34:37.477" v="6170" actId="207"/>
          <ac:spMkLst>
            <pc:docMk/>
            <pc:sldMk cId="3532643373" sldId="389"/>
            <ac:spMk id="24" creationId="{179D7801-EF3C-4733-9A8C-80416345B96E}"/>
          </ac:spMkLst>
        </pc:spChg>
        <pc:spChg chg="del">
          <ac:chgData name="이윤우" userId="d355e005-16a3-4cfc-9ee5-35bf7d9a94ea" providerId="ADAL" clId="{8447BBAF-7E3B-4DCE-A27D-BADC47E930E1}" dt="2022-04-25T10:54:05.864" v="860" actId="478"/>
          <ac:spMkLst>
            <pc:docMk/>
            <pc:sldMk cId="3532643373" sldId="389"/>
            <ac:spMk id="24" creationId="{2E2124F3-4BFA-4591-A6BF-FFAA3EC56443}"/>
          </ac:spMkLst>
        </pc:spChg>
        <pc:spChg chg="del">
          <ac:chgData name="이윤우" userId="d355e005-16a3-4cfc-9ee5-35bf7d9a94ea" providerId="ADAL" clId="{8447BBAF-7E3B-4DCE-A27D-BADC47E930E1}" dt="2022-04-25T10:54:05.864" v="860" actId="478"/>
          <ac:spMkLst>
            <pc:docMk/>
            <pc:sldMk cId="3532643373" sldId="389"/>
            <ac:spMk id="25" creationId="{7537F1C2-3E6B-4942-B65F-C1734D030B87}"/>
          </ac:spMkLst>
        </pc:spChg>
        <pc:spChg chg="add mod">
          <ac:chgData name="이윤우" userId="d355e005-16a3-4cfc-9ee5-35bf7d9a94ea" providerId="ADAL" clId="{8447BBAF-7E3B-4DCE-A27D-BADC47E930E1}" dt="2022-04-28T09:34:44.098" v="6171" actId="207"/>
          <ac:spMkLst>
            <pc:docMk/>
            <pc:sldMk cId="3532643373" sldId="389"/>
            <ac:spMk id="25" creationId="{8D4EFA2C-FB5A-4B59-BDBC-0D7E47DD0892}"/>
          </ac:spMkLst>
        </pc:spChg>
        <pc:spChg chg="del">
          <ac:chgData name="이윤우" userId="d355e005-16a3-4cfc-9ee5-35bf7d9a94ea" providerId="ADAL" clId="{8447BBAF-7E3B-4DCE-A27D-BADC47E930E1}" dt="2022-04-25T10:54:05.864" v="860" actId="478"/>
          <ac:spMkLst>
            <pc:docMk/>
            <pc:sldMk cId="3532643373" sldId="389"/>
            <ac:spMk id="26" creationId="{E0604EC5-C309-46C7-B769-430FBBA1C57B}"/>
          </ac:spMkLst>
        </pc:spChg>
        <pc:spChg chg="del">
          <ac:chgData name="이윤우" userId="d355e005-16a3-4cfc-9ee5-35bf7d9a94ea" providerId="ADAL" clId="{8447BBAF-7E3B-4DCE-A27D-BADC47E930E1}" dt="2022-04-25T10:54:05.864" v="860" actId="478"/>
          <ac:spMkLst>
            <pc:docMk/>
            <pc:sldMk cId="3532643373" sldId="389"/>
            <ac:spMk id="27" creationId="{743424E8-E540-4322-BE07-8D701145ABD9}"/>
          </ac:spMkLst>
        </pc:spChg>
        <pc:spChg chg="mod">
          <ac:chgData name="이윤우" userId="d355e005-16a3-4cfc-9ee5-35bf7d9a94ea" providerId="ADAL" clId="{8447BBAF-7E3B-4DCE-A27D-BADC47E930E1}" dt="2022-04-29T06:57:17.208" v="8300" actId="207"/>
          <ac:spMkLst>
            <pc:docMk/>
            <pc:sldMk cId="3532643373" sldId="389"/>
            <ac:spMk id="28" creationId="{F89E188B-5BF9-46FD-8D5F-BC95F8CD27D5}"/>
          </ac:spMkLst>
        </pc:spChg>
        <pc:spChg chg="mod topLvl">
          <ac:chgData name="이윤우" userId="d355e005-16a3-4cfc-9ee5-35bf7d9a94ea" providerId="ADAL" clId="{8447BBAF-7E3B-4DCE-A27D-BADC47E930E1}" dt="2022-04-26T00:11:06.637" v="1721" actId="164"/>
          <ac:spMkLst>
            <pc:docMk/>
            <pc:sldMk cId="3532643373" sldId="389"/>
            <ac:spMk id="31" creationId="{6C01EFDB-75FA-4D78-9BD8-55DD7DBCFF44}"/>
          </ac:spMkLst>
        </pc:spChg>
        <pc:spChg chg="mod topLvl">
          <ac:chgData name="이윤우" userId="d355e005-16a3-4cfc-9ee5-35bf7d9a94ea" providerId="ADAL" clId="{8447BBAF-7E3B-4DCE-A27D-BADC47E930E1}" dt="2022-04-26T04:48:22.919" v="2129" actId="20577"/>
          <ac:spMkLst>
            <pc:docMk/>
            <pc:sldMk cId="3532643373" sldId="389"/>
            <ac:spMk id="32" creationId="{4BE1D95B-68C9-4D7C-A664-030791BCC1A8}"/>
          </ac:spMkLst>
        </pc:spChg>
        <pc:spChg chg="add">
          <ac:chgData name="이윤우" userId="d355e005-16a3-4cfc-9ee5-35bf7d9a94ea" providerId="ADAL" clId="{8447BBAF-7E3B-4DCE-A27D-BADC47E930E1}" dt="2022-04-25T10:54:00.089" v="859"/>
          <ac:spMkLst>
            <pc:docMk/>
            <pc:sldMk cId="3532643373" sldId="389"/>
            <ac:spMk id="33" creationId="{BF4DD078-32B3-4C91-BF0C-8D2BD7BDB053}"/>
          </ac:spMkLst>
        </pc:spChg>
        <pc:spChg chg="mod">
          <ac:chgData name="이윤우" userId="d355e005-16a3-4cfc-9ee5-35bf7d9a94ea" providerId="ADAL" clId="{8447BBAF-7E3B-4DCE-A27D-BADC47E930E1}" dt="2022-04-26T04:49:04.348" v="2135" actId="1076"/>
          <ac:spMkLst>
            <pc:docMk/>
            <pc:sldMk cId="3532643373" sldId="389"/>
            <ac:spMk id="34" creationId="{D8980976-871A-4A3E-9934-C71B8CFE6AA2}"/>
          </ac:spMkLst>
        </pc:spChg>
        <pc:spChg chg="add">
          <ac:chgData name="이윤우" userId="d355e005-16a3-4cfc-9ee5-35bf7d9a94ea" providerId="ADAL" clId="{8447BBAF-7E3B-4DCE-A27D-BADC47E930E1}" dt="2022-04-25T10:54:00.089" v="859"/>
          <ac:spMkLst>
            <pc:docMk/>
            <pc:sldMk cId="3532643373" sldId="389"/>
            <ac:spMk id="35" creationId="{AD2A5BC7-AFFE-412B-8A17-CFFD2ADDB2D8}"/>
          </ac:spMkLst>
        </pc:spChg>
        <pc:spChg chg="add del">
          <ac:chgData name="이윤우" userId="d355e005-16a3-4cfc-9ee5-35bf7d9a94ea" providerId="ADAL" clId="{8447BBAF-7E3B-4DCE-A27D-BADC47E930E1}" dt="2022-04-26T00:11:30.295" v="1722" actId="478"/>
          <ac:spMkLst>
            <pc:docMk/>
            <pc:sldMk cId="3532643373" sldId="389"/>
            <ac:spMk id="36" creationId="{6905959B-C1A3-4A4A-87BD-85B8B3874782}"/>
          </ac:spMkLst>
        </pc:spChg>
        <pc:spChg chg="add del">
          <ac:chgData name="이윤우" userId="d355e005-16a3-4cfc-9ee5-35bf7d9a94ea" providerId="ADAL" clId="{8447BBAF-7E3B-4DCE-A27D-BADC47E930E1}" dt="2022-04-26T00:11:30.295" v="1722" actId="478"/>
          <ac:spMkLst>
            <pc:docMk/>
            <pc:sldMk cId="3532643373" sldId="389"/>
            <ac:spMk id="37" creationId="{D8A28C77-52AC-4DFF-9364-B452B919D615}"/>
          </ac:spMkLst>
        </pc:spChg>
        <pc:spChg chg="add">
          <ac:chgData name="이윤우" userId="d355e005-16a3-4cfc-9ee5-35bf7d9a94ea" providerId="ADAL" clId="{8447BBAF-7E3B-4DCE-A27D-BADC47E930E1}" dt="2022-04-25T10:54:00.089" v="859"/>
          <ac:spMkLst>
            <pc:docMk/>
            <pc:sldMk cId="3532643373" sldId="389"/>
            <ac:spMk id="38" creationId="{756F4770-8965-4EB6-B630-99A5AC829EFB}"/>
          </ac:spMkLst>
        </pc:spChg>
        <pc:spChg chg="add">
          <ac:chgData name="이윤우" userId="d355e005-16a3-4cfc-9ee5-35bf7d9a94ea" providerId="ADAL" clId="{8447BBAF-7E3B-4DCE-A27D-BADC47E930E1}" dt="2022-04-25T10:54:00.089" v="859"/>
          <ac:spMkLst>
            <pc:docMk/>
            <pc:sldMk cId="3532643373" sldId="389"/>
            <ac:spMk id="39" creationId="{147D1CC3-A53D-41E3-B361-AE16F5532E7A}"/>
          </ac:spMkLst>
        </pc:spChg>
        <pc:grpChg chg="add mod">
          <ac:chgData name="이윤우" userId="d355e005-16a3-4cfc-9ee5-35bf7d9a94ea" providerId="ADAL" clId="{8447BBAF-7E3B-4DCE-A27D-BADC47E930E1}" dt="2022-04-26T00:11:06.637" v="1721" actId="164"/>
          <ac:grpSpMkLst>
            <pc:docMk/>
            <pc:sldMk cId="3532643373" sldId="389"/>
            <ac:grpSpMk id="4" creationId="{6434A81C-FF4A-4DFA-BC06-BFE6366436C6}"/>
          </ac:grpSpMkLst>
        </pc:grpChg>
        <pc:grpChg chg="del mod">
          <ac:chgData name="이윤우" userId="d355e005-16a3-4cfc-9ee5-35bf7d9a94ea" providerId="ADAL" clId="{8447BBAF-7E3B-4DCE-A27D-BADC47E930E1}" dt="2022-04-26T00:10:38.389" v="1715" actId="165"/>
          <ac:grpSpMkLst>
            <pc:docMk/>
            <pc:sldMk cId="3532643373" sldId="389"/>
            <ac:grpSpMk id="9" creationId="{0C26F738-BF86-4C29-9067-10DAD0F943CA}"/>
          </ac:grpSpMkLst>
        </pc:grpChg>
        <pc:picChg chg="mod topLvl">
          <ac:chgData name="이윤우" userId="d355e005-16a3-4cfc-9ee5-35bf7d9a94ea" providerId="ADAL" clId="{8447BBAF-7E3B-4DCE-A27D-BADC47E930E1}" dt="2022-04-26T00:11:06.637" v="1721" actId="164"/>
          <ac:picMkLst>
            <pc:docMk/>
            <pc:sldMk cId="3532643373" sldId="389"/>
            <ac:picMk id="6" creationId="{3A41696F-1DE9-73DF-3D97-4E82EB29EF27}"/>
          </ac:picMkLst>
        </pc:picChg>
        <pc:picChg chg="mod topLvl">
          <ac:chgData name="이윤우" userId="d355e005-16a3-4cfc-9ee5-35bf7d9a94ea" providerId="ADAL" clId="{8447BBAF-7E3B-4DCE-A27D-BADC47E930E1}" dt="2022-04-26T00:11:06.637" v="1721" actId="164"/>
          <ac:picMkLst>
            <pc:docMk/>
            <pc:sldMk cId="3532643373" sldId="389"/>
            <ac:picMk id="4098" creationId="{CB7B5419-C51F-49C5-8FC3-603169378C5B}"/>
          </ac:picMkLst>
        </pc:picChg>
      </pc:sldChg>
      <pc:sldChg chg="addSp delSp modSp del ord">
        <pc:chgData name="이윤우" userId="d355e005-16a3-4cfc-9ee5-35bf7d9a94ea" providerId="ADAL" clId="{8447BBAF-7E3B-4DCE-A27D-BADC47E930E1}" dt="2022-04-28T10:06:53.247" v="6385" actId="2696"/>
        <pc:sldMkLst>
          <pc:docMk/>
          <pc:sldMk cId="246969766" sldId="391"/>
        </pc:sldMkLst>
        <pc:spChg chg="add del mod">
          <ac:chgData name="이윤우" userId="d355e005-16a3-4cfc-9ee5-35bf7d9a94ea" providerId="ADAL" clId="{8447BBAF-7E3B-4DCE-A27D-BADC47E930E1}" dt="2022-04-27T01:21:28.816" v="3992" actId="478"/>
          <ac:spMkLst>
            <pc:docMk/>
            <pc:sldMk cId="246969766" sldId="391"/>
            <ac:spMk id="5" creationId="{A02340E3-3383-47FC-B192-959EFA659DA7}"/>
          </ac:spMkLst>
        </pc:spChg>
        <pc:spChg chg="mod">
          <ac:chgData name="이윤우" userId="d355e005-16a3-4cfc-9ee5-35bf7d9a94ea" providerId="ADAL" clId="{8447BBAF-7E3B-4DCE-A27D-BADC47E930E1}" dt="2022-04-26T06:14:19.225" v="2372" actId="2711"/>
          <ac:spMkLst>
            <pc:docMk/>
            <pc:sldMk cId="246969766" sldId="391"/>
            <ac:spMk id="34" creationId="{F7F1FEA9-272B-4C85-AE5B-51749B7FE475}"/>
          </ac:spMkLst>
        </pc:spChg>
        <pc:spChg chg="mod">
          <ac:chgData name="이윤우" userId="d355e005-16a3-4cfc-9ee5-35bf7d9a94ea" providerId="ADAL" clId="{8447BBAF-7E3B-4DCE-A27D-BADC47E930E1}" dt="2022-04-26T06:14:19.225" v="2372" actId="2711"/>
          <ac:spMkLst>
            <pc:docMk/>
            <pc:sldMk cId="246969766" sldId="391"/>
            <ac:spMk id="35" creationId="{666C3ABB-3913-4A9D-A873-91C0EA44087F}"/>
          </ac:spMkLst>
        </pc:spChg>
        <pc:spChg chg="mod">
          <ac:chgData name="이윤우" userId="d355e005-16a3-4cfc-9ee5-35bf7d9a94ea" providerId="ADAL" clId="{8447BBAF-7E3B-4DCE-A27D-BADC47E930E1}" dt="2022-04-26T06:14:19.225" v="2372" actId="2711"/>
          <ac:spMkLst>
            <pc:docMk/>
            <pc:sldMk cId="246969766" sldId="391"/>
            <ac:spMk id="36" creationId="{1BB3CCAF-060B-491B-80D5-AE243CBB3CE8}"/>
          </ac:spMkLst>
        </pc:spChg>
        <pc:spChg chg="mod">
          <ac:chgData name="이윤우" userId="d355e005-16a3-4cfc-9ee5-35bf7d9a94ea" providerId="ADAL" clId="{8447BBAF-7E3B-4DCE-A27D-BADC47E930E1}" dt="2022-04-26T06:14:19.225" v="2372" actId="2711"/>
          <ac:spMkLst>
            <pc:docMk/>
            <pc:sldMk cId="246969766" sldId="391"/>
            <ac:spMk id="37" creationId="{1792EB7D-092C-43C5-86AA-EEC9E6013082}"/>
          </ac:spMkLst>
        </pc:spChg>
        <pc:spChg chg="add del">
          <ac:chgData name="이윤우" userId="d355e005-16a3-4cfc-9ee5-35bf7d9a94ea" providerId="ADAL" clId="{8447BBAF-7E3B-4DCE-A27D-BADC47E930E1}" dt="2022-04-26T00:13:26.698" v="1737" actId="478"/>
          <ac:spMkLst>
            <pc:docMk/>
            <pc:sldMk cId="246969766" sldId="391"/>
            <ac:spMk id="43" creationId="{22114CA6-7459-4A9D-A63E-BF6BD60993C8}"/>
          </ac:spMkLst>
        </pc:spChg>
        <pc:spChg chg="add del">
          <ac:chgData name="이윤우" userId="d355e005-16a3-4cfc-9ee5-35bf7d9a94ea" providerId="ADAL" clId="{8447BBAF-7E3B-4DCE-A27D-BADC47E930E1}" dt="2022-04-26T00:13:26.698" v="1737" actId="478"/>
          <ac:spMkLst>
            <pc:docMk/>
            <pc:sldMk cId="246969766" sldId="391"/>
            <ac:spMk id="44" creationId="{6368EB50-EDF4-4143-9F49-0A1E74A09700}"/>
          </ac:spMkLst>
        </pc:spChg>
        <pc:spChg chg="add del">
          <ac:chgData name="이윤우" userId="d355e005-16a3-4cfc-9ee5-35bf7d9a94ea" providerId="ADAL" clId="{8447BBAF-7E3B-4DCE-A27D-BADC47E930E1}" dt="2022-04-26T00:13:26.698" v="1737" actId="478"/>
          <ac:spMkLst>
            <pc:docMk/>
            <pc:sldMk cId="246969766" sldId="391"/>
            <ac:spMk id="45" creationId="{E2EF47BC-A8D5-4F0C-885C-A34CDB6CE860}"/>
          </ac:spMkLst>
        </pc:spChg>
        <pc:spChg chg="add del">
          <ac:chgData name="이윤우" userId="d355e005-16a3-4cfc-9ee5-35bf7d9a94ea" providerId="ADAL" clId="{8447BBAF-7E3B-4DCE-A27D-BADC47E930E1}" dt="2022-04-26T00:13:26.698" v="1737" actId="478"/>
          <ac:spMkLst>
            <pc:docMk/>
            <pc:sldMk cId="246969766" sldId="391"/>
            <ac:spMk id="46" creationId="{5B7903DF-BF6E-4785-8D93-5BDBC2688A98}"/>
          </ac:spMkLst>
        </pc:spChg>
        <pc:spChg chg="add del">
          <ac:chgData name="이윤우" userId="d355e005-16a3-4cfc-9ee5-35bf7d9a94ea" providerId="ADAL" clId="{8447BBAF-7E3B-4DCE-A27D-BADC47E930E1}" dt="2022-04-26T00:13:26.698" v="1737" actId="478"/>
          <ac:spMkLst>
            <pc:docMk/>
            <pc:sldMk cId="246969766" sldId="391"/>
            <ac:spMk id="47" creationId="{57F944A3-095D-4A09-BF35-0090F1A75C2E}"/>
          </ac:spMkLst>
        </pc:spChg>
        <pc:spChg chg="mod">
          <ac:chgData name="이윤우" userId="d355e005-16a3-4cfc-9ee5-35bf7d9a94ea" providerId="ADAL" clId="{8447BBAF-7E3B-4DCE-A27D-BADC47E930E1}" dt="2022-04-26T06:14:19.225" v="2372" actId="2711"/>
          <ac:spMkLst>
            <pc:docMk/>
            <pc:sldMk cId="246969766" sldId="391"/>
            <ac:spMk id="49" creationId="{0C8D1909-6686-4CA4-BC92-77891D818A5F}"/>
          </ac:spMkLst>
        </pc:spChg>
        <pc:spChg chg="mod">
          <ac:chgData name="이윤우" userId="d355e005-16a3-4cfc-9ee5-35bf7d9a94ea" providerId="ADAL" clId="{8447BBAF-7E3B-4DCE-A27D-BADC47E930E1}" dt="2022-04-26T06:14:19.225" v="2372" actId="2711"/>
          <ac:spMkLst>
            <pc:docMk/>
            <pc:sldMk cId="246969766" sldId="391"/>
            <ac:spMk id="51" creationId="{376D3414-5F66-465C-9E97-D8E0DEC6BEEE}"/>
          </ac:spMkLst>
        </pc:spChg>
        <pc:spChg chg="add">
          <ac:chgData name="이윤우" userId="d355e005-16a3-4cfc-9ee5-35bf7d9a94ea" providerId="ADAL" clId="{8447BBAF-7E3B-4DCE-A27D-BADC47E930E1}" dt="2022-04-26T00:13:26.914" v="1738"/>
          <ac:spMkLst>
            <pc:docMk/>
            <pc:sldMk cId="246969766" sldId="391"/>
            <ac:spMk id="53" creationId="{0CB3D54D-7162-4A2D-B258-883FB729D968}"/>
          </ac:spMkLst>
        </pc:spChg>
        <pc:spChg chg="mod">
          <ac:chgData name="이윤우" userId="d355e005-16a3-4cfc-9ee5-35bf7d9a94ea" providerId="ADAL" clId="{8447BBAF-7E3B-4DCE-A27D-BADC47E930E1}" dt="2022-04-26T06:14:19.225" v="2372" actId="2711"/>
          <ac:spMkLst>
            <pc:docMk/>
            <pc:sldMk cId="246969766" sldId="391"/>
            <ac:spMk id="54" creationId="{B69186CA-FF57-4190-B11E-EB694DF60C8A}"/>
          </ac:spMkLst>
        </pc:spChg>
        <pc:spChg chg="mod">
          <ac:chgData name="이윤우" userId="d355e005-16a3-4cfc-9ee5-35bf7d9a94ea" providerId="ADAL" clId="{8447BBAF-7E3B-4DCE-A27D-BADC47E930E1}" dt="2022-04-26T06:14:19.225" v="2372" actId="2711"/>
          <ac:spMkLst>
            <pc:docMk/>
            <pc:sldMk cId="246969766" sldId="391"/>
            <ac:spMk id="55" creationId="{E9E58AF4-120A-4561-B4EB-50853799D623}"/>
          </ac:spMkLst>
        </pc:spChg>
        <pc:spChg chg="add del">
          <ac:chgData name="이윤우" userId="d355e005-16a3-4cfc-9ee5-35bf7d9a94ea" providerId="ADAL" clId="{8447BBAF-7E3B-4DCE-A27D-BADC47E930E1}" dt="2022-04-26T00:13:26.698" v="1737" actId="478"/>
          <ac:spMkLst>
            <pc:docMk/>
            <pc:sldMk cId="246969766" sldId="391"/>
            <ac:spMk id="56" creationId="{17D0083A-914A-408C-AC3D-39911565CF5D}"/>
          </ac:spMkLst>
        </pc:spChg>
        <pc:spChg chg="add">
          <ac:chgData name="이윤우" userId="d355e005-16a3-4cfc-9ee5-35bf7d9a94ea" providerId="ADAL" clId="{8447BBAF-7E3B-4DCE-A27D-BADC47E930E1}" dt="2022-04-26T00:13:26.914" v="1738"/>
          <ac:spMkLst>
            <pc:docMk/>
            <pc:sldMk cId="246969766" sldId="391"/>
            <ac:spMk id="57" creationId="{50926425-3B0D-4223-9C38-FF098DBE6CC0}"/>
          </ac:spMkLst>
        </pc:spChg>
        <pc:spChg chg="add">
          <ac:chgData name="이윤우" userId="d355e005-16a3-4cfc-9ee5-35bf7d9a94ea" providerId="ADAL" clId="{8447BBAF-7E3B-4DCE-A27D-BADC47E930E1}" dt="2022-04-26T00:13:26.914" v="1738"/>
          <ac:spMkLst>
            <pc:docMk/>
            <pc:sldMk cId="246969766" sldId="391"/>
            <ac:spMk id="58" creationId="{F4F84A76-9FC6-48B0-884C-7FDD3687A50E}"/>
          </ac:spMkLst>
        </pc:spChg>
        <pc:spChg chg="add">
          <ac:chgData name="이윤우" userId="d355e005-16a3-4cfc-9ee5-35bf7d9a94ea" providerId="ADAL" clId="{8447BBAF-7E3B-4DCE-A27D-BADC47E930E1}" dt="2022-04-26T00:13:26.914" v="1738"/>
          <ac:spMkLst>
            <pc:docMk/>
            <pc:sldMk cId="246969766" sldId="391"/>
            <ac:spMk id="59" creationId="{9A6DDC79-46B6-48BE-8F24-E3EFC1605B37}"/>
          </ac:spMkLst>
        </pc:spChg>
        <pc:spChg chg="add">
          <ac:chgData name="이윤우" userId="d355e005-16a3-4cfc-9ee5-35bf7d9a94ea" providerId="ADAL" clId="{8447BBAF-7E3B-4DCE-A27D-BADC47E930E1}" dt="2022-04-26T00:13:26.914" v="1738"/>
          <ac:spMkLst>
            <pc:docMk/>
            <pc:sldMk cId="246969766" sldId="391"/>
            <ac:spMk id="60" creationId="{9A4574A9-0AB2-4C47-A244-07D57B5D8CCB}"/>
          </ac:spMkLst>
        </pc:spChg>
        <pc:spChg chg="add">
          <ac:chgData name="이윤우" userId="d355e005-16a3-4cfc-9ee5-35bf7d9a94ea" providerId="ADAL" clId="{8447BBAF-7E3B-4DCE-A27D-BADC47E930E1}" dt="2022-04-26T00:13:26.914" v="1738"/>
          <ac:spMkLst>
            <pc:docMk/>
            <pc:sldMk cId="246969766" sldId="391"/>
            <ac:spMk id="61" creationId="{E517E05E-F02B-42B0-A62F-010BCB7AEA85}"/>
          </ac:spMkLst>
        </pc:spChg>
        <pc:spChg chg="add">
          <ac:chgData name="이윤우" userId="d355e005-16a3-4cfc-9ee5-35bf7d9a94ea" providerId="ADAL" clId="{8447BBAF-7E3B-4DCE-A27D-BADC47E930E1}" dt="2022-04-26T12:18:50.440" v="3339"/>
          <ac:spMkLst>
            <pc:docMk/>
            <pc:sldMk cId="246969766" sldId="391"/>
            <ac:spMk id="64" creationId="{154AF804-475C-4A16-A9CB-3D154868694F}"/>
          </ac:spMkLst>
        </pc:spChg>
        <pc:spChg chg="mod">
          <ac:chgData name="이윤우" userId="d355e005-16a3-4cfc-9ee5-35bf7d9a94ea" providerId="ADAL" clId="{8447BBAF-7E3B-4DCE-A27D-BADC47E930E1}" dt="2022-04-27T01:21:06.635" v="3990" actId="2085"/>
          <ac:spMkLst>
            <pc:docMk/>
            <pc:sldMk cId="246969766" sldId="391"/>
            <ac:spMk id="68" creationId="{44C8080B-6439-440A-91E9-1CED8CB7142F}"/>
          </ac:spMkLst>
        </pc:spChg>
        <pc:spChg chg="del">
          <ac:chgData name="이윤우" userId="d355e005-16a3-4cfc-9ee5-35bf7d9a94ea" providerId="ADAL" clId="{8447BBAF-7E3B-4DCE-A27D-BADC47E930E1}" dt="2022-04-26T12:18:50.166" v="3338" actId="478"/>
          <ac:spMkLst>
            <pc:docMk/>
            <pc:sldMk cId="246969766" sldId="391"/>
            <ac:spMk id="70" creationId="{3753CD6C-CABE-4ECB-BE5A-A5355B767686}"/>
          </ac:spMkLst>
        </pc:spChg>
        <pc:spChg chg="mod">
          <ac:chgData name="이윤우" userId="d355e005-16a3-4cfc-9ee5-35bf7d9a94ea" providerId="ADAL" clId="{8447BBAF-7E3B-4DCE-A27D-BADC47E930E1}" dt="2022-04-27T01:20:49.405" v="3988" actId="1076"/>
          <ac:spMkLst>
            <pc:docMk/>
            <pc:sldMk cId="246969766" sldId="391"/>
            <ac:spMk id="71" creationId="{D70DD689-3984-4E5C-AA69-09E078543180}"/>
          </ac:spMkLst>
        </pc:spChg>
        <pc:spChg chg="mod">
          <ac:chgData name="이윤우" userId="d355e005-16a3-4cfc-9ee5-35bf7d9a94ea" providerId="ADAL" clId="{8447BBAF-7E3B-4DCE-A27D-BADC47E930E1}" dt="2022-04-27T01:20:57.046" v="3989" actId="14100"/>
          <ac:spMkLst>
            <pc:docMk/>
            <pc:sldMk cId="246969766" sldId="391"/>
            <ac:spMk id="72" creationId="{FC135D88-7317-4B3F-A021-0EBFB76FADB7}"/>
          </ac:spMkLst>
        </pc:spChg>
        <pc:grpChg chg="mod">
          <ac:chgData name="이윤우" userId="d355e005-16a3-4cfc-9ee5-35bf7d9a94ea" providerId="ADAL" clId="{8447BBAF-7E3B-4DCE-A27D-BADC47E930E1}" dt="2022-04-26T06:14:25.134" v="2374" actId="1076"/>
          <ac:grpSpMkLst>
            <pc:docMk/>
            <pc:sldMk cId="246969766" sldId="391"/>
            <ac:grpSpMk id="13" creationId="{7CE695F7-5F84-45D7-96C9-23BA16288A69}"/>
          </ac:grpSpMkLst>
        </pc:grpChg>
        <pc:picChg chg="mod">
          <ac:chgData name="이윤우" userId="d355e005-16a3-4cfc-9ee5-35bf7d9a94ea" providerId="ADAL" clId="{8447BBAF-7E3B-4DCE-A27D-BADC47E930E1}" dt="2022-04-26T07:31:38.037" v="3088" actId="1076"/>
          <ac:picMkLst>
            <pc:docMk/>
            <pc:sldMk cId="246969766" sldId="391"/>
            <ac:picMk id="73" creationId="{450DFF38-9ABF-446E-8D05-5B4D70587B5B}"/>
          </ac:picMkLst>
        </pc:picChg>
      </pc:sldChg>
      <pc:sldChg chg="addSp delSp modSp add del">
        <pc:chgData name="이윤우" userId="d355e005-16a3-4cfc-9ee5-35bf7d9a94ea" providerId="ADAL" clId="{8447BBAF-7E3B-4DCE-A27D-BADC47E930E1}" dt="2022-04-29T06:58:16.030" v="8307" actId="207"/>
        <pc:sldMkLst>
          <pc:docMk/>
          <pc:sldMk cId="2619656671" sldId="393"/>
        </pc:sldMkLst>
        <pc:spChg chg="mod">
          <ac:chgData name="이윤우" userId="d355e005-16a3-4cfc-9ee5-35bf7d9a94ea" providerId="ADAL" clId="{8447BBAF-7E3B-4DCE-A27D-BADC47E930E1}" dt="2022-04-27T01:06:16.317" v="3944" actId="2711"/>
          <ac:spMkLst>
            <pc:docMk/>
            <pc:sldMk cId="2619656671" sldId="393"/>
            <ac:spMk id="3" creationId="{6B033C8A-C42C-4098-83D0-C15242F2A44C}"/>
          </ac:spMkLst>
        </pc:spChg>
        <pc:spChg chg="del mod topLvl">
          <ac:chgData name="이윤우" userId="d355e005-16a3-4cfc-9ee5-35bf7d9a94ea" providerId="ADAL" clId="{8447BBAF-7E3B-4DCE-A27D-BADC47E930E1}" dt="2022-04-27T02:10:22.428" v="4340" actId="478"/>
          <ac:spMkLst>
            <pc:docMk/>
            <pc:sldMk cId="2619656671" sldId="393"/>
            <ac:spMk id="6" creationId="{490F8766-3235-492C-926E-9CA1BD1B67B7}"/>
          </ac:spMkLst>
        </pc:spChg>
        <pc:spChg chg="del mod topLvl">
          <ac:chgData name="이윤우" userId="d355e005-16a3-4cfc-9ee5-35bf7d9a94ea" providerId="ADAL" clId="{8447BBAF-7E3B-4DCE-A27D-BADC47E930E1}" dt="2022-04-27T02:02:21.278" v="4272" actId="478"/>
          <ac:spMkLst>
            <pc:docMk/>
            <pc:sldMk cId="2619656671" sldId="393"/>
            <ac:spMk id="14" creationId="{5FB32726-29D3-44C3-A696-C568C8A15D84}"/>
          </ac:spMkLst>
        </pc:spChg>
        <pc:spChg chg="del mod topLvl">
          <ac:chgData name="이윤우" userId="d355e005-16a3-4cfc-9ee5-35bf7d9a94ea" providerId="ADAL" clId="{8447BBAF-7E3B-4DCE-A27D-BADC47E930E1}" dt="2022-04-27T02:02:18.244" v="4271" actId="478"/>
          <ac:spMkLst>
            <pc:docMk/>
            <pc:sldMk cId="2619656671" sldId="393"/>
            <ac:spMk id="17" creationId="{80473A2D-35AA-42B0-859F-D656F929CBF8}"/>
          </ac:spMkLst>
        </pc:spChg>
        <pc:spChg chg="mod topLvl">
          <ac:chgData name="이윤우" userId="d355e005-16a3-4cfc-9ee5-35bf7d9a94ea" providerId="ADAL" clId="{8447BBAF-7E3B-4DCE-A27D-BADC47E930E1}" dt="2022-04-27T01:08:37.258" v="3961" actId="165"/>
          <ac:spMkLst>
            <pc:docMk/>
            <pc:sldMk cId="2619656671" sldId="393"/>
            <ac:spMk id="19" creationId="{8D0DA381-90F3-456E-89F8-C676B0AF32EA}"/>
          </ac:spMkLst>
        </pc:spChg>
        <pc:spChg chg="add mod">
          <ac:chgData name="이윤우" userId="d355e005-16a3-4cfc-9ee5-35bf7d9a94ea" providerId="ADAL" clId="{8447BBAF-7E3B-4DCE-A27D-BADC47E930E1}" dt="2022-04-26T05:20:41.427" v="2287" actId="207"/>
          <ac:spMkLst>
            <pc:docMk/>
            <pc:sldMk cId="2619656671" sldId="393"/>
            <ac:spMk id="25" creationId="{9F3B0FF1-2460-4458-A1FB-86EA44AA82EB}"/>
          </ac:spMkLst>
        </pc:spChg>
        <pc:spChg chg="add">
          <ac:chgData name="이윤우" userId="d355e005-16a3-4cfc-9ee5-35bf7d9a94ea" providerId="ADAL" clId="{8447BBAF-7E3B-4DCE-A27D-BADC47E930E1}" dt="2022-04-26T00:15:57.482" v="1774"/>
          <ac:spMkLst>
            <pc:docMk/>
            <pc:sldMk cId="2619656671" sldId="393"/>
            <ac:spMk id="26" creationId="{0F584222-27B3-4F93-9D49-0CA11A905761}"/>
          </ac:spMkLst>
        </pc:spChg>
        <pc:spChg chg="mod">
          <ac:chgData name="이윤우" userId="d355e005-16a3-4cfc-9ee5-35bf7d9a94ea" providerId="ADAL" clId="{8447BBAF-7E3B-4DCE-A27D-BADC47E930E1}" dt="2022-04-28T10:12:33.721" v="6396" actId="207"/>
          <ac:spMkLst>
            <pc:docMk/>
            <pc:sldMk cId="2619656671" sldId="393"/>
            <ac:spMk id="27" creationId="{D4C05BA1-B47B-4A52-93BB-AF8A7C5DCE1D}"/>
          </ac:spMkLst>
        </pc:spChg>
        <pc:spChg chg="mod topLvl">
          <ac:chgData name="이윤우" userId="d355e005-16a3-4cfc-9ee5-35bf7d9a94ea" providerId="ADAL" clId="{8447BBAF-7E3B-4DCE-A27D-BADC47E930E1}" dt="2022-04-27T01:57:23.531" v="4262" actId="165"/>
          <ac:spMkLst>
            <pc:docMk/>
            <pc:sldMk cId="2619656671" sldId="393"/>
            <ac:spMk id="29" creationId="{8D0DA381-90F3-456E-89F8-C676B0AF32EA}"/>
          </ac:spMkLst>
        </pc:spChg>
        <pc:spChg chg="del">
          <ac:chgData name="이윤우" userId="d355e005-16a3-4cfc-9ee5-35bf7d9a94ea" providerId="ADAL" clId="{8447BBAF-7E3B-4DCE-A27D-BADC47E930E1}" dt="2022-04-26T00:15:57.151" v="1773" actId="478"/>
          <ac:spMkLst>
            <pc:docMk/>
            <pc:sldMk cId="2619656671" sldId="393"/>
            <ac:spMk id="31" creationId="{6B276300-DA0E-4474-A505-BD666A481E7A}"/>
          </ac:spMkLst>
        </pc:spChg>
        <pc:spChg chg="del">
          <ac:chgData name="이윤우" userId="d355e005-16a3-4cfc-9ee5-35bf7d9a94ea" providerId="ADAL" clId="{8447BBAF-7E3B-4DCE-A27D-BADC47E930E1}" dt="2022-04-26T00:15:57.151" v="1773" actId="478"/>
          <ac:spMkLst>
            <pc:docMk/>
            <pc:sldMk cId="2619656671" sldId="393"/>
            <ac:spMk id="32" creationId="{45F0D28E-708C-483B-834D-60779C646929}"/>
          </ac:spMkLst>
        </pc:spChg>
        <pc:spChg chg="del">
          <ac:chgData name="이윤우" userId="d355e005-16a3-4cfc-9ee5-35bf7d9a94ea" providerId="ADAL" clId="{8447BBAF-7E3B-4DCE-A27D-BADC47E930E1}" dt="2022-04-26T00:15:57.151" v="1773" actId="478"/>
          <ac:spMkLst>
            <pc:docMk/>
            <pc:sldMk cId="2619656671" sldId="393"/>
            <ac:spMk id="33" creationId="{BC6B35AB-60B2-4574-A6E5-4E9AD5606B6F}"/>
          </ac:spMkLst>
        </pc:spChg>
        <pc:spChg chg="del mod topLvl">
          <ac:chgData name="이윤우" userId="d355e005-16a3-4cfc-9ee5-35bf7d9a94ea" providerId="ADAL" clId="{8447BBAF-7E3B-4DCE-A27D-BADC47E930E1}" dt="2022-04-27T02:11:15.524" v="4341" actId="478"/>
          <ac:spMkLst>
            <pc:docMk/>
            <pc:sldMk cId="2619656671" sldId="393"/>
            <ac:spMk id="35" creationId="{776CF442-A1D8-4EE4-8BCC-2A5CB29147B8}"/>
          </ac:spMkLst>
        </pc:spChg>
        <pc:spChg chg="del mod topLvl">
          <ac:chgData name="이윤우" userId="d355e005-16a3-4cfc-9ee5-35bf7d9a94ea" providerId="ADAL" clId="{8447BBAF-7E3B-4DCE-A27D-BADC47E930E1}" dt="2022-04-27T02:11:15.524" v="4341" actId="478"/>
          <ac:spMkLst>
            <pc:docMk/>
            <pc:sldMk cId="2619656671" sldId="393"/>
            <ac:spMk id="36" creationId="{490F8766-3235-492C-926E-9CA1BD1B67B7}"/>
          </ac:spMkLst>
        </pc:spChg>
        <pc:spChg chg="add">
          <ac:chgData name="이윤우" userId="d355e005-16a3-4cfc-9ee5-35bf7d9a94ea" providerId="ADAL" clId="{8447BBAF-7E3B-4DCE-A27D-BADC47E930E1}" dt="2022-04-26T00:15:57.482" v="1774"/>
          <ac:spMkLst>
            <pc:docMk/>
            <pc:sldMk cId="2619656671" sldId="393"/>
            <ac:spMk id="37" creationId="{7EC389CF-8BF6-495E-91E5-B72746379FF9}"/>
          </ac:spMkLst>
        </pc:spChg>
        <pc:spChg chg="add">
          <ac:chgData name="이윤우" userId="d355e005-16a3-4cfc-9ee5-35bf7d9a94ea" providerId="ADAL" clId="{8447BBAF-7E3B-4DCE-A27D-BADC47E930E1}" dt="2022-04-26T00:15:57.482" v="1774"/>
          <ac:spMkLst>
            <pc:docMk/>
            <pc:sldMk cId="2619656671" sldId="393"/>
            <ac:spMk id="38" creationId="{9556DE6E-E885-4F1B-9A9F-71FEB8B95AE9}"/>
          </ac:spMkLst>
        </pc:spChg>
        <pc:spChg chg="add mod">
          <ac:chgData name="이윤우" userId="d355e005-16a3-4cfc-9ee5-35bf7d9a94ea" providerId="ADAL" clId="{8447BBAF-7E3B-4DCE-A27D-BADC47E930E1}" dt="2022-04-26T05:20:46.886" v="2288" actId="207"/>
          <ac:spMkLst>
            <pc:docMk/>
            <pc:sldMk cId="2619656671" sldId="393"/>
            <ac:spMk id="39" creationId="{A4E8E59C-489B-4CB0-85CB-5F184E8B3432}"/>
          </ac:spMkLst>
        </pc:spChg>
        <pc:spChg chg="add">
          <ac:chgData name="이윤우" userId="d355e005-16a3-4cfc-9ee5-35bf7d9a94ea" providerId="ADAL" clId="{8447BBAF-7E3B-4DCE-A27D-BADC47E930E1}" dt="2022-04-26T00:15:57.482" v="1774"/>
          <ac:spMkLst>
            <pc:docMk/>
            <pc:sldMk cId="2619656671" sldId="393"/>
            <ac:spMk id="40" creationId="{04EDF786-4B65-41B9-B4C2-1107FB500006}"/>
          </ac:spMkLst>
        </pc:spChg>
        <pc:spChg chg="del">
          <ac:chgData name="이윤우" userId="d355e005-16a3-4cfc-9ee5-35bf7d9a94ea" providerId="ADAL" clId="{8447BBAF-7E3B-4DCE-A27D-BADC47E930E1}" dt="2022-04-26T00:15:57.151" v="1773" actId="478"/>
          <ac:spMkLst>
            <pc:docMk/>
            <pc:sldMk cId="2619656671" sldId="393"/>
            <ac:spMk id="42" creationId="{EE93C961-7FC8-4505-8029-EB9D9172452F}"/>
          </ac:spMkLst>
        </pc:spChg>
        <pc:spChg chg="del">
          <ac:chgData name="이윤우" userId="d355e005-16a3-4cfc-9ee5-35bf7d9a94ea" providerId="ADAL" clId="{8447BBAF-7E3B-4DCE-A27D-BADC47E930E1}" dt="2022-04-26T00:15:57.151" v="1773" actId="478"/>
          <ac:spMkLst>
            <pc:docMk/>
            <pc:sldMk cId="2619656671" sldId="393"/>
            <ac:spMk id="43" creationId="{F488AD43-375C-4149-9D55-C24DF52DC0CA}"/>
          </ac:spMkLst>
        </pc:spChg>
        <pc:spChg chg="del">
          <ac:chgData name="이윤우" userId="d355e005-16a3-4cfc-9ee5-35bf7d9a94ea" providerId="ADAL" clId="{8447BBAF-7E3B-4DCE-A27D-BADC47E930E1}" dt="2022-04-26T00:15:57.151" v="1773" actId="478"/>
          <ac:spMkLst>
            <pc:docMk/>
            <pc:sldMk cId="2619656671" sldId="393"/>
            <ac:spMk id="44" creationId="{47A5E5C7-5758-4654-9F38-BCF907CEE845}"/>
          </ac:spMkLst>
        </pc:spChg>
        <pc:spChg chg="mod topLvl">
          <ac:chgData name="이윤우" userId="d355e005-16a3-4cfc-9ee5-35bf7d9a94ea" providerId="ADAL" clId="{8447BBAF-7E3B-4DCE-A27D-BADC47E930E1}" dt="2022-04-29T02:40:47.672" v="7610" actId="12789"/>
          <ac:spMkLst>
            <pc:docMk/>
            <pc:sldMk cId="2619656671" sldId="393"/>
            <ac:spMk id="46" creationId="{80473A2D-35AA-42B0-859F-D656F929CBF8}"/>
          </ac:spMkLst>
        </pc:spChg>
        <pc:spChg chg="mod topLvl">
          <ac:chgData name="이윤우" userId="d355e005-16a3-4cfc-9ee5-35bf7d9a94ea" providerId="ADAL" clId="{8447BBAF-7E3B-4DCE-A27D-BADC47E930E1}" dt="2022-04-29T02:40:47.672" v="7610" actId="12789"/>
          <ac:spMkLst>
            <pc:docMk/>
            <pc:sldMk cId="2619656671" sldId="393"/>
            <ac:spMk id="49" creationId="{58FF7B60-C1E9-471B-B046-1BED59373D43}"/>
          </ac:spMkLst>
        </pc:spChg>
        <pc:spChg chg="mod topLvl">
          <ac:chgData name="이윤우" userId="d355e005-16a3-4cfc-9ee5-35bf7d9a94ea" providerId="ADAL" clId="{8447BBAF-7E3B-4DCE-A27D-BADC47E930E1}" dt="2022-04-29T02:40:54.393" v="7611" actId="12789"/>
          <ac:spMkLst>
            <pc:docMk/>
            <pc:sldMk cId="2619656671" sldId="393"/>
            <ac:spMk id="50" creationId="{2464FCE1-6775-4398-96D3-8C997C5BA6C7}"/>
          </ac:spMkLst>
        </pc:spChg>
        <pc:spChg chg="mod topLvl">
          <ac:chgData name="이윤우" userId="d355e005-16a3-4cfc-9ee5-35bf7d9a94ea" providerId="ADAL" clId="{8447BBAF-7E3B-4DCE-A27D-BADC47E930E1}" dt="2022-04-29T02:40:54.393" v="7611" actId="12789"/>
          <ac:spMkLst>
            <pc:docMk/>
            <pc:sldMk cId="2619656671" sldId="393"/>
            <ac:spMk id="51" creationId="{33C58395-72E8-4635-A623-880E690AAD5D}"/>
          </ac:spMkLst>
        </pc:spChg>
        <pc:spChg chg="mod topLvl">
          <ac:chgData name="이윤우" userId="d355e005-16a3-4cfc-9ee5-35bf7d9a94ea" providerId="ADAL" clId="{8447BBAF-7E3B-4DCE-A27D-BADC47E930E1}" dt="2022-04-29T02:39:31.426" v="7603" actId="122"/>
          <ac:spMkLst>
            <pc:docMk/>
            <pc:sldMk cId="2619656671" sldId="393"/>
            <ac:spMk id="52" creationId="{D90200CC-2601-4A25-861D-B840F82CB134}"/>
          </ac:spMkLst>
        </pc:spChg>
        <pc:spChg chg="del mod topLvl">
          <ac:chgData name="이윤우" userId="d355e005-16a3-4cfc-9ee5-35bf7d9a94ea" providerId="ADAL" clId="{8447BBAF-7E3B-4DCE-A27D-BADC47E930E1}" dt="2022-04-27T02:03:25.809" v="4275" actId="478"/>
          <ac:spMkLst>
            <pc:docMk/>
            <pc:sldMk cId="2619656671" sldId="393"/>
            <ac:spMk id="53" creationId="{68392BC6-5C1B-41BC-ABED-CFA3232C0620}"/>
          </ac:spMkLst>
        </pc:spChg>
        <pc:spChg chg="mod topLvl">
          <ac:chgData name="이윤우" userId="d355e005-16a3-4cfc-9ee5-35bf7d9a94ea" providerId="ADAL" clId="{8447BBAF-7E3B-4DCE-A27D-BADC47E930E1}" dt="2022-04-29T02:40:27.773" v="7607" actId="12789"/>
          <ac:spMkLst>
            <pc:docMk/>
            <pc:sldMk cId="2619656671" sldId="393"/>
            <ac:spMk id="54" creationId="{9E88AB5C-C57C-419D-8D30-A84633D22A93}"/>
          </ac:spMkLst>
        </pc:spChg>
        <pc:spChg chg="mod topLvl">
          <ac:chgData name="이윤우" userId="d355e005-16a3-4cfc-9ee5-35bf7d9a94ea" providerId="ADAL" clId="{8447BBAF-7E3B-4DCE-A27D-BADC47E930E1}" dt="2022-04-29T02:40:40.935" v="7609" actId="12789"/>
          <ac:spMkLst>
            <pc:docMk/>
            <pc:sldMk cId="2619656671" sldId="393"/>
            <ac:spMk id="56" creationId="{D90AE303-B910-49C1-BB43-DC37CE258F0C}"/>
          </ac:spMkLst>
        </pc:spChg>
        <pc:spChg chg="del mod topLvl">
          <ac:chgData name="이윤우" userId="d355e005-16a3-4cfc-9ee5-35bf7d9a94ea" providerId="ADAL" clId="{8447BBAF-7E3B-4DCE-A27D-BADC47E930E1}" dt="2022-04-27T02:06:41.442" v="4315" actId="478"/>
          <ac:spMkLst>
            <pc:docMk/>
            <pc:sldMk cId="2619656671" sldId="393"/>
            <ac:spMk id="58" creationId="{D01ADCBC-FC65-40B5-9B73-ABDB33CF7F56}"/>
          </ac:spMkLst>
        </pc:spChg>
        <pc:spChg chg="mod topLvl">
          <ac:chgData name="이윤우" userId="d355e005-16a3-4cfc-9ee5-35bf7d9a94ea" providerId="ADAL" clId="{8447BBAF-7E3B-4DCE-A27D-BADC47E930E1}" dt="2022-04-29T02:40:40.935" v="7609" actId="12789"/>
          <ac:spMkLst>
            <pc:docMk/>
            <pc:sldMk cId="2619656671" sldId="393"/>
            <ac:spMk id="60" creationId="{724662CC-9974-45BA-A39E-C9616A276AEC}"/>
          </ac:spMkLst>
        </pc:spChg>
        <pc:spChg chg="del mod topLvl">
          <ac:chgData name="이윤우" userId="d355e005-16a3-4cfc-9ee5-35bf7d9a94ea" providerId="ADAL" clId="{8447BBAF-7E3B-4DCE-A27D-BADC47E930E1}" dt="2022-04-27T02:07:36.464" v="4325" actId="478"/>
          <ac:spMkLst>
            <pc:docMk/>
            <pc:sldMk cId="2619656671" sldId="393"/>
            <ac:spMk id="61" creationId="{48E419D1-C17D-4053-BD3D-EA8A2B069955}"/>
          </ac:spMkLst>
        </pc:spChg>
        <pc:spChg chg="del mod topLvl">
          <ac:chgData name="이윤우" userId="d355e005-16a3-4cfc-9ee5-35bf7d9a94ea" providerId="ADAL" clId="{8447BBAF-7E3B-4DCE-A27D-BADC47E930E1}" dt="2022-04-27T02:03:57.220" v="4280" actId="478"/>
          <ac:spMkLst>
            <pc:docMk/>
            <pc:sldMk cId="2619656671" sldId="393"/>
            <ac:spMk id="62" creationId="{AF6BCC02-AA14-4A68-BC47-8A1CFA059068}"/>
          </ac:spMkLst>
        </pc:spChg>
        <pc:spChg chg="mod">
          <ac:chgData name="이윤우" userId="d355e005-16a3-4cfc-9ee5-35bf7d9a94ea" providerId="ADAL" clId="{8447BBAF-7E3B-4DCE-A27D-BADC47E930E1}" dt="2022-04-29T02:40:27.773" v="7607" actId="12789"/>
          <ac:spMkLst>
            <pc:docMk/>
            <pc:sldMk cId="2619656671" sldId="393"/>
            <ac:spMk id="63" creationId="{C2B34E01-3A0E-4FBF-9089-408E95F93BD6}"/>
          </ac:spMkLst>
        </pc:spChg>
        <pc:spChg chg="add mod">
          <ac:chgData name="이윤우" userId="d355e005-16a3-4cfc-9ee5-35bf7d9a94ea" providerId="ADAL" clId="{8447BBAF-7E3B-4DCE-A27D-BADC47E930E1}" dt="2022-04-27T02:11:25.936" v="4346" actId="20577"/>
          <ac:spMkLst>
            <pc:docMk/>
            <pc:sldMk cId="2619656671" sldId="393"/>
            <ac:spMk id="112" creationId="{AFF3422A-D586-4E95-ACF6-7A47D9AF16BC}"/>
          </ac:spMkLst>
        </pc:spChg>
        <pc:spChg chg="add">
          <ac:chgData name="이윤우" userId="d355e005-16a3-4cfc-9ee5-35bf7d9a94ea" providerId="ADAL" clId="{8447BBAF-7E3B-4DCE-A27D-BADC47E930E1}" dt="2022-04-27T02:11:16.407" v="4342"/>
          <ac:spMkLst>
            <pc:docMk/>
            <pc:sldMk cId="2619656671" sldId="393"/>
            <ac:spMk id="113" creationId="{C2AFD123-EFE1-4F0C-BF3D-886F5A63143D}"/>
          </ac:spMkLst>
        </pc:spChg>
        <pc:spChg chg="del mod topLvl">
          <ac:chgData name="이윤우" userId="d355e005-16a3-4cfc-9ee5-35bf7d9a94ea" providerId="ADAL" clId="{8447BBAF-7E3B-4DCE-A27D-BADC47E930E1}" dt="2022-04-27T02:05:55.632" v="4303" actId="478"/>
          <ac:spMkLst>
            <pc:docMk/>
            <pc:sldMk cId="2619656671" sldId="393"/>
            <ac:spMk id="151" creationId="{58FF7B60-C1E9-471B-B046-1BED59373D43}"/>
          </ac:spMkLst>
        </pc:spChg>
        <pc:spChg chg="del mod topLvl">
          <ac:chgData name="이윤우" userId="d355e005-16a3-4cfc-9ee5-35bf7d9a94ea" providerId="ADAL" clId="{8447BBAF-7E3B-4DCE-A27D-BADC47E930E1}" dt="2022-04-27T02:08:27.821" v="4332" actId="478"/>
          <ac:spMkLst>
            <pc:docMk/>
            <pc:sldMk cId="2619656671" sldId="393"/>
            <ac:spMk id="152" creationId="{2464FCE1-6775-4398-96D3-8C997C5BA6C7}"/>
          </ac:spMkLst>
        </pc:spChg>
        <pc:spChg chg="del mod topLvl">
          <ac:chgData name="이윤우" userId="d355e005-16a3-4cfc-9ee5-35bf7d9a94ea" providerId="ADAL" clId="{8447BBAF-7E3B-4DCE-A27D-BADC47E930E1}" dt="2022-04-27T02:06:52.932" v="4317" actId="478"/>
          <ac:spMkLst>
            <pc:docMk/>
            <pc:sldMk cId="2619656671" sldId="393"/>
            <ac:spMk id="153" creationId="{33C58395-72E8-4635-A623-880E690AAD5D}"/>
          </ac:spMkLst>
        </pc:spChg>
        <pc:spChg chg="mod topLvl">
          <ac:chgData name="이윤우" userId="d355e005-16a3-4cfc-9ee5-35bf7d9a94ea" providerId="ADAL" clId="{8447BBAF-7E3B-4DCE-A27D-BADC47E930E1}" dt="2022-04-27T01:08:37.258" v="3961" actId="165"/>
          <ac:spMkLst>
            <pc:docMk/>
            <pc:sldMk cId="2619656671" sldId="393"/>
            <ac:spMk id="154" creationId="{D90200CC-2601-4A25-861D-B840F82CB134}"/>
          </ac:spMkLst>
        </pc:spChg>
        <pc:spChg chg="mod topLvl">
          <ac:chgData name="이윤우" userId="d355e005-16a3-4cfc-9ee5-35bf7d9a94ea" providerId="ADAL" clId="{8447BBAF-7E3B-4DCE-A27D-BADC47E930E1}" dt="2022-04-29T02:41:42.073" v="7615" actId="12789"/>
          <ac:spMkLst>
            <pc:docMk/>
            <pc:sldMk cId="2619656671" sldId="393"/>
            <ac:spMk id="158" creationId="{68392BC6-5C1B-41BC-ABED-CFA3232C0620}"/>
          </ac:spMkLst>
        </pc:spChg>
        <pc:spChg chg="del mod topLvl">
          <ac:chgData name="이윤우" userId="d355e005-16a3-4cfc-9ee5-35bf7d9a94ea" providerId="ADAL" clId="{8447BBAF-7E3B-4DCE-A27D-BADC47E930E1}" dt="2022-04-27T02:06:09.521" v="4307" actId="478"/>
          <ac:spMkLst>
            <pc:docMk/>
            <pc:sldMk cId="2619656671" sldId="393"/>
            <ac:spMk id="159" creationId="{9E88AB5C-C57C-419D-8D30-A84633D22A93}"/>
          </ac:spMkLst>
        </pc:spChg>
        <pc:spChg chg="mod">
          <ac:chgData name="이윤우" userId="d355e005-16a3-4cfc-9ee5-35bf7d9a94ea" providerId="ADAL" clId="{8447BBAF-7E3B-4DCE-A27D-BADC47E930E1}" dt="2022-04-29T06:58:16.030" v="8307" actId="207"/>
          <ac:spMkLst>
            <pc:docMk/>
            <pc:sldMk cId="2619656671" sldId="393"/>
            <ac:spMk id="162" creationId="{3F23EBAC-F357-4C8B-9511-703A90322F24}"/>
          </ac:spMkLst>
        </pc:spChg>
        <pc:spChg chg="del mod topLvl">
          <ac:chgData name="이윤우" userId="d355e005-16a3-4cfc-9ee5-35bf7d9a94ea" providerId="ADAL" clId="{8447BBAF-7E3B-4DCE-A27D-BADC47E930E1}" dt="2022-04-27T02:06:52.932" v="4317" actId="478"/>
          <ac:spMkLst>
            <pc:docMk/>
            <pc:sldMk cId="2619656671" sldId="393"/>
            <ac:spMk id="163" creationId="{D90AE303-B910-49C1-BB43-DC37CE258F0C}"/>
          </ac:spMkLst>
        </pc:spChg>
        <pc:spChg chg="mod topLvl">
          <ac:chgData name="이윤우" userId="d355e005-16a3-4cfc-9ee5-35bf7d9a94ea" providerId="ADAL" clId="{8447BBAF-7E3B-4DCE-A27D-BADC47E930E1}" dt="2022-04-29T02:41:26.952" v="7613" actId="12789"/>
          <ac:spMkLst>
            <pc:docMk/>
            <pc:sldMk cId="2619656671" sldId="393"/>
            <ac:spMk id="166" creationId="{D01ADCBC-FC65-40B5-9B73-ABDB33CF7F56}"/>
          </ac:spMkLst>
        </pc:spChg>
        <pc:spChg chg="del mod topLvl">
          <ac:chgData name="이윤우" userId="d355e005-16a3-4cfc-9ee5-35bf7d9a94ea" providerId="ADAL" clId="{8447BBAF-7E3B-4DCE-A27D-BADC47E930E1}" dt="2022-04-27T02:08:27.821" v="4332" actId="478"/>
          <ac:spMkLst>
            <pc:docMk/>
            <pc:sldMk cId="2619656671" sldId="393"/>
            <ac:spMk id="169" creationId="{724662CC-9974-45BA-A39E-C9616A276AEC}"/>
          </ac:spMkLst>
        </pc:spChg>
        <pc:spChg chg="mod topLvl">
          <ac:chgData name="이윤우" userId="d355e005-16a3-4cfc-9ee5-35bf7d9a94ea" providerId="ADAL" clId="{8447BBAF-7E3B-4DCE-A27D-BADC47E930E1}" dt="2022-04-29T02:41:26.952" v="7613" actId="12789"/>
          <ac:spMkLst>
            <pc:docMk/>
            <pc:sldMk cId="2619656671" sldId="393"/>
            <ac:spMk id="170" creationId="{48E419D1-C17D-4053-BD3D-EA8A2B069955}"/>
          </ac:spMkLst>
        </pc:spChg>
        <pc:spChg chg="mod topLvl">
          <ac:chgData name="이윤우" userId="d355e005-16a3-4cfc-9ee5-35bf7d9a94ea" providerId="ADAL" clId="{8447BBAF-7E3B-4DCE-A27D-BADC47E930E1}" dt="2022-04-29T02:41:42.073" v="7615" actId="12789"/>
          <ac:spMkLst>
            <pc:docMk/>
            <pc:sldMk cId="2619656671" sldId="393"/>
            <ac:spMk id="171" creationId="{AF6BCC02-AA14-4A68-BC47-8A1CFA059068}"/>
          </ac:spMkLst>
        </pc:spChg>
        <pc:spChg chg="mod">
          <ac:chgData name="이윤우" userId="d355e005-16a3-4cfc-9ee5-35bf7d9a94ea" providerId="ADAL" clId="{8447BBAF-7E3B-4DCE-A27D-BADC47E930E1}" dt="2022-04-29T02:39:31.426" v="7603" actId="122"/>
          <ac:spMkLst>
            <pc:docMk/>
            <pc:sldMk cId="2619656671" sldId="393"/>
            <ac:spMk id="173" creationId="{60CAE005-C1D8-4197-9045-86BCC25C2819}"/>
          </ac:spMkLst>
        </pc:spChg>
        <pc:grpChg chg="del mod topLvl">
          <ac:chgData name="이윤우" userId="d355e005-16a3-4cfc-9ee5-35bf7d9a94ea" providerId="ADAL" clId="{8447BBAF-7E3B-4DCE-A27D-BADC47E930E1}" dt="2022-04-27T02:07:33.102" v="4324" actId="478"/>
          <ac:grpSpMkLst>
            <pc:docMk/>
            <pc:sldMk cId="2619656671" sldId="393"/>
            <ac:grpSpMk id="7" creationId="{F8B9156E-F89E-49E9-A227-9DEFCED60AA6}"/>
          </ac:grpSpMkLst>
        </pc:grpChg>
        <pc:grpChg chg="del mod topLvl">
          <ac:chgData name="이윤우" userId="d355e005-16a3-4cfc-9ee5-35bf7d9a94ea" providerId="ADAL" clId="{8447BBAF-7E3B-4DCE-A27D-BADC47E930E1}" dt="2022-04-27T02:06:38.380" v="4314" actId="478"/>
          <ac:grpSpMkLst>
            <pc:docMk/>
            <pc:sldMk cId="2619656671" sldId="393"/>
            <ac:grpSpMk id="10" creationId="{B7340D53-C286-4ADF-A3C9-1FC90DEE236F}"/>
          </ac:grpSpMkLst>
        </pc:grpChg>
        <pc:grpChg chg="mod topLvl">
          <ac:chgData name="이윤우" userId="d355e005-16a3-4cfc-9ee5-35bf7d9a94ea" providerId="ADAL" clId="{8447BBAF-7E3B-4DCE-A27D-BADC47E930E1}" dt="2022-04-27T01:57:23.531" v="4262" actId="165"/>
          <ac:grpSpMkLst>
            <pc:docMk/>
            <pc:sldMk cId="2619656671" sldId="393"/>
            <ac:grpSpMk id="15" creationId="{5B96DA5D-868C-4C47-BF36-EC7C1FE6A378}"/>
          </ac:grpSpMkLst>
        </pc:grpChg>
        <pc:grpChg chg="del mod topLvl">
          <ac:chgData name="이윤우" userId="d355e005-16a3-4cfc-9ee5-35bf7d9a94ea" providerId="ADAL" clId="{8447BBAF-7E3B-4DCE-A27D-BADC47E930E1}" dt="2022-04-27T02:12:06.965" v="4350" actId="12788"/>
          <ac:grpSpMkLst>
            <pc:docMk/>
            <pc:sldMk cId="2619656671" sldId="393"/>
            <ac:grpSpMk id="18" creationId="{E0DE4303-A906-4871-8DC4-E0FB29AC5E2F}"/>
          </ac:grpSpMkLst>
        </pc:grpChg>
        <pc:grpChg chg="del mod topLvl">
          <ac:chgData name="이윤우" userId="d355e005-16a3-4cfc-9ee5-35bf7d9a94ea" providerId="ADAL" clId="{8447BBAF-7E3B-4DCE-A27D-BADC47E930E1}" dt="2022-04-27T02:06:52.932" v="4317" actId="478"/>
          <ac:grpSpMkLst>
            <pc:docMk/>
            <pc:sldMk cId="2619656671" sldId="393"/>
            <ac:grpSpMk id="24" creationId="{BCEE1354-26A1-4251-B52A-CEC59BA01CD1}"/>
          </ac:grpSpMkLst>
        </pc:grpChg>
        <pc:grpChg chg="del mod topLvl">
          <ac:chgData name="이윤우" userId="d355e005-16a3-4cfc-9ee5-35bf7d9a94ea" providerId="ADAL" clId="{8447BBAF-7E3B-4DCE-A27D-BADC47E930E1}" dt="2022-04-27T01:58:07.710" v="4265" actId="165"/>
          <ac:grpSpMkLst>
            <pc:docMk/>
            <pc:sldMk cId="2619656671" sldId="393"/>
            <ac:grpSpMk id="30" creationId="{06D5CD8B-8B16-4B66-93A8-9E28C20EF70E}"/>
          </ac:grpSpMkLst>
        </pc:grpChg>
        <pc:grpChg chg="del mod topLvl">
          <ac:chgData name="이윤우" userId="d355e005-16a3-4cfc-9ee5-35bf7d9a94ea" providerId="ADAL" clId="{8447BBAF-7E3B-4DCE-A27D-BADC47E930E1}" dt="2022-04-27T01:57:39.209" v="4264" actId="165"/>
          <ac:grpSpMkLst>
            <pc:docMk/>
            <pc:sldMk cId="2619656671" sldId="393"/>
            <ac:grpSpMk id="33" creationId="{A5DB4A31-ACE0-475E-AA90-9EC9FC45046C}"/>
          </ac:grpSpMkLst>
        </pc:grpChg>
        <pc:grpChg chg="del mod topLvl">
          <ac:chgData name="이윤우" userId="d355e005-16a3-4cfc-9ee5-35bf7d9a94ea" providerId="ADAL" clId="{8447BBAF-7E3B-4DCE-A27D-BADC47E930E1}" dt="2022-04-27T02:06:09.521" v="4307" actId="478"/>
          <ac:grpSpMkLst>
            <pc:docMk/>
            <pc:sldMk cId="2619656671" sldId="393"/>
            <ac:grpSpMk id="43" creationId="{6BE599D5-B295-4833-BDF7-5C811BBDD9CC}"/>
          </ac:grpSpMkLst>
        </pc:grpChg>
        <pc:grpChg chg="mod topLvl">
          <ac:chgData name="이윤우" userId="d355e005-16a3-4cfc-9ee5-35bf7d9a94ea" providerId="ADAL" clId="{8447BBAF-7E3B-4DCE-A27D-BADC47E930E1}" dt="2022-04-29T02:41:26.952" v="7613" actId="12789"/>
          <ac:grpSpMkLst>
            <pc:docMk/>
            <pc:sldMk cId="2619656671" sldId="393"/>
            <ac:grpSpMk id="99" creationId="{F8B9156E-F89E-49E9-A227-9DEFCED60AA6}"/>
          </ac:grpSpMkLst>
        </pc:grpChg>
        <pc:grpChg chg="mod topLvl">
          <ac:chgData name="이윤우" userId="d355e005-16a3-4cfc-9ee5-35bf7d9a94ea" providerId="ADAL" clId="{8447BBAF-7E3B-4DCE-A27D-BADC47E930E1}" dt="2022-04-29T02:41:42.073" v="7615" actId="12789"/>
          <ac:grpSpMkLst>
            <pc:docMk/>
            <pc:sldMk cId="2619656671" sldId="393"/>
            <ac:grpSpMk id="102" creationId="{A5DB4A31-ACE0-475E-AA90-9EC9FC45046C}"/>
          </ac:grpSpMkLst>
        </pc:grpChg>
        <pc:grpChg chg="mod topLvl">
          <ac:chgData name="이윤우" userId="d355e005-16a3-4cfc-9ee5-35bf7d9a94ea" providerId="ADAL" clId="{8447BBAF-7E3B-4DCE-A27D-BADC47E930E1}" dt="2022-04-29T02:41:26.952" v="7613" actId="12789"/>
          <ac:grpSpMkLst>
            <pc:docMk/>
            <pc:sldMk cId="2619656671" sldId="393"/>
            <ac:grpSpMk id="105" creationId="{B7340D53-C286-4ADF-A3C9-1FC90DEE236F}"/>
          </ac:grpSpMkLst>
        </pc:grpChg>
        <pc:grpChg chg="del mod topLvl">
          <ac:chgData name="이윤우" userId="d355e005-16a3-4cfc-9ee5-35bf7d9a94ea" providerId="ADAL" clId="{8447BBAF-7E3B-4DCE-A27D-BADC47E930E1}" dt="2022-04-27T02:03:31.759" v="4277" actId="478"/>
          <ac:grpSpMkLst>
            <pc:docMk/>
            <pc:sldMk cId="2619656671" sldId="393"/>
            <ac:grpSpMk id="108" creationId="{06D5CD8B-8B16-4B66-93A8-9E28C20EF70E}"/>
          </ac:grpSpMkLst>
        </pc:grpChg>
        <pc:grpChg chg="mod topLvl">
          <ac:chgData name="이윤우" userId="d355e005-16a3-4cfc-9ee5-35bf7d9a94ea" providerId="ADAL" clId="{8447BBAF-7E3B-4DCE-A27D-BADC47E930E1}" dt="2022-04-27T01:08:37.258" v="3961" actId="165"/>
          <ac:grpSpMkLst>
            <pc:docMk/>
            <pc:sldMk cId="2619656671" sldId="393"/>
            <ac:grpSpMk id="116" creationId="{5B96DA5D-868C-4C47-BF36-EC7C1FE6A378}"/>
          </ac:grpSpMkLst>
        </pc:grpChg>
        <pc:grpChg chg="del mod topLvl">
          <ac:chgData name="이윤우" userId="d355e005-16a3-4cfc-9ee5-35bf7d9a94ea" providerId="ADAL" clId="{8447BBAF-7E3B-4DCE-A27D-BADC47E930E1}" dt="2022-04-27T02:06:52.932" v="4317" actId="478"/>
          <ac:grpSpMkLst>
            <pc:docMk/>
            <pc:sldMk cId="2619656671" sldId="393"/>
            <ac:grpSpMk id="139" creationId="{BCEE1354-26A1-4251-B52A-CEC59BA01CD1}"/>
          </ac:grpSpMkLst>
        </pc:grpChg>
        <pc:grpChg chg="del mod topLvl">
          <ac:chgData name="이윤우" userId="d355e005-16a3-4cfc-9ee5-35bf7d9a94ea" providerId="ADAL" clId="{8447BBAF-7E3B-4DCE-A27D-BADC47E930E1}" dt="2022-04-27T02:06:09.521" v="4307" actId="478"/>
          <ac:grpSpMkLst>
            <pc:docMk/>
            <pc:sldMk cId="2619656671" sldId="393"/>
            <ac:grpSpMk id="141" creationId="{6BE599D5-B295-4833-BDF7-5C811BBDD9CC}"/>
          </ac:grpSpMkLst>
        </pc:grpChg>
        <pc:grpChg chg="del mod topLvl">
          <ac:chgData name="이윤우" userId="d355e005-16a3-4cfc-9ee5-35bf7d9a94ea" providerId="ADAL" clId="{8447BBAF-7E3B-4DCE-A27D-BADC47E930E1}" dt="2022-04-27T01:57:30.705" v="4263" actId="165"/>
          <ac:grpSpMkLst>
            <pc:docMk/>
            <pc:sldMk cId="2619656671" sldId="393"/>
            <ac:grpSpMk id="157" creationId="{753DB9E0-D7A2-4CDE-801F-B23DC136B5E9}"/>
          </ac:grpSpMkLst>
        </pc:grpChg>
        <pc:grpChg chg="del">
          <ac:chgData name="이윤우" userId="d355e005-16a3-4cfc-9ee5-35bf7d9a94ea" providerId="ADAL" clId="{8447BBAF-7E3B-4DCE-A27D-BADC47E930E1}" dt="2022-04-27T01:57:23.531" v="4262" actId="165"/>
          <ac:grpSpMkLst>
            <pc:docMk/>
            <pc:sldMk cId="2619656671" sldId="393"/>
            <ac:grpSpMk id="172" creationId="{1437D3CE-99EE-4008-A2C9-67145A474EF9}"/>
          </ac:grpSpMkLst>
        </pc:grpChg>
        <pc:picChg chg="mod topLvl">
          <ac:chgData name="이윤우" userId="d355e005-16a3-4cfc-9ee5-35bf7d9a94ea" providerId="ADAL" clId="{8447BBAF-7E3B-4DCE-A27D-BADC47E930E1}" dt="2022-04-27T01:57:23.531" v="4262" actId="165"/>
          <ac:picMkLst>
            <pc:docMk/>
            <pc:sldMk cId="2619656671" sldId="393"/>
            <ac:picMk id="2" creationId="{89E941D9-54CD-481F-94B9-6C8B0112301D}"/>
          </ac:picMkLst>
        </pc:picChg>
        <pc:picChg chg="mod">
          <ac:chgData name="이윤우" userId="d355e005-16a3-4cfc-9ee5-35bf7d9a94ea" providerId="ADAL" clId="{8447BBAF-7E3B-4DCE-A27D-BADC47E930E1}" dt="2022-04-29T02:40:22.310" v="7606" actId="12789"/>
          <ac:picMkLst>
            <pc:docMk/>
            <pc:sldMk cId="2619656671" sldId="393"/>
            <ac:picMk id="5" creationId="{744A377A-835D-4E7B-BAAB-43D5985ACF82}"/>
          </ac:picMkLst>
        </pc:picChg>
        <pc:picChg chg="mod">
          <ac:chgData name="이윤우" userId="d355e005-16a3-4cfc-9ee5-35bf7d9a94ea" providerId="ADAL" clId="{8447BBAF-7E3B-4DCE-A27D-BADC47E930E1}" dt="2022-04-29T02:40:22.310" v="7606" actId="12789"/>
          <ac:picMkLst>
            <pc:docMk/>
            <pc:sldMk cId="2619656671" sldId="393"/>
            <ac:picMk id="7" creationId="{BE52EADC-3527-463D-8A6B-02DE6EABFEF4}"/>
          </ac:picMkLst>
        </pc:picChg>
        <pc:picChg chg="mod">
          <ac:chgData name="이윤우" userId="d355e005-16a3-4cfc-9ee5-35bf7d9a94ea" providerId="ADAL" clId="{8447BBAF-7E3B-4DCE-A27D-BADC47E930E1}" dt="2022-04-29T02:40:35.730" v="7608" actId="12789"/>
          <ac:picMkLst>
            <pc:docMk/>
            <pc:sldMk cId="2619656671" sldId="393"/>
            <ac:picMk id="11" creationId="{39827854-5E42-4311-8EEE-5D22EEE0DE14}"/>
          </ac:picMkLst>
        </pc:picChg>
        <pc:picChg chg="mod">
          <ac:chgData name="이윤우" userId="d355e005-16a3-4cfc-9ee5-35bf7d9a94ea" providerId="ADAL" clId="{8447BBAF-7E3B-4DCE-A27D-BADC47E930E1}" dt="2022-04-29T02:40:35.730" v="7608" actId="12789"/>
          <ac:picMkLst>
            <pc:docMk/>
            <pc:sldMk cId="2619656671" sldId="393"/>
            <ac:picMk id="13" creationId="{6AAC84DC-4006-4663-B747-75EA0A659088}"/>
          </ac:picMkLst>
        </pc:picChg>
        <pc:picChg chg="del mod topLvl">
          <ac:chgData name="이윤우" userId="d355e005-16a3-4cfc-9ee5-35bf7d9a94ea" providerId="ADAL" clId="{8447BBAF-7E3B-4DCE-A27D-BADC47E930E1}" dt="2022-04-27T02:02:17.286" v="4270" actId="478"/>
          <ac:picMkLst>
            <pc:docMk/>
            <pc:sldMk cId="2619656671" sldId="393"/>
            <ac:picMk id="13" creationId="{FB6163A3-B5F1-4F1D-9A9F-0347E6DFF628}"/>
          </ac:picMkLst>
        </pc:picChg>
        <pc:picChg chg="mod topLvl">
          <ac:chgData name="이윤우" userId="d355e005-16a3-4cfc-9ee5-35bf7d9a94ea" providerId="ADAL" clId="{8447BBAF-7E3B-4DCE-A27D-BADC47E930E1}" dt="2022-04-27T01:08:37.258" v="3961" actId="165"/>
          <ac:picMkLst>
            <pc:docMk/>
            <pc:sldMk cId="2619656671" sldId="393"/>
            <ac:picMk id="16" creationId="{5927B83D-262B-46BE-A6B7-ACF875A6F855}"/>
          </ac:picMkLst>
        </pc:picChg>
        <pc:picChg chg="del mod topLvl">
          <ac:chgData name="이윤우" userId="d355e005-16a3-4cfc-9ee5-35bf7d9a94ea" providerId="ADAL" clId="{8447BBAF-7E3B-4DCE-A27D-BADC47E930E1}" dt="2022-04-27T02:06:52.932" v="4317" actId="478"/>
          <ac:picMkLst>
            <pc:docMk/>
            <pc:sldMk cId="2619656671" sldId="393"/>
            <ac:picMk id="22" creationId="{1FCE4EF3-635F-4C69-BEC6-C052AC6AC2C9}"/>
          </ac:picMkLst>
        </pc:picChg>
        <pc:picChg chg="mod topLvl">
          <ac:chgData name="이윤우" userId="d355e005-16a3-4cfc-9ee5-35bf7d9a94ea" providerId="ADAL" clId="{8447BBAF-7E3B-4DCE-A27D-BADC47E930E1}" dt="2022-04-29T02:39:27.241" v="7602" actId="12788"/>
          <ac:picMkLst>
            <pc:docMk/>
            <pc:sldMk cId="2619656671" sldId="393"/>
            <ac:picMk id="28" creationId="{5927B83D-262B-46BE-A6B7-ACF875A6F855}"/>
          </ac:picMkLst>
        </pc:picChg>
        <pc:picChg chg="mod ord topLvl">
          <ac:chgData name="이윤우" userId="d355e005-16a3-4cfc-9ee5-35bf7d9a94ea" providerId="ADAL" clId="{8447BBAF-7E3B-4DCE-A27D-BADC47E930E1}" dt="2022-04-29T02:41:42.073" v="7615" actId="12789"/>
          <ac:picMkLst>
            <pc:docMk/>
            <pc:sldMk cId="2619656671" sldId="393"/>
            <ac:picMk id="31" creationId="{203198D9-44D8-488D-9942-9358C1296D2C}"/>
          </ac:picMkLst>
        </pc:picChg>
        <pc:picChg chg="mod ord topLvl">
          <ac:chgData name="이윤우" userId="d355e005-16a3-4cfc-9ee5-35bf7d9a94ea" providerId="ADAL" clId="{8447BBAF-7E3B-4DCE-A27D-BADC47E930E1}" dt="2022-04-29T02:41:42.073" v="7615" actId="12789"/>
          <ac:picMkLst>
            <pc:docMk/>
            <pc:sldMk cId="2619656671" sldId="393"/>
            <ac:picMk id="32" creationId="{9BE39C0D-3549-4A26-8B8F-2040E6649398}"/>
          </ac:picMkLst>
        </pc:picChg>
        <pc:picChg chg="del mod topLvl">
          <ac:chgData name="이윤우" userId="d355e005-16a3-4cfc-9ee5-35bf7d9a94ea" providerId="ADAL" clId="{8447BBAF-7E3B-4DCE-A27D-BADC47E930E1}" dt="2022-04-27T02:03:50.465" v="4279" actId="478"/>
          <ac:picMkLst>
            <pc:docMk/>
            <pc:sldMk cId="2619656671" sldId="393"/>
            <ac:picMk id="41" creationId="{12E9F5CA-CBE2-4620-97F9-E8AAC64D8645}"/>
          </ac:picMkLst>
        </pc:picChg>
        <pc:picChg chg="del mod topLvl">
          <ac:chgData name="이윤우" userId="d355e005-16a3-4cfc-9ee5-35bf7d9a94ea" providerId="ADAL" clId="{8447BBAF-7E3B-4DCE-A27D-BADC47E930E1}" dt="2022-04-27T02:03:48.608" v="4278" actId="478"/>
          <ac:picMkLst>
            <pc:docMk/>
            <pc:sldMk cId="2619656671" sldId="393"/>
            <ac:picMk id="42" creationId="{0F2C2C87-278A-40B5-8266-25C79E9A93F9}"/>
          </ac:picMkLst>
        </pc:picChg>
        <pc:picChg chg="del mod topLvl">
          <ac:chgData name="이윤우" userId="d355e005-16a3-4cfc-9ee5-35bf7d9a94ea" providerId="ADAL" clId="{8447BBAF-7E3B-4DCE-A27D-BADC47E930E1}" dt="2022-04-27T02:05:57.583" v="4304" actId="478"/>
          <ac:picMkLst>
            <pc:docMk/>
            <pc:sldMk cId="2619656671" sldId="393"/>
            <ac:picMk id="45" creationId="{DAF4EE42-FDC9-4EA5-8F9B-2A6527369A71}"/>
          </ac:picMkLst>
        </pc:picChg>
        <pc:picChg chg="mod topLvl">
          <ac:chgData name="이윤우" userId="d355e005-16a3-4cfc-9ee5-35bf7d9a94ea" providerId="ADAL" clId="{8447BBAF-7E3B-4DCE-A27D-BADC47E930E1}" dt="2022-04-27T02:11:55.666" v="4349" actId="12788"/>
          <ac:picMkLst>
            <pc:docMk/>
            <pc:sldMk cId="2619656671" sldId="393"/>
            <ac:picMk id="55" creationId="{BB62F1F9-ED2E-4593-8236-F157963D2FBA}"/>
          </ac:picMkLst>
        </pc:picChg>
        <pc:picChg chg="mod topLvl">
          <ac:chgData name="이윤우" userId="d355e005-16a3-4cfc-9ee5-35bf7d9a94ea" providerId="ADAL" clId="{8447BBAF-7E3B-4DCE-A27D-BADC47E930E1}" dt="2022-04-27T02:12:06.965" v="4350" actId="12788"/>
          <ac:picMkLst>
            <pc:docMk/>
            <pc:sldMk cId="2619656671" sldId="393"/>
            <ac:picMk id="57" creationId="{F1811B9D-D304-4F57-9F2E-00E78566C408}"/>
          </ac:picMkLst>
        </pc:picChg>
        <pc:picChg chg="mod topLvl">
          <ac:chgData name="이윤우" userId="d355e005-16a3-4cfc-9ee5-35bf7d9a94ea" providerId="ADAL" clId="{8447BBAF-7E3B-4DCE-A27D-BADC47E930E1}" dt="2022-04-27T02:11:55.666" v="4349" actId="12788"/>
          <ac:picMkLst>
            <pc:docMk/>
            <pc:sldMk cId="2619656671" sldId="393"/>
            <ac:picMk id="59" creationId="{ACA9D4F3-79B4-431E-8DCF-08C3BCBAF7F9}"/>
          </ac:picMkLst>
        </pc:picChg>
        <pc:picChg chg="del mod topLvl">
          <ac:chgData name="이윤우" userId="d355e005-16a3-4cfc-9ee5-35bf7d9a94ea" providerId="ADAL" clId="{8447BBAF-7E3B-4DCE-A27D-BADC47E930E1}" dt="2022-04-27T02:06:52.932" v="4317" actId="478"/>
          <ac:picMkLst>
            <pc:docMk/>
            <pc:sldMk cId="2619656671" sldId="393"/>
            <ac:picMk id="138" creationId="{1FCE4EF3-635F-4C69-BEC6-C052AC6AC2C9}"/>
          </ac:picMkLst>
        </pc:picChg>
        <pc:picChg chg="del mod topLvl">
          <ac:chgData name="이윤우" userId="d355e005-16a3-4cfc-9ee5-35bf7d9a94ea" providerId="ADAL" clId="{8447BBAF-7E3B-4DCE-A27D-BADC47E930E1}" dt="2022-04-27T02:06:09.521" v="4307" actId="478"/>
          <ac:picMkLst>
            <pc:docMk/>
            <pc:sldMk cId="2619656671" sldId="393"/>
            <ac:picMk id="143" creationId="{DAF4EE42-FDC9-4EA5-8F9B-2A6527369A71}"/>
          </ac:picMkLst>
        </pc:picChg>
        <pc:picChg chg="mod topLvl">
          <ac:chgData name="이윤우" userId="d355e005-16a3-4cfc-9ee5-35bf7d9a94ea" providerId="ADAL" clId="{8447BBAF-7E3B-4DCE-A27D-BADC47E930E1}" dt="2022-04-27T01:08:37.258" v="3961" actId="165"/>
          <ac:picMkLst>
            <pc:docMk/>
            <pc:sldMk cId="2619656671" sldId="393"/>
            <ac:picMk id="155" creationId="{89E941D9-54CD-481F-94B9-6C8B0112301D}"/>
          </ac:picMkLst>
        </pc:picChg>
        <pc:picChg chg="del mod topLvl">
          <ac:chgData name="이윤우" userId="d355e005-16a3-4cfc-9ee5-35bf7d9a94ea" providerId="ADAL" clId="{8447BBAF-7E3B-4DCE-A27D-BADC47E930E1}" dt="2022-04-27T02:06:09.521" v="4307" actId="478"/>
          <ac:picMkLst>
            <pc:docMk/>
            <pc:sldMk cId="2619656671" sldId="393"/>
            <ac:picMk id="161" creationId="{BB62F1F9-ED2E-4593-8236-F157963D2FBA}"/>
          </ac:picMkLst>
        </pc:picChg>
        <pc:picChg chg="del mod topLvl">
          <ac:chgData name="이윤우" userId="d355e005-16a3-4cfc-9ee5-35bf7d9a94ea" providerId="ADAL" clId="{8447BBAF-7E3B-4DCE-A27D-BADC47E930E1}" dt="2022-04-27T02:06:52.932" v="4317" actId="478"/>
          <ac:picMkLst>
            <pc:docMk/>
            <pc:sldMk cId="2619656671" sldId="393"/>
            <ac:picMk id="165" creationId="{F1811B9D-D304-4F57-9F2E-00E78566C408}"/>
          </ac:picMkLst>
        </pc:picChg>
        <pc:picChg chg="del mod topLvl">
          <ac:chgData name="이윤우" userId="d355e005-16a3-4cfc-9ee5-35bf7d9a94ea" providerId="ADAL" clId="{8447BBAF-7E3B-4DCE-A27D-BADC47E930E1}" dt="2022-04-27T02:08:27.821" v="4332" actId="478"/>
          <ac:picMkLst>
            <pc:docMk/>
            <pc:sldMk cId="2619656671" sldId="393"/>
            <ac:picMk id="168" creationId="{ACA9D4F3-79B4-431E-8DCF-08C3BCBAF7F9}"/>
          </ac:picMkLst>
        </pc:picChg>
        <pc:cxnChg chg="del mod topLvl">
          <ac:chgData name="이윤우" userId="d355e005-16a3-4cfc-9ee5-35bf7d9a94ea" providerId="ADAL" clId="{8447BBAF-7E3B-4DCE-A27D-BADC47E930E1}" dt="2022-04-27T02:11:15.524" v="4341" actId="478"/>
          <ac:cxnSpMkLst>
            <pc:docMk/>
            <pc:sldMk cId="2619656671" sldId="393"/>
            <ac:cxnSpMk id="4" creationId="{3436301A-0C7F-4824-90A7-4D3C513016EC}"/>
          </ac:cxnSpMkLst>
        </pc:cxnChg>
        <pc:cxnChg chg="del mod topLvl">
          <ac:chgData name="이윤우" userId="d355e005-16a3-4cfc-9ee5-35bf7d9a94ea" providerId="ADAL" clId="{8447BBAF-7E3B-4DCE-A27D-BADC47E930E1}" dt="2022-04-27T02:11:15.524" v="4341" actId="478"/>
          <ac:cxnSpMkLst>
            <pc:docMk/>
            <pc:sldMk cId="2619656671" sldId="393"/>
            <ac:cxnSpMk id="34" creationId="{3436301A-0C7F-4824-90A7-4D3C513016EC}"/>
          </ac:cxnSpMkLst>
        </pc:cxnChg>
        <pc:cxnChg chg="add">
          <ac:chgData name="이윤우" userId="d355e005-16a3-4cfc-9ee5-35bf7d9a94ea" providerId="ADAL" clId="{8447BBAF-7E3B-4DCE-A27D-BADC47E930E1}" dt="2022-04-27T02:11:16.407" v="4342"/>
          <ac:cxnSpMkLst>
            <pc:docMk/>
            <pc:sldMk cId="2619656671" sldId="393"/>
            <ac:cxnSpMk id="111" creationId="{FD7DC35A-CB17-4B69-8CA6-7F801326D51B}"/>
          </ac:cxnSpMkLst>
        </pc:cxnChg>
      </pc:sldChg>
      <pc:sldChg chg="addSp delSp modSp add del delAnim modAnim">
        <pc:chgData name="이윤우" userId="d355e005-16a3-4cfc-9ee5-35bf7d9a94ea" providerId="ADAL" clId="{8447BBAF-7E3B-4DCE-A27D-BADC47E930E1}" dt="2022-04-29T01:28:21.076" v="7500" actId="1076"/>
        <pc:sldMkLst>
          <pc:docMk/>
          <pc:sldMk cId="575216768" sldId="396"/>
        </pc:sldMkLst>
        <pc:spChg chg="del">
          <ac:chgData name="이윤우" userId="d355e005-16a3-4cfc-9ee5-35bf7d9a94ea" providerId="ADAL" clId="{8447BBAF-7E3B-4DCE-A27D-BADC47E930E1}" dt="2022-04-26T12:24:15.976" v="3369" actId="478"/>
          <ac:spMkLst>
            <pc:docMk/>
            <pc:sldMk cId="575216768" sldId="396"/>
            <ac:spMk id="2" creationId="{E24F392F-3983-DB19-35A1-4D4B9F7C5FE6}"/>
          </ac:spMkLst>
        </pc:spChg>
        <pc:spChg chg="del">
          <ac:chgData name="이윤우" userId="d355e005-16a3-4cfc-9ee5-35bf7d9a94ea" providerId="ADAL" clId="{8447BBAF-7E3B-4DCE-A27D-BADC47E930E1}" dt="2022-04-26T12:37:39.511" v="3534"/>
          <ac:spMkLst>
            <pc:docMk/>
            <pc:sldMk cId="575216768" sldId="396"/>
            <ac:spMk id="8" creationId="{3F6F1F5E-7817-431B-9E68-B1A7569DC0BB}"/>
          </ac:spMkLst>
        </pc:spChg>
        <pc:spChg chg="add mod">
          <ac:chgData name="이윤우" userId="d355e005-16a3-4cfc-9ee5-35bf7d9a94ea" providerId="ADAL" clId="{8447BBAF-7E3B-4DCE-A27D-BADC47E930E1}" dt="2022-04-28T09:57:40.963" v="6315" actId="207"/>
          <ac:spMkLst>
            <pc:docMk/>
            <pc:sldMk cId="575216768" sldId="396"/>
            <ac:spMk id="16" creationId="{11EADFB6-E0AA-4890-86CB-2BB4691A4F60}"/>
          </ac:spMkLst>
        </pc:spChg>
        <pc:spChg chg="add del mod">
          <ac:chgData name="이윤우" userId="d355e005-16a3-4cfc-9ee5-35bf7d9a94ea" providerId="ADAL" clId="{8447BBAF-7E3B-4DCE-A27D-BADC47E930E1}" dt="2022-04-28T09:56:09.102" v="6295" actId="478"/>
          <ac:spMkLst>
            <pc:docMk/>
            <pc:sldMk cId="575216768" sldId="396"/>
            <ac:spMk id="17" creationId="{DA183B27-C805-469F-A33D-79B087BF3901}"/>
          </ac:spMkLst>
        </pc:spChg>
        <pc:spChg chg="add del mod">
          <ac:chgData name="이윤우" userId="d355e005-16a3-4cfc-9ee5-35bf7d9a94ea" providerId="ADAL" clId="{8447BBAF-7E3B-4DCE-A27D-BADC47E930E1}" dt="2022-04-28T09:56:09.102" v="6295" actId="478"/>
          <ac:spMkLst>
            <pc:docMk/>
            <pc:sldMk cId="575216768" sldId="396"/>
            <ac:spMk id="18" creationId="{D33A3962-2798-4146-A709-61D39906C0C7}"/>
          </ac:spMkLst>
        </pc:spChg>
        <pc:spChg chg="add">
          <ac:chgData name="이윤우" userId="d355e005-16a3-4cfc-9ee5-35bf7d9a94ea" providerId="ADAL" clId="{8447BBAF-7E3B-4DCE-A27D-BADC47E930E1}" dt="2022-04-26T00:13:01.437" v="1730"/>
          <ac:spMkLst>
            <pc:docMk/>
            <pc:sldMk cId="575216768" sldId="396"/>
            <ac:spMk id="19" creationId="{3364EA3B-2334-40E4-A50D-0548114AD94B}"/>
          </ac:spMkLst>
        </pc:spChg>
        <pc:spChg chg="add">
          <ac:chgData name="이윤우" userId="d355e005-16a3-4cfc-9ee5-35bf7d9a94ea" providerId="ADAL" clId="{8447BBAF-7E3B-4DCE-A27D-BADC47E930E1}" dt="2022-04-26T00:13:01.437" v="1730"/>
          <ac:spMkLst>
            <pc:docMk/>
            <pc:sldMk cId="575216768" sldId="396"/>
            <ac:spMk id="20" creationId="{1C78FBB3-A263-4ED5-B5DD-AD04C7C6BE91}"/>
          </ac:spMkLst>
        </pc:spChg>
        <pc:spChg chg="add">
          <ac:chgData name="이윤우" userId="d355e005-16a3-4cfc-9ee5-35bf7d9a94ea" providerId="ADAL" clId="{8447BBAF-7E3B-4DCE-A27D-BADC47E930E1}" dt="2022-04-26T00:13:01.437" v="1730"/>
          <ac:spMkLst>
            <pc:docMk/>
            <pc:sldMk cId="575216768" sldId="396"/>
            <ac:spMk id="21" creationId="{3F47ABD6-F2F4-4A4F-91CC-01B7E4341337}"/>
          </ac:spMkLst>
        </pc:spChg>
        <pc:spChg chg="add">
          <ac:chgData name="이윤우" userId="d355e005-16a3-4cfc-9ee5-35bf7d9a94ea" providerId="ADAL" clId="{8447BBAF-7E3B-4DCE-A27D-BADC47E930E1}" dt="2022-04-26T00:13:01.437" v="1730"/>
          <ac:spMkLst>
            <pc:docMk/>
            <pc:sldMk cId="575216768" sldId="396"/>
            <ac:spMk id="22" creationId="{6A8611F6-85A9-417F-9F84-202126CF1702}"/>
          </ac:spMkLst>
        </pc:spChg>
        <pc:spChg chg="add del mod">
          <ac:chgData name="이윤우" userId="d355e005-16a3-4cfc-9ee5-35bf7d9a94ea" providerId="ADAL" clId="{8447BBAF-7E3B-4DCE-A27D-BADC47E930E1}" dt="2022-04-26T12:37:39.511" v="3534"/>
          <ac:spMkLst>
            <pc:docMk/>
            <pc:sldMk cId="575216768" sldId="396"/>
            <ac:spMk id="23" creationId="{21BB9C0D-AFD5-49E4-A5EE-CAC1D0C5F819}"/>
          </ac:spMkLst>
        </pc:spChg>
        <pc:spChg chg="add">
          <ac:chgData name="이윤우" userId="d355e005-16a3-4cfc-9ee5-35bf7d9a94ea" providerId="ADAL" clId="{8447BBAF-7E3B-4DCE-A27D-BADC47E930E1}" dt="2022-04-28T09:56:09.617" v="6296"/>
          <ac:spMkLst>
            <pc:docMk/>
            <pc:sldMk cId="575216768" sldId="396"/>
            <ac:spMk id="23" creationId="{665684AC-C46B-457D-8A54-48762A630491}"/>
          </ac:spMkLst>
        </pc:spChg>
        <pc:spChg chg="add del mod">
          <ac:chgData name="이윤우" userId="d355e005-16a3-4cfc-9ee5-35bf7d9a94ea" providerId="ADAL" clId="{8447BBAF-7E3B-4DCE-A27D-BADC47E930E1}" dt="2022-04-26T12:37:39.511" v="3534"/>
          <ac:spMkLst>
            <pc:docMk/>
            <pc:sldMk cId="575216768" sldId="396"/>
            <ac:spMk id="24" creationId="{6D0C9102-3451-48C5-A6BB-0DEA41B77D22}"/>
          </ac:spMkLst>
        </pc:spChg>
        <pc:spChg chg="add">
          <ac:chgData name="이윤우" userId="d355e005-16a3-4cfc-9ee5-35bf7d9a94ea" providerId="ADAL" clId="{8447BBAF-7E3B-4DCE-A27D-BADC47E930E1}" dt="2022-04-28T09:56:09.617" v="6296"/>
          <ac:spMkLst>
            <pc:docMk/>
            <pc:sldMk cId="575216768" sldId="396"/>
            <ac:spMk id="24" creationId="{93A6F5C9-629A-4AB2-851C-AFDED0D518B9}"/>
          </ac:spMkLst>
        </pc:spChg>
        <pc:spChg chg="add del">
          <ac:chgData name="이윤우" userId="d355e005-16a3-4cfc-9ee5-35bf7d9a94ea" providerId="ADAL" clId="{8447BBAF-7E3B-4DCE-A27D-BADC47E930E1}" dt="2022-04-26T12:37:47.529" v="3536" actId="478"/>
          <ac:spMkLst>
            <pc:docMk/>
            <pc:sldMk cId="575216768" sldId="396"/>
            <ac:spMk id="25" creationId="{B4979382-4F3E-44C4-88D3-DF15A424A248}"/>
          </ac:spMkLst>
        </pc:spChg>
        <pc:spChg chg="add mod">
          <ac:chgData name="이윤우" userId="d355e005-16a3-4cfc-9ee5-35bf7d9a94ea" providerId="ADAL" clId="{8447BBAF-7E3B-4DCE-A27D-BADC47E930E1}" dt="2022-04-28T09:58:41.158" v="6321" actId="207"/>
          <ac:spMkLst>
            <pc:docMk/>
            <pc:sldMk cId="575216768" sldId="396"/>
            <ac:spMk id="26" creationId="{FFCE1B2D-49A5-4E94-8C23-2709C6D10F8B}"/>
          </ac:spMkLst>
        </pc:spChg>
        <pc:spChg chg="add mod">
          <ac:chgData name="이윤우" userId="d355e005-16a3-4cfc-9ee5-35bf7d9a94ea" providerId="ADAL" clId="{8447BBAF-7E3B-4DCE-A27D-BADC47E930E1}" dt="2022-04-28T09:58:28.665" v="6318" actId="1035"/>
          <ac:spMkLst>
            <pc:docMk/>
            <pc:sldMk cId="575216768" sldId="396"/>
            <ac:spMk id="27" creationId="{51B32FBC-AD87-4EB3-8B95-C0B15663F84D}"/>
          </ac:spMkLst>
        </pc:spChg>
        <pc:spChg chg="del">
          <ac:chgData name="이윤우" userId="d355e005-16a3-4cfc-9ee5-35bf7d9a94ea" providerId="ADAL" clId="{8447BBAF-7E3B-4DCE-A27D-BADC47E930E1}" dt="2022-04-26T05:17:31.719" v="2249" actId="478"/>
          <ac:spMkLst>
            <pc:docMk/>
            <pc:sldMk cId="575216768" sldId="396"/>
            <ac:spMk id="36" creationId="{982E4840-D4A5-4660-BCD1-A6F749D3BF36}"/>
          </ac:spMkLst>
        </pc:spChg>
        <pc:spChg chg="del">
          <ac:chgData name="이윤우" userId="d355e005-16a3-4cfc-9ee5-35bf7d9a94ea" providerId="ADAL" clId="{8447BBAF-7E3B-4DCE-A27D-BADC47E930E1}" dt="2022-04-26T00:13:01.286" v="1729" actId="478"/>
          <ac:spMkLst>
            <pc:docMk/>
            <pc:sldMk cId="575216768" sldId="396"/>
            <ac:spMk id="51" creationId="{BA688D17-FF2F-4BC8-B20D-24D7B8AEAD9E}"/>
          </ac:spMkLst>
        </pc:spChg>
        <pc:spChg chg="del">
          <ac:chgData name="이윤우" userId="d355e005-16a3-4cfc-9ee5-35bf7d9a94ea" providerId="ADAL" clId="{8447BBAF-7E3B-4DCE-A27D-BADC47E930E1}" dt="2022-04-26T00:13:01.286" v="1729" actId="478"/>
          <ac:spMkLst>
            <pc:docMk/>
            <pc:sldMk cId="575216768" sldId="396"/>
            <ac:spMk id="52" creationId="{4B803A77-244A-4518-A9E9-88AE9A8AAF50}"/>
          </ac:spMkLst>
        </pc:spChg>
        <pc:spChg chg="del">
          <ac:chgData name="이윤우" userId="d355e005-16a3-4cfc-9ee5-35bf7d9a94ea" providerId="ADAL" clId="{8447BBAF-7E3B-4DCE-A27D-BADC47E930E1}" dt="2022-04-26T00:13:01.286" v="1729" actId="478"/>
          <ac:spMkLst>
            <pc:docMk/>
            <pc:sldMk cId="575216768" sldId="396"/>
            <ac:spMk id="53" creationId="{865B596B-CD2B-4054-9ACA-C389EB19B052}"/>
          </ac:spMkLst>
        </pc:spChg>
        <pc:spChg chg="del">
          <ac:chgData name="이윤우" userId="d355e005-16a3-4cfc-9ee5-35bf7d9a94ea" providerId="ADAL" clId="{8447BBAF-7E3B-4DCE-A27D-BADC47E930E1}" dt="2022-04-26T00:13:01.286" v="1729" actId="478"/>
          <ac:spMkLst>
            <pc:docMk/>
            <pc:sldMk cId="575216768" sldId="396"/>
            <ac:spMk id="54" creationId="{6DFBC451-2E84-4126-87A8-E97343AEEF8B}"/>
          </ac:spMkLst>
        </pc:spChg>
        <pc:spChg chg="del">
          <ac:chgData name="이윤우" userId="d355e005-16a3-4cfc-9ee5-35bf7d9a94ea" providerId="ADAL" clId="{8447BBAF-7E3B-4DCE-A27D-BADC47E930E1}" dt="2022-04-26T00:13:01.286" v="1729" actId="478"/>
          <ac:spMkLst>
            <pc:docMk/>
            <pc:sldMk cId="575216768" sldId="396"/>
            <ac:spMk id="55" creationId="{4B0995C4-0B1E-43CB-9AA0-AA76EC604CCF}"/>
          </ac:spMkLst>
        </pc:spChg>
        <pc:spChg chg="del">
          <ac:chgData name="이윤우" userId="d355e005-16a3-4cfc-9ee5-35bf7d9a94ea" providerId="ADAL" clId="{8447BBAF-7E3B-4DCE-A27D-BADC47E930E1}" dt="2022-04-26T00:13:01.286" v="1729" actId="478"/>
          <ac:spMkLst>
            <pc:docMk/>
            <pc:sldMk cId="575216768" sldId="396"/>
            <ac:spMk id="56" creationId="{E862E8BC-BF79-4633-B0AE-689C297ACF44}"/>
          </ac:spMkLst>
        </pc:spChg>
        <pc:picChg chg="add del mod">
          <ac:chgData name="이윤우" userId="d355e005-16a3-4cfc-9ee5-35bf7d9a94ea" providerId="ADAL" clId="{8447BBAF-7E3B-4DCE-A27D-BADC47E930E1}" dt="2022-04-29T01:27:43.066" v="7494" actId="478"/>
          <ac:picMkLst>
            <pc:docMk/>
            <pc:sldMk cId="575216768" sldId="396"/>
            <ac:picMk id="4" creationId="{50810042-A183-411F-9E38-F8E5E257D75B}"/>
          </ac:picMkLst>
        </pc:picChg>
        <pc:picChg chg="add mod">
          <ac:chgData name="이윤우" userId="d355e005-16a3-4cfc-9ee5-35bf7d9a94ea" providerId="ADAL" clId="{8447BBAF-7E3B-4DCE-A27D-BADC47E930E1}" dt="2022-04-29T01:28:21.076" v="7500" actId="1076"/>
          <ac:picMkLst>
            <pc:docMk/>
            <pc:sldMk cId="575216768" sldId="396"/>
            <ac:picMk id="5" creationId="{072AA542-FFCF-46E6-AA81-186066293E19}"/>
          </ac:picMkLst>
        </pc:picChg>
        <pc:cxnChg chg="del">
          <ac:chgData name="이윤우" userId="d355e005-16a3-4cfc-9ee5-35bf7d9a94ea" providerId="ADAL" clId="{8447BBAF-7E3B-4DCE-A27D-BADC47E930E1}" dt="2022-04-26T12:37:56.661" v="3537" actId="478"/>
          <ac:cxnSpMkLst>
            <pc:docMk/>
            <pc:sldMk cId="575216768" sldId="396"/>
            <ac:cxnSpMk id="3" creationId="{3CBFAD1E-1591-417E-B68E-C1D9C9563E6D}"/>
          </ac:cxnSpMkLst>
        </pc:cxnChg>
      </pc:sldChg>
      <pc:sldChg chg="addSp delSp modSp ord">
        <pc:chgData name="이윤우" userId="d355e005-16a3-4cfc-9ee5-35bf7d9a94ea" providerId="ADAL" clId="{8447BBAF-7E3B-4DCE-A27D-BADC47E930E1}" dt="2022-04-28T04:53:52.109" v="4894" actId="207"/>
        <pc:sldMkLst>
          <pc:docMk/>
          <pc:sldMk cId="76376862" sldId="397"/>
        </pc:sldMkLst>
        <pc:spChg chg="del mod">
          <ac:chgData name="이윤우" userId="d355e005-16a3-4cfc-9ee5-35bf7d9a94ea" providerId="ADAL" clId="{8447BBAF-7E3B-4DCE-A27D-BADC47E930E1}" dt="2022-04-26T06:39:14.095" v="2623" actId="478"/>
          <ac:spMkLst>
            <pc:docMk/>
            <pc:sldMk cId="76376862" sldId="397"/>
            <ac:spMk id="2" creationId="{4DB36410-B781-4569-B15E-BB59C840E816}"/>
          </ac:spMkLst>
        </pc:spChg>
        <pc:spChg chg="add">
          <ac:chgData name="이윤우" userId="d355e005-16a3-4cfc-9ee5-35bf7d9a94ea" providerId="ADAL" clId="{8447BBAF-7E3B-4DCE-A27D-BADC47E930E1}" dt="2022-04-26T04:55:29.502" v="2167"/>
          <ac:spMkLst>
            <pc:docMk/>
            <pc:sldMk cId="76376862" sldId="397"/>
            <ac:spMk id="16" creationId="{A344CB53-0396-4EEC-8E55-5804AC94594E}"/>
          </ac:spMkLst>
        </pc:spChg>
        <pc:spChg chg="add">
          <ac:chgData name="이윤우" userId="d355e005-16a3-4cfc-9ee5-35bf7d9a94ea" providerId="ADAL" clId="{8447BBAF-7E3B-4DCE-A27D-BADC47E930E1}" dt="2022-04-26T04:55:29.502" v="2167"/>
          <ac:spMkLst>
            <pc:docMk/>
            <pc:sldMk cId="76376862" sldId="397"/>
            <ac:spMk id="17" creationId="{CC294EBC-6FA9-4A90-980C-4E357C4F90F3}"/>
          </ac:spMkLst>
        </pc:spChg>
        <pc:spChg chg="add mod">
          <ac:chgData name="이윤우" userId="d355e005-16a3-4cfc-9ee5-35bf7d9a94ea" providerId="ADAL" clId="{8447BBAF-7E3B-4DCE-A27D-BADC47E930E1}" dt="2022-04-28T04:53:52.109" v="4894" actId="207"/>
          <ac:spMkLst>
            <pc:docMk/>
            <pc:sldMk cId="76376862" sldId="397"/>
            <ac:spMk id="18" creationId="{FDFA0503-73DE-4C67-9D5C-472CF3A74AEE}"/>
          </ac:spMkLst>
        </pc:spChg>
        <pc:spChg chg="add mod">
          <ac:chgData name="이윤우" userId="d355e005-16a3-4cfc-9ee5-35bf7d9a94ea" providerId="ADAL" clId="{8447BBAF-7E3B-4DCE-A27D-BADC47E930E1}" dt="2022-04-26T06:37:46.829" v="2612" actId="1076"/>
          <ac:spMkLst>
            <pc:docMk/>
            <pc:sldMk cId="76376862" sldId="397"/>
            <ac:spMk id="19" creationId="{F924677C-1825-4F50-B203-025F90F0E661}"/>
          </ac:spMkLst>
        </pc:spChg>
        <pc:spChg chg="add mod">
          <ac:chgData name="이윤우" userId="d355e005-16a3-4cfc-9ee5-35bf7d9a94ea" providerId="ADAL" clId="{8447BBAF-7E3B-4DCE-A27D-BADC47E930E1}" dt="2022-04-26T06:37:46.829" v="2612" actId="1076"/>
          <ac:spMkLst>
            <pc:docMk/>
            <pc:sldMk cId="76376862" sldId="397"/>
            <ac:spMk id="20" creationId="{3BD07E85-F158-4859-9794-2863EE224AB6}"/>
          </ac:spMkLst>
        </pc:spChg>
        <pc:spChg chg="add mod">
          <ac:chgData name="이윤우" userId="d355e005-16a3-4cfc-9ee5-35bf7d9a94ea" providerId="ADAL" clId="{8447BBAF-7E3B-4DCE-A27D-BADC47E930E1}" dt="2022-04-26T07:31:12.418" v="3087" actId="20577"/>
          <ac:spMkLst>
            <pc:docMk/>
            <pc:sldMk cId="76376862" sldId="397"/>
            <ac:spMk id="21" creationId="{F6B63EFD-5F91-4963-9104-4AEDE39DF3C0}"/>
          </ac:spMkLst>
        </pc:spChg>
        <pc:spChg chg="add mod">
          <ac:chgData name="이윤우" userId="d355e005-16a3-4cfc-9ee5-35bf7d9a94ea" providerId="ADAL" clId="{8447BBAF-7E3B-4DCE-A27D-BADC47E930E1}" dt="2022-04-26T08:04:23.988" v="3139" actId="20577"/>
          <ac:spMkLst>
            <pc:docMk/>
            <pc:sldMk cId="76376862" sldId="397"/>
            <ac:spMk id="23" creationId="{4BD7DAE8-C015-4D03-AC71-487FE5749965}"/>
          </ac:spMkLst>
        </pc:spChg>
        <pc:spChg chg="add mod">
          <ac:chgData name="이윤우" userId="d355e005-16a3-4cfc-9ee5-35bf7d9a94ea" providerId="ADAL" clId="{8447BBAF-7E3B-4DCE-A27D-BADC47E930E1}" dt="2022-04-26T08:14:58.885" v="3269" actId="20577"/>
          <ac:spMkLst>
            <pc:docMk/>
            <pc:sldMk cId="76376862" sldId="397"/>
            <ac:spMk id="24" creationId="{70FE4AB4-E554-448E-9CF1-9ABB72A09C65}"/>
          </ac:spMkLst>
        </pc:spChg>
        <pc:spChg chg="mod">
          <ac:chgData name="이윤우" userId="d355e005-16a3-4cfc-9ee5-35bf7d9a94ea" providerId="ADAL" clId="{8447BBAF-7E3B-4DCE-A27D-BADC47E930E1}" dt="2022-04-26T06:22:14.040" v="2416"/>
          <ac:spMkLst>
            <pc:docMk/>
            <pc:sldMk cId="76376862" sldId="397"/>
            <ac:spMk id="54" creationId="{349D1189-8839-4975-B3C6-C91286D7CE1F}"/>
          </ac:spMkLst>
        </pc:spChg>
        <pc:spChg chg="mod">
          <ac:chgData name="이윤우" userId="d355e005-16a3-4cfc-9ee5-35bf7d9a94ea" providerId="ADAL" clId="{8447BBAF-7E3B-4DCE-A27D-BADC47E930E1}" dt="2022-04-28T04:47:48.730" v="4885" actId="20577"/>
          <ac:spMkLst>
            <pc:docMk/>
            <pc:sldMk cId="76376862" sldId="397"/>
            <ac:spMk id="56" creationId="{4C30BC7F-9D70-41BC-8E7F-0964ABCB20AC}"/>
          </ac:spMkLst>
        </pc:spChg>
        <pc:spChg chg="del">
          <ac:chgData name="이윤우" userId="d355e005-16a3-4cfc-9ee5-35bf7d9a94ea" providerId="ADAL" clId="{8447BBAF-7E3B-4DCE-A27D-BADC47E930E1}" dt="2022-04-26T04:55:29.138" v="2166" actId="478"/>
          <ac:spMkLst>
            <pc:docMk/>
            <pc:sldMk cId="76376862" sldId="397"/>
            <ac:spMk id="66" creationId="{E2253385-39E0-4173-AAD6-F12C20E40BF7}"/>
          </ac:spMkLst>
        </pc:spChg>
        <pc:spChg chg="del">
          <ac:chgData name="이윤우" userId="d355e005-16a3-4cfc-9ee5-35bf7d9a94ea" providerId="ADAL" clId="{8447BBAF-7E3B-4DCE-A27D-BADC47E930E1}" dt="2022-04-26T04:55:29.138" v="2166" actId="478"/>
          <ac:spMkLst>
            <pc:docMk/>
            <pc:sldMk cId="76376862" sldId="397"/>
            <ac:spMk id="67" creationId="{A6E3A5C0-7763-416F-A430-C936E3D02004}"/>
          </ac:spMkLst>
        </pc:spChg>
        <pc:spChg chg="del mod">
          <ac:chgData name="이윤우" userId="d355e005-16a3-4cfc-9ee5-35bf7d9a94ea" providerId="ADAL" clId="{8447BBAF-7E3B-4DCE-A27D-BADC47E930E1}" dt="2022-04-26T06:25:10.988" v="2531" actId="478"/>
          <ac:spMkLst>
            <pc:docMk/>
            <pc:sldMk cId="76376862" sldId="397"/>
            <ac:spMk id="72" creationId="{A0FB3353-9B34-4585-A9D6-9ECBEE64800C}"/>
          </ac:spMkLst>
        </pc:spChg>
        <pc:picChg chg="add del mod">
          <ac:chgData name="이윤우" userId="d355e005-16a3-4cfc-9ee5-35bf7d9a94ea" providerId="ADAL" clId="{8447BBAF-7E3B-4DCE-A27D-BADC47E930E1}" dt="2022-04-27T01:25:21.079" v="3993" actId="478"/>
          <ac:picMkLst>
            <pc:docMk/>
            <pc:sldMk cId="76376862" sldId="397"/>
            <ac:picMk id="22" creationId="{4BFFAF9A-1507-4330-9C2E-ADD2D0469ECF}"/>
          </ac:picMkLst>
        </pc:picChg>
        <pc:picChg chg="add mod">
          <ac:chgData name="이윤우" userId="d355e005-16a3-4cfc-9ee5-35bf7d9a94ea" providerId="ADAL" clId="{8447BBAF-7E3B-4DCE-A27D-BADC47E930E1}" dt="2022-04-26T06:38:18.373" v="2619" actId="1076"/>
          <ac:picMkLst>
            <pc:docMk/>
            <pc:sldMk cId="76376862" sldId="397"/>
            <ac:picMk id="25" creationId="{B8BC7315-9CEA-47C9-A108-DEAE3E5F2EF2}"/>
          </ac:picMkLst>
        </pc:picChg>
        <pc:picChg chg="add mod">
          <ac:chgData name="이윤우" userId="d355e005-16a3-4cfc-9ee5-35bf7d9a94ea" providerId="ADAL" clId="{8447BBAF-7E3B-4DCE-A27D-BADC47E930E1}" dt="2022-04-26T06:38:13.589" v="2618" actId="1076"/>
          <ac:picMkLst>
            <pc:docMk/>
            <pc:sldMk cId="76376862" sldId="397"/>
            <ac:picMk id="26" creationId="{24823F11-2DE0-4165-B397-DE7B3A20309F}"/>
          </ac:picMkLst>
        </pc:picChg>
        <pc:picChg chg="del">
          <ac:chgData name="이윤우" userId="d355e005-16a3-4cfc-9ee5-35bf7d9a94ea" providerId="ADAL" clId="{8447BBAF-7E3B-4DCE-A27D-BADC47E930E1}" dt="2022-04-26T06:27:52.749" v="2539" actId="478"/>
          <ac:picMkLst>
            <pc:docMk/>
            <pc:sldMk cId="76376862" sldId="397"/>
            <ac:picMk id="70" creationId="{BB3BF90C-88B7-4F9C-B706-3C99218658AF}"/>
          </ac:picMkLst>
        </pc:picChg>
        <pc:picChg chg="del mod">
          <ac:chgData name="이윤우" userId="d355e005-16a3-4cfc-9ee5-35bf7d9a94ea" providerId="ADAL" clId="{8447BBAF-7E3B-4DCE-A27D-BADC47E930E1}" dt="2022-04-26T06:36:41.601" v="2597" actId="478"/>
          <ac:picMkLst>
            <pc:docMk/>
            <pc:sldMk cId="76376862" sldId="397"/>
            <ac:picMk id="71" creationId="{6E8B2993-9FBB-4C7E-B7D2-CE2A8EF57D7A}"/>
          </ac:picMkLst>
        </pc:picChg>
        <pc:picChg chg="add mod">
          <ac:chgData name="이윤우" userId="d355e005-16a3-4cfc-9ee5-35bf7d9a94ea" providerId="ADAL" clId="{8447BBAF-7E3B-4DCE-A27D-BADC47E930E1}" dt="2022-04-27T01:25:40.773" v="3997" actId="1076"/>
          <ac:picMkLst>
            <pc:docMk/>
            <pc:sldMk cId="76376862" sldId="397"/>
            <ac:picMk id="1026" creationId="{276898D8-6AAA-4749-826A-BC2D5A24A3D9}"/>
          </ac:picMkLst>
        </pc:picChg>
      </pc:sldChg>
      <pc:sldChg chg="addSp delSp modSp ord">
        <pc:chgData name="이윤우" userId="d355e005-16a3-4cfc-9ee5-35bf7d9a94ea" providerId="ADAL" clId="{8447BBAF-7E3B-4DCE-A27D-BADC47E930E1}" dt="2022-04-28T04:53:57.519" v="4896"/>
        <pc:sldMkLst>
          <pc:docMk/>
          <pc:sldMk cId="764074731" sldId="401"/>
        </pc:sldMkLst>
        <pc:spChg chg="add mod ord">
          <ac:chgData name="이윤우" userId="d355e005-16a3-4cfc-9ee5-35bf7d9a94ea" providerId="ADAL" clId="{8447BBAF-7E3B-4DCE-A27D-BADC47E930E1}" dt="2022-04-26T12:22:20.286" v="3359" actId="1076"/>
          <ac:spMkLst>
            <pc:docMk/>
            <pc:sldMk cId="764074731" sldId="401"/>
            <ac:spMk id="2" creationId="{BF9433CC-39E9-4E39-B229-3656B248620C}"/>
          </ac:spMkLst>
        </pc:spChg>
        <pc:spChg chg="mod">
          <ac:chgData name="이윤우" userId="d355e005-16a3-4cfc-9ee5-35bf7d9a94ea" providerId="ADAL" clId="{8447BBAF-7E3B-4DCE-A27D-BADC47E930E1}" dt="2022-04-26T06:55:00.638" v="2762"/>
          <ac:spMkLst>
            <pc:docMk/>
            <pc:sldMk cId="764074731" sldId="401"/>
            <ac:spMk id="5" creationId="{66ED59FF-B9A7-4E06-AE5A-7CEB67D23EAD}"/>
          </ac:spMkLst>
        </pc:spChg>
        <pc:spChg chg="add">
          <ac:chgData name="이윤우" userId="d355e005-16a3-4cfc-9ee5-35bf7d9a94ea" providerId="ADAL" clId="{8447BBAF-7E3B-4DCE-A27D-BADC47E930E1}" dt="2022-04-26T04:58:10.965" v="2181"/>
          <ac:spMkLst>
            <pc:docMk/>
            <pc:sldMk cId="764074731" sldId="401"/>
            <ac:spMk id="17" creationId="{1529971D-031C-4AAA-9800-C1346057BB1A}"/>
          </ac:spMkLst>
        </pc:spChg>
        <pc:spChg chg="add">
          <ac:chgData name="이윤우" userId="d355e005-16a3-4cfc-9ee5-35bf7d9a94ea" providerId="ADAL" clId="{8447BBAF-7E3B-4DCE-A27D-BADC47E930E1}" dt="2022-04-26T04:58:10.965" v="2181"/>
          <ac:spMkLst>
            <pc:docMk/>
            <pc:sldMk cId="764074731" sldId="401"/>
            <ac:spMk id="18" creationId="{F04FC7DD-523A-40D8-9EBB-697EFABDFA38}"/>
          </ac:spMkLst>
        </pc:spChg>
        <pc:spChg chg="add del">
          <ac:chgData name="이윤우" userId="d355e005-16a3-4cfc-9ee5-35bf7d9a94ea" providerId="ADAL" clId="{8447BBAF-7E3B-4DCE-A27D-BADC47E930E1}" dt="2022-04-26T07:06:22.261" v="2886" actId="478"/>
          <ac:spMkLst>
            <pc:docMk/>
            <pc:sldMk cId="764074731" sldId="401"/>
            <ac:spMk id="19" creationId="{3F5E0ABA-BB62-4A1E-B1F9-F1A7F563FF73}"/>
          </ac:spMkLst>
        </pc:spChg>
        <pc:spChg chg="add">
          <ac:chgData name="이윤우" userId="d355e005-16a3-4cfc-9ee5-35bf7d9a94ea" providerId="ADAL" clId="{8447BBAF-7E3B-4DCE-A27D-BADC47E930E1}" dt="2022-04-28T04:53:57.519" v="4896"/>
          <ac:spMkLst>
            <pc:docMk/>
            <pc:sldMk cId="764074731" sldId="401"/>
            <ac:spMk id="19" creationId="{58254211-AF67-45BE-A156-88018A4EF2E0}"/>
          </ac:spMkLst>
        </pc:spChg>
        <pc:spChg chg="add">
          <ac:chgData name="이윤우" userId="d355e005-16a3-4cfc-9ee5-35bf7d9a94ea" providerId="ADAL" clId="{8447BBAF-7E3B-4DCE-A27D-BADC47E930E1}" dt="2022-04-26T06:52:03.705" v="2731"/>
          <ac:spMkLst>
            <pc:docMk/>
            <pc:sldMk cId="764074731" sldId="401"/>
            <ac:spMk id="20" creationId="{B454F023-4B90-4087-B3EC-095A44864DEF}"/>
          </ac:spMkLst>
        </pc:spChg>
        <pc:spChg chg="add">
          <ac:chgData name="이윤우" userId="d355e005-16a3-4cfc-9ee5-35bf7d9a94ea" providerId="ADAL" clId="{8447BBAF-7E3B-4DCE-A27D-BADC47E930E1}" dt="2022-04-26T06:52:03.705" v="2731"/>
          <ac:spMkLst>
            <pc:docMk/>
            <pc:sldMk cId="764074731" sldId="401"/>
            <ac:spMk id="21" creationId="{CB938276-DBF7-4A79-BC85-DBC3BDFB60F1}"/>
          </ac:spMkLst>
        </pc:spChg>
        <pc:spChg chg="add del">
          <ac:chgData name="이윤우" userId="d355e005-16a3-4cfc-9ee5-35bf7d9a94ea" providerId="ADAL" clId="{8447BBAF-7E3B-4DCE-A27D-BADC47E930E1}" dt="2022-04-28T04:53:57.106" v="4895" actId="478"/>
          <ac:spMkLst>
            <pc:docMk/>
            <pc:sldMk cId="764074731" sldId="401"/>
            <ac:spMk id="22" creationId="{DF8A055E-B937-4BAC-ABF3-3C7537DBA030}"/>
          </ac:spMkLst>
        </pc:spChg>
        <pc:spChg chg="mod">
          <ac:chgData name="이윤우" userId="d355e005-16a3-4cfc-9ee5-35bf7d9a94ea" providerId="ADAL" clId="{8447BBAF-7E3B-4DCE-A27D-BADC47E930E1}" dt="2022-04-26T12:23:05.497" v="3363" actId="1076"/>
          <ac:spMkLst>
            <pc:docMk/>
            <pc:sldMk cId="764074731" sldId="401"/>
            <ac:spMk id="36" creationId="{E29D64A6-4E49-4432-BECF-329B5CC19CE8}"/>
          </ac:spMkLst>
        </pc:spChg>
        <pc:spChg chg="del">
          <ac:chgData name="이윤우" userId="d355e005-16a3-4cfc-9ee5-35bf7d9a94ea" providerId="ADAL" clId="{8447BBAF-7E3B-4DCE-A27D-BADC47E930E1}" dt="2022-04-26T06:52:03.370" v="2730" actId="478"/>
          <ac:spMkLst>
            <pc:docMk/>
            <pc:sldMk cId="764074731" sldId="401"/>
            <ac:spMk id="38" creationId="{2ABDF402-DE85-47D8-B9B7-F808A8BDA4EB}"/>
          </ac:spMkLst>
        </pc:spChg>
        <pc:spChg chg="del">
          <ac:chgData name="이윤우" userId="d355e005-16a3-4cfc-9ee5-35bf7d9a94ea" providerId="ADAL" clId="{8447BBAF-7E3B-4DCE-A27D-BADC47E930E1}" dt="2022-04-26T06:52:03.370" v="2730" actId="478"/>
          <ac:spMkLst>
            <pc:docMk/>
            <pc:sldMk cId="764074731" sldId="401"/>
            <ac:spMk id="39" creationId="{E5CA68D7-2F00-4DC5-B4B5-510FEDE8AFCF}"/>
          </ac:spMkLst>
        </pc:spChg>
        <pc:spChg chg="mod">
          <ac:chgData name="이윤우" userId="d355e005-16a3-4cfc-9ee5-35bf7d9a94ea" providerId="ADAL" clId="{8447BBAF-7E3B-4DCE-A27D-BADC47E930E1}" dt="2022-04-26T12:23:17.768" v="3368" actId="1036"/>
          <ac:spMkLst>
            <pc:docMk/>
            <pc:sldMk cId="764074731" sldId="401"/>
            <ac:spMk id="60" creationId="{947E75C9-770A-48AB-AA5C-47716DD37CED}"/>
          </ac:spMkLst>
        </pc:spChg>
        <pc:spChg chg="del">
          <ac:chgData name="이윤우" userId="d355e005-16a3-4cfc-9ee5-35bf7d9a94ea" providerId="ADAL" clId="{8447BBAF-7E3B-4DCE-A27D-BADC47E930E1}" dt="2022-04-26T04:58:10.030" v="2180" actId="478"/>
          <ac:spMkLst>
            <pc:docMk/>
            <pc:sldMk cId="764074731" sldId="401"/>
            <ac:spMk id="65" creationId="{B6785499-F15F-4B1D-8C00-2818FE302857}"/>
          </ac:spMkLst>
        </pc:spChg>
        <pc:spChg chg="del">
          <ac:chgData name="이윤우" userId="d355e005-16a3-4cfc-9ee5-35bf7d9a94ea" providerId="ADAL" clId="{8447BBAF-7E3B-4DCE-A27D-BADC47E930E1}" dt="2022-04-26T04:58:10.030" v="2180" actId="478"/>
          <ac:spMkLst>
            <pc:docMk/>
            <pc:sldMk cId="764074731" sldId="401"/>
            <ac:spMk id="66" creationId="{F05A7603-2460-4440-8838-DFD4CCAC2089}"/>
          </ac:spMkLst>
        </pc:spChg>
        <pc:spChg chg="mod">
          <ac:chgData name="이윤우" userId="d355e005-16a3-4cfc-9ee5-35bf7d9a94ea" providerId="ADAL" clId="{8447BBAF-7E3B-4DCE-A27D-BADC47E930E1}" dt="2022-04-28T04:47:59.275" v="4887" actId="20577"/>
          <ac:spMkLst>
            <pc:docMk/>
            <pc:sldMk cId="764074731" sldId="401"/>
            <ac:spMk id="68" creationId="{976D53E6-E6B2-43AB-9015-9D985E113F84}"/>
          </ac:spMkLst>
        </pc:spChg>
        <pc:picChg chg="mod">
          <ac:chgData name="이윤우" userId="d355e005-16a3-4cfc-9ee5-35bf7d9a94ea" providerId="ADAL" clId="{8447BBAF-7E3B-4DCE-A27D-BADC47E930E1}" dt="2022-04-26T06:52:17.402" v="2734" actId="14100"/>
          <ac:picMkLst>
            <pc:docMk/>
            <pc:sldMk cId="764074731" sldId="401"/>
            <ac:picMk id="16" creationId="{0E985002-506C-48D6-802A-1F3234B16B70}"/>
          </ac:picMkLst>
        </pc:picChg>
      </pc:sldChg>
      <pc:sldChg chg="addSp delSp modSp add del ord">
        <pc:chgData name="이윤우" userId="d355e005-16a3-4cfc-9ee5-35bf7d9a94ea" providerId="ADAL" clId="{8447BBAF-7E3B-4DCE-A27D-BADC47E930E1}" dt="2022-04-28T09:57:35.771" v="6314" actId="207"/>
        <pc:sldMkLst>
          <pc:docMk/>
          <pc:sldMk cId="1656225656" sldId="408"/>
        </pc:sldMkLst>
        <pc:spChg chg="del">
          <ac:chgData name="이윤우" userId="d355e005-16a3-4cfc-9ee5-35bf7d9a94ea" providerId="ADAL" clId="{8447BBAF-7E3B-4DCE-A27D-BADC47E930E1}" dt="2022-04-28T09:56:18.079" v="6297" actId="478"/>
          <ac:spMkLst>
            <pc:docMk/>
            <pc:sldMk cId="1656225656" sldId="408"/>
            <ac:spMk id="7" creationId="{99F3FF5C-B80B-4A56-B299-D950B5ADC96C}"/>
          </ac:spMkLst>
        </pc:spChg>
        <pc:spChg chg="del">
          <ac:chgData name="이윤우" userId="d355e005-16a3-4cfc-9ee5-35bf7d9a94ea" providerId="ADAL" clId="{8447BBAF-7E3B-4DCE-A27D-BADC47E930E1}" dt="2022-04-28T09:56:18.079" v="6297" actId="478"/>
          <ac:spMkLst>
            <pc:docMk/>
            <pc:sldMk cId="1656225656" sldId="408"/>
            <ac:spMk id="8" creationId="{63368FB3-0851-4E57-9683-215F67BA0EBD}"/>
          </ac:spMkLst>
        </pc:spChg>
        <pc:spChg chg="add mod">
          <ac:chgData name="이윤우" userId="d355e005-16a3-4cfc-9ee5-35bf7d9a94ea" providerId="ADAL" clId="{8447BBAF-7E3B-4DCE-A27D-BADC47E930E1}" dt="2022-04-28T09:57:35.771" v="6314" actId="207"/>
          <ac:spMkLst>
            <pc:docMk/>
            <pc:sldMk cId="1656225656" sldId="408"/>
            <ac:spMk id="14" creationId="{495794AD-9E3D-4DB9-90B8-3767A69DAEE3}"/>
          </ac:spMkLst>
        </pc:spChg>
        <pc:spChg chg="add del">
          <ac:chgData name="이윤우" userId="d355e005-16a3-4cfc-9ee5-35bf7d9a94ea" providerId="ADAL" clId="{8447BBAF-7E3B-4DCE-A27D-BADC47E930E1}" dt="2022-04-26T05:18:09.398" v="2259" actId="478"/>
          <ac:spMkLst>
            <pc:docMk/>
            <pc:sldMk cId="1656225656" sldId="408"/>
            <ac:spMk id="15" creationId="{5B72BD8D-DD56-4623-BB98-F84C27A8948C}"/>
          </ac:spMkLst>
        </pc:spChg>
        <pc:spChg chg="add">
          <ac:chgData name="이윤우" userId="d355e005-16a3-4cfc-9ee5-35bf7d9a94ea" providerId="ADAL" clId="{8447BBAF-7E3B-4DCE-A27D-BADC47E930E1}" dt="2022-04-28T09:56:18.582" v="6298"/>
          <ac:spMkLst>
            <pc:docMk/>
            <pc:sldMk cId="1656225656" sldId="408"/>
            <ac:spMk id="15" creationId="{D53C1ADF-0858-467C-8D2F-A72181D34E06}"/>
          </ac:spMkLst>
        </pc:spChg>
        <pc:spChg chg="add del">
          <ac:chgData name="이윤우" userId="d355e005-16a3-4cfc-9ee5-35bf7d9a94ea" providerId="ADAL" clId="{8447BBAF-7E3B-4DCE-A27D-BADC47E930E1}" dt="2022-04-26T05:18:09.398" v="2259" actId="478"/>
          <ac:spMkLst>
            <pc:docMk/>
            <pc:sldMk cId="1656225656" sldId="408"/>
            <ac:spMk id="16" creationId="{4FFF0334-1E87-47A4-8B7F-242707E81566}"/>
          </ac:spMkLst>
        </pc:spChg>
        <pc:spChg chg="add">
          <ac:chgData name="이윤우" userId="d355e005-16a3-4cfc-9ee5-35bf7d9a94ea" providerId="ADAL" clId="{8447BBAF-7E3B-4DCE-A27D-BADC47E930E1}" dt="2022-04-28T09:56:18.582" v="6298"/>
          <ac:spMkLst>
            <pc:docMk/>
            <pc:sldMk cId="1656225656" sldId="408"/>
            <ac:spMk id="16" creationId="{A86591B3-22AC-4D26-AEE3-A6D8A4C8A024}"/>
          </ac:spMkLst>
        </pc:spChg>
        <pc:spChg chg="add">
          <ac:chgData name="이윤우" userId="d355e005-16a3-4cfc-9ee5-35bf7d9a94ea" providerId="ADAL" clId="{8447BBAF-7E3B-4DCE-A27D-BADC47E930E1}" dt="2022-04-26T00:13:19.797" v="1736"/>
          <ac:spMkLst>
            <pc:docMk/>
            <pc:sldMk cId="1656225656" sldId="408"/>
            <ac:spMk id="17" creationId="{199E51AB-D0CB-4D28-AEF7-2FA97C8831FC}"/>
          </ac:spMkLst>
        </pc:spChg>
        <pc:spChg chg="add">
          <ac:chgData name="이윤우" userId="d355e005-16a3-4cfc-9ee5-35bf7d9a94ea" providerId="ADAL" clId="{8447BBAF-7E3B-4DCE-A27D-BADC47E930E1}" dt="2022-04-26T00:13:19.797" v="1736"/>
          <ac:spMkLst>
            <pc:docMk/>
            <pc:sldMk cId="1656225656" sldId="408"/>
            <ac:spMk id="18" creationId="{1050DE46-2ECE-4942-BC01-7D3A89F76723}"/>
          </ac:spMkLst>
        </pc:spChg>
        <pc:spChg chg="add">
          <ac:chgData name="이윤우" userId="d355e005-16a3-4cfc-9ee5-35bf7d9a94ea" providerId="ADAL" clId="{8447BBAF-7E3B-4DCE-A27D-BADC47E930E1}" dt="2022-04-26T00:13:19.797" v="1736"/>
          <ac:spMkLst>
            <pc:docMk/>
            <pc:sldMk cId="1656225656" sldId="408"/>
            <ac:spMk id="19" creationId="{E1CFFE7A-01D4-4A29-8C46-C5AB83B60166}"/>
          </ac:spMkLst>
        </pc:spChg>
        <pc:spChg chg="add">
          <ac:chgData name="이윤우" userId="d355e005-16a3-4cfc-9ee5-35bf7d9a94ea" providerId="ADAL" clId="{8447BBAF-7E3B-4DCE-A27D-BADC47E930E1}" dt="2022-04-26T00:13:19.797" v="1736"/>
          <ac:spMkLst>
            <pc:docMk/>
            <pc:sldMk cId="1656225656" sldId="408"/>
            <ac:spMk id="20" creationId="{3A093310-2EA6-41CE-8412-3ABE894B84D6}"/>
          </ac:spMkLst>
        </pc:spChg>
        <pc:spChg chg="add">
          <ac:chgData name="이윤우" userId="d355e005-16a3-4cfc-9ee5-35bf7d9a94ea" providerId="ADAL" clId="{8447BBAF-7E3B-4DCE-A27D-BADC47E930E1}" dt="2022-04-26T05:18:09.642" v="2260"/>
          <ac:spMkLst>
            <pc:docMk/>
            <pc:sldMk cId="1656225656" sldId="408"/>
            <ac:spMk id="21" creationId="{D7207516-3BEB-4F02-8F16-A8EE55A3D3F0}"/>
          </ac:spMkLst>
        </pc:spChg>
        <pc:spChg chg="add">
          <ac:chgData name="이윤우" userId="d355e005-16a3-4cfc-9ee5-35bf7d9a94ea" providerId="ADAL" clId="{8447BBAF-7E3B-4DCE-A27D-BADC47E930E1}" dt="2022-04-26T05:18:09.642" v="2260"/>
          <ac:spMkLst>
            <pc:docMk/>
            <pc:sldMk cId="1656225656" sldId="408"/>
            <ac:spMk id="22" creationId="{FB1963EC-8114-42BC-8DBD-C06C38F9C81D}"/>
          </ac:spMkLst>
        </pc:spChg>
        <pc:spChg chg="del">
          <ac:chgData name="이윤우" userId="d355e005-16a3-4cfc-9ee5-35bf7d9a94ea" providerId="ADAL" clId="{8447BBAF-7E3B-4DCE-A27D-BADC47E930E1}" dt="2022-04-26T05:18:05.171" v="2258" actId="478"/>
          <ac:spMkLst>
            <pc:docMk/>
            <pc:sldMk cId="1656225656" sldId="408"/>
            <ac:spMk id="36" creationId="{982E4840-D4A5-4660-BCD1-A6F749D3BF36}"/>
          </ac:spMkLst>
        </pc:spChg>
        <pc:spChg chg="mod">
          <ac:chgData name="이윤우" userId="d355e005-16a3-4cfc-9ee5-35bf7d9a94ea" providerId="ADAL" clId="{8447BBAF-7E3B-4DCE-A27D-BADC47E930E1}" dt="2022-04-27T02:31:10.419" v="4359" actId="20577"/>
          <ac:spMkLst>
            <pc:docMk/>
            <pc:sldMk cId="1656225656" sldId="408"/>
            <ac:spMk id="47" creationId="{E31747B9-8C1E-4545-A498-5E0D39F71CA9}"/>
          </ac:spMkLst>
        </pc:spChg>
        <pc:spChg chg="del">
          <ac:chgData name="이윤우" userId="d355e005-16a3-4cfc-9ee5-35bf7d9a94ea" providerId="ADAL" clId="{8447BBAF-7E3B-4DCE-A27D-BADC47E930E1}" dt="2022-04-26T00:13:19.498" v="1735" actId="478"/>
          <ac:spMkLst>
            <pc:docMk/>
            <pc:sldMk cId="1656225656" sldId="408"/>
            <ac:spMk id="51" creationId="{BA688D17-FF2F-4BC8-B20D-24D7B8AEAD9E}"/>
          </ac:spMkLst>
        </pc:spChg>
        <pc:spChg chg="del">
          <ac:chgData name="이윤우" userId="d355e005-16a3-4cfc-9ee5-35bf7d9a94ea" providerId="ADAL" clId="{8447BBAF-7E3B-4DCE-A27D-BADC47E930E1}" dt="2022-04-26T00:13:19.498" v="1735" actId="478"/>
          <ac:spMkLst>
            <pc:docMk/>
            <pc:sldMk cId="1656225656" sldId="408"/>
            <ac:spMk id="52" creationId="{4B803A77-244A-4518-A9E9-88AE9A8AAF50}"/>
          </ac:spMkLst>
        </pc:spChg>
        <pc:spChg chg="del">
          <ac:chgData name="이윤우" userId="d355e005-16a3-4cfc-9ee5-35bf7d9a94ea" providerId="ADAL" clId="{8447BBAF-7E3B-4DCE-A27D-BADC47E930E1}" dt="2022-04-26T00:13:19.498" v="1735" actId="478"/>
          <ac:spMkLst>
            <pc:docMk/>
            <pc:sldMk cId="1656225656" sldId="408"/>
            <ac:spMk id="53" creationId="{865B596B-CD2B-4054-9ACA-C389EB19B052}"/>
          </ac:spMkLst>
        </pc:spChg>
        <pc:spChg chg="del">
          <ac:chgData name="이윤우" userId="d355e005-16a3-4cfc-9ee5-35bf7d9a94ea" providerId="ADAL" clId="{8447BBAF-7E3B-4DCE-A27D-BADC47E930E1}" dt="2022-04-26T00:13:19.498" v="1735" actId="478"/>
          <ac:spMkLst>
            <pc:docMk/>
            <pc:sldMk cId="1656225656" sldId="408"/>
            <ac:spMk id="54" creationId="{6DFBC451-2E84-4126-87A8-E97343AEEF8B}"/>
          </ac:spMkLst>
        </pc:spChg>
        <pc:spChg chg="del">
          <ac:chgData name="이윤우" userId="d355e005-16a3-4cfc-9ee5-35bf7d9a94ea" providerId="ADAL" clId="{8447BBAF-7E3B-4DCE-A27D-BADC47E930E1}" dt="2022-04-26T00:13:19.498" v="1735" actId="478"/>
          <ac:spMkLst>
            <pc:docMk/>
            <pc:sldMk cId="1656225656" sldId="408"/>
            <ac:spMk id="55" creationId="{4B0995C4-0B1E-43CB-9AA0-AA76EC604CCF}"/>
          </ac:spMkLst>
        </pc:spChg>
        <pc:spChg chg="del">
          <ac:chgData name="이윤우" userId="d355e005-16a3-4cfc-9ee5-35bf7d9a94ea" providerId="ADAL" clId="{8447BBAF-7E3B-4DCE-A27D-BADC47E930E1}" dt="2022-04-26T00:13:19.498" v="1735" actId="478"/>
          <ac:spMkLst>
            <pc:docMk/>
            <pc:sldMk cId="1656225656" sldId="408"/>
            <ac:spMk id="56" creationId="{E862E8BC-BF79-4633-B0AE-689C297ACF44}"/>
          </ac:spMkLst>
        </pc:spChg>
      </pc:sldChg>
      <pc:sldChg chg="addSp delSp modSp add del">
        <pc:chgData name="이윤우" userId="d355e005-16a3-4cfc-9ee5-35bf7d9a94ea" providerId="ADAL" clId="{8447BBAF-7E3B-4DCE-A27D-BADC47E930E1}" dt="2022-04-28T05:40:23.525" v="5007" actId="12788"/>
        <pc:sldMkLst>
          <pc:docMk/>
          <pc:sldMk cId="2956105802" sldId="409"/>
        </pc:sldMkLst>
        <pc:spChg chg="mod topLvl">
          <ac:chgData name="이윤우" userId="d355e005-16a3-4cfc-9ee5-35bf7d9a94ea" providerId="ADAL" clId="{8447BBAF-7E3B-4DCE-A27D-BADC47E930E1}" dt="2022-04-28T05:07:09.008" v="4989" actId="165"/>
          <ac:spMkLst>
            <pc:docMk/>
            <pc:sldMk cId="2956105802" sldId="409"/>
            <ac:spMk id="2" creationId="{CE1EEE72-9C13-4BEC-890D-37C892973C2A}"/>
          </ac:spMkLst>
        </pc:spChg>
        <pc:spChg chg="mod topLvl">
          <ac:chgData name="이윤우" userId="d355e005-16a3-4cfc-9ee5-35bf7d9a94ea" providerId="ADAL" clId="{8447BBAF-7E3B-4DCE-A27D-BADC47E930E1}" dt="2022-04-28T05:07:09.008" v="4989" actId="165"/>
          <ac:spMkLst>
            <pc:docMk/>
            <pc:sldMk cId="2956105802" sldId="409"/>
            <ac:spMk id="3" creationId="{4CE3AA3B-7655-4C67-91AF-A534B3CB5F7A}"/>
          </ac:spMkLst>
        </pc:spChg>
        <pc:spChg chg="mod">
          <ac:chgData name="이윤우" userId="d355e005-16a3-4cfc-9ee5-35bf7d9a94ea" providerId="ADAL" clId="{8447BBAF-7E3B-4DCE-A27D-BADC47E930E1}" dt="2022-04-28T05:37:22.926" v="5006" actId="12788"/>
          <ac:spMkLst>
            <pc:docMk/>
            <pc:sldMk cId="2956105802" sldId="409"/>
            <ac:spMk id="4" creationId="{63B79E0B-688E-445E-A35E-8486A1D31D08}"/>
          </ac:spMkLst>
        </pc:spChg>
        <pc:spChg chg="add del mod">
          <ac:chgData name="이윤우" userId="d355e005-16a3-4cfc-9ee5-35bf7d9a94ea" providerId="ADAL" clId="{8447BBAF-7E3B-4DCE-A27D-BADC47E930E1}" dt="2022-04-27T01:13:31.063" v="3980" actId="478"/>
          <ac:spMkLst>
            <pc:docMk/>
            <pc:sldMk cId="2956105802" sldId="409"/>
            <ac:spMk id="8" creationId="{32A749A1-2B6C-428D-933E-29E11AC72E8C}"/>
          </ac:spMkLst>
        </pc:spChg>
        <pc:spChg chg="mod topLvl">
          <ac:chgData name="이윤우" userId="d355e005-16a3-4cfc-9ee5-35bf7d9a94ea" providerId="ADAL" clId="{8447BBAF-7E3B-4DCE-A27D-BADC47E930E1}" dt="2022-04-28T05:07:09.008" v="4989" actId="165"/>
          <ac:spMkLst>
            <pc:docMk/>
            <pc:sldMk cId="2956105802" sldId="409"/>
            <ac:spMk id="10" creationId="{1382BC87-A17B-4A3B-BD86-B1A5778C8473}"/>
          </ac:spMkLst>
        </pc:spChg>
        <pc:spChg chg="add del">
          <ac:chgData name="이윤우" userId="d355e005-16a3-4cfc-9ee5-35bf7d9a94ea" providerId="ADAL" clId="{8447BBAF-7E3B-4DCE-A27D-BADC47E930E1}" dt="2022-04-26T05:20:53.680" v="2289" actId="478"/>
          <ac:spMkLst>
            <pc:docMk/>
            <pc:sldMk cId="2956105802" sldId="409"/>
            <ac:spMk id="23" creationId="{29EC59B4-B892-4169-8D24-B22C15241DA1}"/>
          </ac:spMkLst>
        </pc:spChg>
        <pc:spChg chg="add">
          <ac:chgData name="이윤우" userId="d355e005-16a3-4cfc-9ee5-35bf7d9a94ea" providerId="ADAL" clId="{8447BBAF-7E3B-4DCE-A27D-BADC47E930E1}" dt="2022-04-26T00:16:04.322" v="1776"/>
          <ac:spMkLst>
            <pc:docMk/>
            <pc:sldMk cId="2956105802" sldId="409"/>
            <ac:spMk id="24" creationId="{E82585A4-2FB3-41FD-A6E6-0856035B336B}"/>
          </ac:spMkLst>
        </pc:spChg>
        <pc:spChg chg="add">
          <ac:chgData name="이윤우" userId="d355e005-16a3-4cfc-9ee5-35bf7d9a94ea" providerId="ADAL" clId="{8447BBAF-7E3B-4DCE-A27D-BADC47E930E1}" dt="2022-04-26T00:16:04.322" v="1776"/>
          <ac:spMkLst>
            <pc:docMk/>
            <pc:sldMk cId="2956105802" sldId="409"/>
            <ac:spMk id="25" creationId="{74BCCAC5-E0EC-40A3-8649-92D9F2A64318}"/>
          </ac:spMkLst>
        </pc:spChg>
        <pc:spChg chg="add">
          <ac:chgData name="이윤우" userId="d355e005-16a3-4cfc-9ee5-35bf7d9a94ea" providerId="ADAL" clId="{8447BBAF-7E3B-4DCE-A27D-BADC47E930E1}" dt="2022-04-26T00:16:04.322" v="1776"/>
          <ac:spMkLst>
            <pc:docMk/>
            <pc:sldMk cId="2956105802" sldId="409"/>
            <ac:spMk id="26" creationId="{FEB484BF-3855-434C-8B69-385178EAAB0D}"/>
          </ac:spMkLst>
        </pc:spChg>
        <pc:spChg chg="mod">
          <ac:chgData name="이윤우" userId="d355e005-16a3-4cfc-9ee5-35bf7d9a94ea" providerId="ADAL" clId="{8447BBAF-7E3B-4DCE-A27D-BADC47E930E1}" dt="2022-04-26T05:21:06.752" v="2293" actId="207"/>
          <ac:spMkLst>
            <pc:docMk/>
            <pc:sldMk cId="2956105802" sldId="409"/>
            <ac:spMk id="27" creationId="{D4C05BA1-B47B-4A52-93BB-AF8A7C5DCE1D}"/>
          </ac:spMkLst>
        </pc:spChg>
        <pc:spChg chg="add del">
          <ac:chgData name="이윤우" userId="d355e005-16a3-4cfc-9ee5-35bf7d9a94ea" providerId="ADAL" clId="{8447BBAF-7E3B-4DCE-A27D-BADC47E930E1}" dt="2022-04-26T05:20:53.680" v="2289" actId="478"/>
          <ac:spMkLst>
            <pc:docMk/>
            <pc:sldMk cId="2956105802" sldId="409"/>
            <ac:spMk id="28" creationId="{F50AF1A1-B385-486A-A168-0DA8146DFB2B}"/>
          </ac:spMkLst>
        </pc:spChg>
        <pc:spChg chg="add">
          <ac:chgData name="이윤우" userId="d355e005-16a3-4cfc-9ee5-35bf7d9a94ea" providerId="ADAL" clId="{8447BBAF-7E3B-4DCE-A27D-BADC47E930E1}" dt="2022-04-26T00:16:04.322" v="1776"/>
          <ac:spMkLst>
            <pc:docMk/>
            <pc:sldMk cId="2956105802" sldId="409"/>
            <ac:spMk id="29" creationId="{663AEBE4-C9AF-43A7-8F51-DF522CEE0F8E}"/>
          </ac:spMkLst>
        </pc:spChg>
        <pc:spChg chg="add">
          <ac:chgData name="이윤우" userId="d355e005-16a3-4cfc-9ee5-35bf7d9a94ea" providerId="ADAL" clId="{8447BBAF-7E3B-4DCE-A27D-BADC47E930E1}" dt="2022-04-26T05:20:54.044" v="2290"/>
          <ac:spMkLst>
            <pc:docMk/>
            <pc:sldMk cId="2956105802" sldId="409"/>
            <ac:spMk id="30" creationId="{735D24CC-B5DF-4AAB-9E71-6F797DD88E2C}"/>
          </ac:spMkLst>
        </pc:spChg>
        <pc:spChg chg="add">
          <ac:chgData name="이윤우" userId="d355e005-16a3-4cfc-9ee5-35bf7d9a94ea" providerId="ADAL" clId="{8447BBAF-7E3B-4DCE-A27D-BADC47E930E1}" dt="2022-04-26T05:20:54.044" v="2290"/>
          <ac:spMkLst>
            <pc:docMk/>
            <pc:sldMk cId="2956105802" sldId="409"/>
            <ac:spMk id="31" creationId="{DC744CB5-CA5C-4591-86D0-80A2A8285963}"/>
          </ac:spMkLst>
        </pc:spChg>
        <pc:spChg chg="del">
          <ac:chgData name="이윤우" userId="d355e005-16a3-4cfc-9ee5-35bf7d9a94ea" providerId="ADAL" clId="{8447BBAF-7E3B-4DCE-A27D-BADC47E930E1}" dt="2022-04-26T00:16:03.961" v="1775" actId="478"/>
          <ac:spMkLst>
            <pc:docMk/>
            <pc:sldMk cId="2956105802" sldId="409"/>
            <ac:spMk id="49" creationId="{970070E2-5787-43F9-8165-4A9419006ACD}"/>
          </ac:spMkLst>
        </pc:spChg>
        <pc:spChg chg="del">
          <ac:chgData name="이윤우" userId="d355e005-16a3-4cfc-9ee5-35bf7d9a94ea" providerId="ADAL" clId="{8447BBAF-7E3B-4DCE-A27D-BADC47E930E1}" dt="2022-04-26T00:16:03.961" v="1775" actId="478"/>
          <ac:spMkLst>
            <pc:docMk/>
            <pc:sldMk cId="2956105802" sldId="409"/>
            <ac:spMk id="50" creationId="{892F8041-379A-4F6D-83B2-15FEAF90CB35}"/>
          </ac:spMkLst>
        </pc:spChg>
        <pc:spChg chg="del">
          <ac:chgData name="이윤우" userId="d355e005-16a3-4cfc-9ee5-35bf7d9a94ea" providerId="ADAL" clId="{8447BBAF-7E3B-4DCE-A27D-BADC47E930E1}" dt="2022-04-26T00:16:03.961" v="1775" actId="478"/>
          <ac:spMkLst>
            <pc:docMk/>
            <pc:sldMk cId="2956105802" sldId="409"/>
            <ac:spMk id="51" creationId="{D8696472-2942-4543-833B-C1ED2E73DD29}"/>
          </ac:spMkLst>
        </pc:spChg>
        <pc:spChg chg="del">
          <ac:chgData name="이윤우" userId="d355e005-16a3-4cfc-9ee5-35bf7d9a94ea" providerId="ADAL" clId="{8447BBAF-7E3B-4DCE-A27D-BADC47E930E1}" dt="2022-04-26T00:16:03.961" v="1775" actId="478"/>
          <ac:spMkLst>
            <pc:docMk/>
            <pc:sldMk cId="2956105802" sldId="409"/>
            <ac:spMk id="52" creationId="{CEFA6684-D4DC-46A4-8B84-4A018BF7C894}"/>
          </ac:spMkLst>
        </pc:spChg>
        <pc:spChg chg="del">
          <ac:chgData name="이윤우" userId="d355e005-16a3-4cfc-9ee5-35bf7d9a94ea" providerId="ADAL" clId="{8447BBAF-7E3B-4DCE-A27D-BADC47E930E1}" dt="2022-04-26T00:16:03.961" v="1775" actId="478"/>
          <ac:spMkLst>
            <pc:docMk/>
            <pc:sldMk cId="2956105802" sldId="409"/>
            <ac:spMk id="53" creationId="{1228773C-6F38-4F03-8296-6AE1A4FC9781}"/>
          </ac:spMkLst>
        </pc:spChg>
        <pc:spChg chg="del">
          <ac:chgData name="이윤우" userId="d355e005-16a3-4cfc-9ee5-35bf7d9a94ea" providerId="ADAL" clId="{8447BBAF-7E3B-4DCE-A27D-BADC47E930E1}" dt="2022-04-26T00:16:03.961" v="1775" actId="478"/>
          <ac:spMkLst>
            <pc:docMk/>
            <pc:sldMk cId="2956105802" sldId="409"/>
            <ac:spMk id="54" creationId="{EBD1417A-492D-48D2-AA5A-11C6D5C1167E}"/>
          </ac:spMkLst>
        </pc:spChg>
        <pc:spChg chg="mod topLvl">
          <ac:chgData name="이윤우" userId="d355e005-16a3-4cfc-9ee5-35bf7d9a94ea" providerId="ADAL" clId="{8447BBAF-7E3B-4DCE-A27D-BADC47E930E1}" dt="2022-04-28T05:07:09.008" v="4989" actId="165"/>
          <ac:spMkLst>
            <pc:docMk/>
            <pc:sldMk cId="2956105802" sldId="409"/>
            <ac:spMk id="74" creationId="{7133F1CB-A184-4A24-8B74-DDFFF7276F8F}"/>
          </ac:spMkLst>
        </pc:spChg>
        <pc:spChg chg="mod topLvl">
          <ac:chgData name="이윤우" userId="d355e005-16a3-4cfc-9ee5-35bf7d9a94ea" providerId="ADAL" clId="{8447BBAF-7E3B-4DCE-A27D-BADC47E930E1}" dt="2022-04-28T05:07:09.008" v="4989" actId="165"/>
          <ac:spMkLst>
            <pc:docMk/>
            <pc:sldMk cId="2956105802" sldId="409"/>
            <ac:spMk id="75" creationId="{A72309F9-C9F1-4F53-A805-51F49DCFD479}"/>
          </ac:spMkLst>
        </pc:spChg>
        <pc:spChg chg="mod topLvl">
          <ac:chgData name="이윤우" userId="d355e005-16a3-4cfc-9ee5-35bf7d9a94ea" providerId="ADAL" clId="{8447BBAF-7E3B-4DCE-A27D-BADC47E930E1}" dt="2022-04-28T05:07:09.008" v="4989" actId="165"/>
          <ac:spMkLst>
            <pc:docMk/>
            <pc:sldMk cId="2956105802" sldId="409"/>
            <ac:spMk id="76" creationId="{61120B90-50DF-4DF4-BCC8-A45E8BE57A74}"/>
          </ac:spMkLst>
        </pc:spChg>
        <pc:spChg chg="mod topLvl">
          <ac:chgData name="이윤우" userId="d355e005-16a3-4cfc-9ee5-35bf7d9a94ea" providerId="ADAL" clId="{8447BBAF-7E3B-4DCE-A27D-BADC47E930E1}" dt="2022-04-28T05:07:09.008" v="4989" actId="165"/>
          <ac:spMkLst>
            <pc:docMk/>
            <pc:sldMk cId="2956105802" sldId="409"/>
            <ac:spMk id="77" creationId="{A306B3B2-CFF9-4659-8D86-722FB5B28216}"/>
          </ac:spMkLst>
        </pc:spChg>
        <pc:spChg chg="mod">
          <ac:chgData name="이윤우" userId="d355e005-16a3-4cfc-9ee5-35bf7d9a94ea" providerId="ADAL" clId="{8447BBAF-7E3B-4DCE-A27D-BADC47E930E1}" dt="2022-04-27T01:11:15.315" v="3972" actId="2711"/>
          <ac:spMkLst>
            <pc:docMk/>
            <pc:sldMk cId="2956105802" sldId="409"/>
            <ac:spMk id="78" creationId="{4AEF669A-EC70-4182-88ED-7D71598E5506}"/>
          </ac:spMkLst>
        </pc:spChg>
        <pc:spChg chg="mod">
          <ac:chgData name="이윤우" userId="d355e005-16a3-4cfc-9ee5-35bf7d9a94ea" providerId="ADAL" clId="{8447BBAF-7E3B-4DCE-A27D-BADC47E930E1}" dt="2022-04-27T01:12:15.964" v="3974" actId="2711"/>
          <ac:spMkLst>
            <pc:docMk/>
            <pc:sldMk cId="2956105802" sldId="409"/>
            <ac:spMk id="79" creationId="{441A424B-D121-418A-B215-E60621BA1741}"/>
          </ac:spMkLst>
        </pc:spChg>
        <pc:spChg chg="mod">
          <ac:chgData name="이윤우" userId="d355e005-16a3-4cfc-9ee5-35bf7d9a94ea" providerId="ADAL" clId="{8447BBAF-7E3B-4DCE-A27D-BADC47E930E1}" dt="2022-04-28T05:37:09.500" v="5005" actId="2711"/>
          <ac:spMkLst>
            <pc:docMk/>
            <pc:sldMk cId="2956105802" sldId="409"/>
            <ac:spMk id="91" creationId="{2561B298-8C32-4600-A0E8-9D17D8E4220B}"/>
          </ac:spMkLst>
        </pc:spChg>
        <pc:spChg chg="mod">
          <ac:chgData name="이윤우" userId="d355e005-16a3-4cfc-9ee5-35bf7d9a94ea" providerId="ADAL" clId="{8447BBAF-7E3B-4DCE-A27D-BADC47E930E1}" dt="2022-04-28T05:40:23.525" v="5007" actId="12788"/>
          <ac:spMkLst>
            <pc:docMk/>
            <pc:sldMk cId="2956105802" sldId="409"/>
            <ac:spMk id="92" creationId="{AB593BAF-87D9-4D6F-BD50-C7621307A3F2}"/>
          </ac:spMkLst>
        </pc:spChg>
        <pc:grpChg chg="mod">
          <ac:chgData name="이윤우" userId="d355e005-16a3-4cfc-9ee5-35bf7d9a94ea" providerId="ADAL" clId="{8447BBAF-7E3B-4DCE-A27D-BADC47E930E1}" dt="2022-04-28T05:40:23.525" v="5007" actId="12788"/>
          <ac:grpSpMkLst>
            <pc:docMk/>
            <pc:sldMk cId="2956105802" sldId="409"/>
            <ac:grpSpMk id="5" creationId="{26A262A9-D406-46D0-9566-A84826C19F82}"/>
          </ac:grpSpMkLst>
        </pc:grpChg>
        <pc:grpChg chg="del mod">
          <ac:chgData name="이윤우" userId="d355e005-16a3-4cfc-9ee5-35bf7d9a94ea" providerId="ADAL" clId="{8447BBAF-7E3B-4DCE-A27D-BADC47E930E1}" dt="2022-04-28T05:07:09.008" v="4989" actId="165"/>
          <ac:grpSpMkLst>
            <pc:docMk/>
            <pc:sldMk cId="2956105802" sldId="409"/>
            <ac:grpSpMk id="6" creationId="{07360283-8828-4FDF-B493-321071EFA3E9}"/>
          </ac:grpSpMkLst>
        </pc:grpChg>
        <pc:grpChg chg="mod">
          <ac:chgData name="이윤우" userId="d355e005-16a3-4cfc-9ee5-35bf7d9a94ea" providerId="ADAL" clId="{8447BBAF-7E3B-4DCE-A27D-BADC47E930E1}" dt="2022-04-28T05:40:23.525" v="5007" actId="12788"/>
          <ac:grpSpMkLst>
            <pc:docMk/>
            <pc:sldMk cId="2956105802" sldId="409"/>
            <ac:grpSpMk id="80" creationId="{639B38C7-44CA-4F2B-934B-8F113A6AC863}"/>
          </ac:grpSpMkLst>
        </pc:grpChg>
        <pc:grpChg chg="del mod topLvl">
          <ac:chgData name="이윤우" userId="d355e005-16a3-4cfc-9ee5-35bf7d9a94ea" providerId="ADAL" clId="{8447BBAF-7E3B-4DCE-A27D-BADC47E930E1}" dt="2022-04-28T05:07:13.789" v="4990" actId="165"/>
          <ac:grpSpMkLst>
            <pc:docMk/>
            <pc:sldMk cId="2956105802" sldId="409"/>
            <ac:grpSpMk id="99" creationId="{D9A1D1CF-8C49-448A-9AEA-13CB82BB2A0D}"/>
          </ac:grpSpMkLst>
        </pc:grpChg>
        <pc:grpChg chg="del mod topLvl">
          <ac:chgData name="이윤우" userId="d355e005-16a3-4cfc-9ee5-35bf7d9a94ea" providerId="ADAL" clId="{8447BBAF-7E3B-4DCE-A27D-BADC47E930E1}" dt="2022-04-28T05:07:17.305" v="4991" actId="165"/>
          <ac:grpSpMkLst>
            <pc:docMk/>
            <pc:sldMk cId="2956105802" sldId="409"/>
            <ac:grpSpMk id="102" creationId="{A7F76DA8-707E-4EB0-91CF-994CA89B170F}"/>
          </ac:grpSpMkLst>
        </pc:grpChg>
        <pc:grpChg chg="del mod topLvl">
          <ac:chgData name="이윤우" userId="d355e005-16a3-4cfc-9ee5-35bf7d9a94ea" providerId="ADAL" clId="{8447BBAF-7E3B-4DCE-A27D-BADC47E930E1}" dt="2022-04-28T05:07:21" v="4992" actId="165"/>
          <ac:grpSpMkLst>
            <pc:docMk/>
            <pc:sldMk cId="2956105802" sldId="409"/>
            <ac:grpSpMk id="105" creationId="{6F05A447-C266-4EEF-AF28-0354C6219F79}"/>
          </ac:grpSpMkLst>
        </pc:grpChg>
        <pc:grpChg chg="mod topLvl">
          <ac:chgData name="이윤우" userId="d355e005-16a3-4cfc-9ee5-35bf7d9a94ea" providerId="ADAL" clId="{8447BBAF-7E3B-4DCE-A27D-BADC47E930E1}" dt="2022-04-28T05:07:09.008" v="4989" actId="165"/>
          <ac:grpSpMkLst>
            <pc:docMk/>
            <pc:sldMk cId="2956105802" sldId="409"/>
            <ac:grpSpMk id="130" creationId="{298E6543-64CE-4A5E-A1C6-D687E42EBC2C}"/>
          </ac:grpSpMkLst>
        </pc:grpChg>
        <pc:grpChg chg="mod">
          <ac:chgData name="이윤우" userId="d355e005-16a3-4cfc-9ee5-35bf7d9a94ea" providerId="ADAL" clId="{8447BBAF-7E3B-4DCE-A27D-BADC47E930E1}" dt="2022-04-26T23:59:26.634" v="3875" actId="12788"/>
          <ac:grpSpMkLst>
            <pc:docMk/>
            <pc:sldMk cId="2956105802" sldId="409"/>
            <ac:grpSpMk id="133" creationId="{5405A265-084C-469E-A775-7A7C02525984}"/>
          </ac:grpSpMkLst>
        </pc:grpChg>
        <pc:picChg chg="mod topLvl">
          <ac:chgData name="이윤우" userId="d355e005-16a3-4cfc-9ee5-35bf7d9a94ea" providerId="ADAL" clId="{8447BBAF-7E3B-4DCE-A27D-BADC47E930E1}" dt="2022-04-28T05:07:09.008" v="4989" actId="165"/>
          <ac:picMkLst>
            <pc:docMk/>
            <pc:sldMk cId="2956105802" sldId="409"/>
            <ac:picMk id="66" creationId="{4F8FA2D8-7869-47A5-8987-C968DA6903F4}"/>
          </ac:picMkLst>
        </pc:picChg>
        <pc:picChg chg="mod topLvl">
          <ac:chgData name="이윤우" userId="d355e005-16a3-4cfc-9ee5-35bf7d9a94ea" providerId="ADAL" clId="{8447BBAF-7E3B-4DCE-A27D-BADC47E930E1}" dt="2022-04-28T05:07:09.008" v="4989" actId="165"/>
          <ac:picMkLst>
            <pc:docMk/>
            <pc:sldMk cId="2956105802" sldId="409"/>
            <ac:picMk id="71" creationId="{2466CAF3-5B9A-46A1-947D-21279483A2F0}"/>
          </ac:picMkLst>
        </pc:picChg>
        <pc:picChg chg="mod topLvl">
          <ac:chgData name="이윤우" userId="d355e005-16a3-4cfc-9ee5-35bf7d9a94ea" providerId="ADAL" clId="{8447BBAF-7E3B-4DCE-A27D-BADC47E930E1}" dt="2022-04-28T05:07:09.008" v="4989" actId="165"/>
          <ac:picMkLst>
            <pc:docMk/>
            <pc:sldMk cId="2956105802" sldId="409"/>
            <ac:picMk id="72" creationId="{DB1184C0-AB9A-45FC-9E7A-0E6FF3C7CEFD}"/>
          </ac:picMkLst>
        </pc:picChg>
        <pc:picChg chg="mod">
          <ac:chgData name="이윤우" userId="d355e005-16a3-4cfc-9ee5-35bf7d9a94ea" providerId="ADAL" clId="{8447BBAF-7E3B-4DCE-A27D-BADC47E930E1}" dt="2022-04-28T05:40:23.525" v="5007" actId="12788"/>
          <ac:picMkLst>
            <pc:docMk/>
            <pc:sldMk cId="2956105802" sldId="409"/>
            <ac:picMk id="85" creationId="{69ED9AB3-15EC-403D-875A-B9E8AD0FAA00}"/>
          </ac:picMkLst>
        </pc:picChg>
        <pc:picChg chg="mod">
          <ac:chgData name="이윤우" userId="d355e005-16a3-4cfc-9ee5-35bf7d9a94ea" providerId="ADAL" clId="{8447BBAF-7E3B-4DCE-A27D-BADC47E930E1}" dt="2022-04-28T05:37:22.926" v="5006" actId="12788"/>
          <ac:picMkLst>
            <pc:docMk/>
            <pc:sldMk cId="2956105802" sldId="409"/>
            <ac:picMk id="86" creationId="{2B4BB51D-5543-4509-906B-2894E575D3DA}"/>
          </ac:picMkLst>
        </pc:picChg>
        <pc:picChg chg="mod topLvl">
          <ac:chgData name="이윤우" userId="d355e005-16a3-4cfc-9ee5-35bf7d9a94ea" providerId="ADAL" clId="{8447BBAF-7E3B-4DCE-A27D-BADC47E930E1}" dt="2022-04-28T05:07:13.789" v="4990" actId="165"/>
          <ac:picMkLst>
            <pc:docMk/>
            <pc:sldMk cId="2956105802" sldId="409"/>
            <ac:picMk id="100" creationId="{C7F207E5-7F41-45FA-8FCF-0835E8BC341F}"/>
          </ac:picMkLst>
        </pc:picChg>
        <pc:picChg chg="mod topLvl">
          <ac:chgData name="이윤우" userId="d355e005-16a3-4cfc-9ee5-35bf7d9a94ea" providerId="ADAL" clId="{8447BBAF-7E3B-4DCE-A27D-BADC47E930E1}" dt="2022-04-28T05:07:13.789" v="4990" actId="165"/>
          <ac:picMkLst>
            <pc:docMk/>
            <pc:sldMk cId="2956105802" sldId="409"/>
            <ac:picMk id="101" creationId="{B1AE90C6-AD7B-48C9-9077-BFC05EE1A179}"/>
          </ac:picMkLst>
        </pc:picChg>
        <pc:picChg chg="mod topLvl">
          <ac:chgData name="이윤우" userId="d355e005-16a3-4cfc-9ee5-35bf7d9a94ea" providerId="ADAL" clId="{8447BBAF-7E3B-4DCE-A27D-BADC47E930E1}" dt="2022-04-28T05:07:17.305" v="4991" actId="165"/>
          <ac:picMkLst>
            <pc:docMk/>
            <pc:sldMk cId="2956105802" sldId="409"/>
            <ac:picMk id="103" creationId="{B2A6B8F8-FE8F-4AD6-8851-28DE34ABDB36}"/>
          </ac:picMkLst>
        </pc:picChg>
        <pc:picChg chg="mod topLvl">
          <ac:chgData name="이윤우" userId="d355e005-16a3-4cfc-9ee5-35bf7d9a94ea" providerId="ADAL" clId="{8447BBAF-7E3B-4DCE-A27D-BADC47E930E1}" dt="2022-04-28T05:07:17.305" v="4991" actId="165"/>
          <ac:picMkLst>
            <pc:docMk/>
            <pc:sldMk cId="2956105802" sldId="409"/>
            <ac:picMk id="104" creationId="{945CCD51-22AB-4D96-B60C-2A468BB12AA9}"/>
          </ac:picMkLst>
        </pc:picChg>
        <pc:picChg chg="mod topLvl">
          <ac:chgData name="이윤우" userId="d355e005-16a3-4cfc-9ee5-35bf7d9a94ea" providerId="ADAL" clId="{8447BBAF-7E3B-4DCE-A27D-BADC47E930E1}" dt="2022-04-28T05:07:21" v="4992" actId="165"/>
          <ac:picMkLst>
            <pc:docMk/>
            <pc:sldMk cId="2956105802" sldId="409"/>
            <ac:picMk id="106" creationId="{D485D93D-BFB9-4381-9318-80A88B1BD199}"/>
          </ac:picMkLst>
        </pc:picChg>
        <pc:picChg chg="mod topLvl">
          <ac:chgData name="이윤우" userId="d355e005-16a3-4cfc-9ee5-35bf7d9a94ea" providerId="ADAL" clId="{8447BBAF-7E3B-4DCE-A27D-BADC47E930E1}" dt="2022-04-28T05:07:21" v="4992" actId="165"/>
          <ac:picMkLst>
            <pc:docMk/>
            <pc:sldMk cId="2956105802" sldId="409"/>
            <ac:picMk id="107" creationId="{C94EFCE2-08DA-4996-BF31-090847962843}"/>
          </ac:picMkLst>
        </pc:picChg>
        <pc:picChg chg="mod">
          <ac:chgData name="이윤우" userId="d355e005-16a3-4cfc-9ee5-35bf7d9a94ea" providerId="ADAL" clId="{8447BBAF-7E3B-4DCE-A27D-BADC47E930E1}" dt="2022-04-26T23:59:06.949" v="3874" actId="12788"/>
          <ac:picMkLst>
            <pc:docMk/>
            <pc:sldMk cId="2956105802" sldId="409"/>
            <ac:picMk id="131" creationId="{0286E8FF-5E89-42FF-A5BB-0DE59B267250}"/>
          </ac:picMkLst>
        </pc:picChg>
        <pc:picChg chg="mod">
          <ac:chgData name="이윤우" userId="d355e005-16a3-4cfc-9ee5-35bf7d9a94ea" providerId="ADAL" clId="{8447BBAF-7E3B-4DCE-A27D-BADC47E930E1}" dt="2022-04-26T23:59:26.634" v="3875" actId="12788"/>
          <ac:picMkLst>
            <pc:docMk/>
            <pc:sldMk cId="2956105802" sldId="409"/>
            <ac:picMk id="134" creationId="{5BAD26A0-51E4-4792-BC91-368BE31FDA0B}"/>
          </ac:picMkLst>
        </pc:picChg>
      </pc:sldChg>
      <pc:sldChg chg="addSp delSp add del">
        <pc:chgData name="이윤우" userId="d355e005-16a3-4cfc-9ee5-35bf7d9a94ea" providerId="ADAL" clId="{8447BBAF-7E3B-4DCE-A27D-BADC47E930E1}" dt="2022-04-28T10:06:50.782" v="6384" actId="2696"/>
        <pc:sldMkLst>
          <pc:docMk/>
          <pc:sldMk cId="2526473729" sldId="410"/>
        </pc:sldMkLst>
        <pc:spChg chg="del">
          <ac:chgData name="이윤우" userId="d355e005-16a3-4cfc-9ee5-35bf7d9a94ea" providerId="ADAL" clId="{8447BBAF-7E3B-4DCE-A27D-BADC47E930E1}" dt="2022-04-26T00:16:18.630" v="1777" actId="478"/>
          <ac:spMkLst>
            <pc:docMk/>
            <pc:sldMk cId="2526473729" sldId="410"/>
            <ac:spMk id="19" creationId="{20AB6E72-DDA2-4F32-B23E-A60B4AD45835}"/>
          </ac:spMkLst>
        </pc:spChg>
        <pc:spChg chg="del">
          <ac:chgData name="이윤우" userId="d355e005-16a3-4cfc-9ee5-35bf7d9a94ea" providerId="ADAL" clId="{8447BBAF-7E3B-4DCE-A27D-BADC47E930E1}" dt="2022-04-26T00:16:18.630" v="1777" actId="478"/>
          <ac:spMkLst>
            <pc:docMk/>
            <pc:sldMk cId="2526473729" sldId="410"/>
            <ac:spMk id="20" creationId="{87834414-DA69-44F0-A3AE-D5DBFF4C4380}"/>
          </ac:spMkLst>
        </pc:spChg>
        <pc:spChg chg="del">
          <ac:chgData name="이윤우" userId="d355e005-16a3-4cfc-9ee5-35bf7d9a94ea" providerId="ADAL" clId="{8447BBAF-7E3B-4DCE-A27D-BADC47E930E1}" dt="2022-04-26T00:16:18.630" v="1777" actId="478"/>
          <ac:spMkLst>
            <pc:docMk/>
            <pc:sldMk cId="2526473729" sldId="410"/>
            <ac:spMk id="21" creationId="{96B2F22A-32D2-477B-A473-1A8769FB4216}"/>
          </ac:spMkLst>
        </pc:spChg>
        <pc:spChg chg="del">
          <ac:chgData name="이윤우" userId="d355e005-16a3-4cfc-9ee5-35bf7d9a94ea" providerId="ADAL" clId="{8447BBAF-7E3B-4DCE-A27D-BADC47E930E1}" dt="2022-04-26T00:16:18.630" v="1777" actId="478"/>
          <ac:spMkLst>
            <pc:docMk/>
            <pc:sldMk cId="2526473729" sldId="410"/>
            <ac:spMk id="22" creationId="{93B2A621-721C-44A0-A80C-DB0CD202C837}"/>
          </ac:spMkLst>
        </pc:spChg>
        <pc:spChg chg="del">
          <ac:chgData name="이윤우" userId="d355e005-16a3-4cfc-9ee5-35bf7d9a94ea" providerId="ADAL" clId="{8447BBAF-7E3B-4DCE-A27D-BADC47E930E1}" dt="2022-04-26T00:16:18.630" v="1777" actId="478"/>
          <ac:spMkLst>
            <pc:docMk/>
            <pc:sldMk cId="2526473729" sldId="410"/>
            <ac:spMk id="23" creationId="{9A19BF70-4F33-4280-BD12-3D4D54602947}"/>
          </ac:spMkLst>
        </pc:spChg>
        <pc:spChg chg="del">
          <ac:chgData name="이윤우" userId="d355e005-16a3-4cfc-9ee5-35bf7d9a94ea" providerId="ADAL" clId="{8447BBAF-7E3B-4DCE-A27D-BADC47E930E1}" dt="2022-04-26T00:16:18.630" v="1777" actId="478"/>
          <ac:spMkLst>
            <pc:docMk/>
            <pc:sldMk cId="2526473729" sldId="410"/>
            <ac:spMk id="24" creationId="{30D5324E-8C44-407B-918A-AC4E02C17B9F}"/>
          </ac:spMkLst>
        </pc:spChg>
        <pc:spChg chg="add">
          <ac:chgData name="이윤우" userId="d355e005-16a3-4cfc-9ee5-35bf7d9a94ea" providerId="ADAL" clId="{8447BBAF-7E3B-4DCE-A27D-BADC47E930E1}" dt="2022-04-26T00:16:18.827" v="1778"/>
          <ac:spMkLst>
            <pc:docMk/>
            <pc:sldMk cId="2526473729" sldId="410"/>
            <ac:spMk id="30" creationId="{0386B25F-6C18-4830-BFA5-5F42B4FC6EAC}"/>
          </ac:spMkLst>
        </pc:spChg>
        <pc:spChg chg="add">
          <ac:chgData name="이윤우" userId="d355e005-16a3-4cfc-9ee5-35bf7d9a94ea" providerId="ADAL" clId="{8447BBAF-7E3B-4DCE-A27D-BADC47E930E1}" dt="2022-04-26T00:16:18.827" v="1778"/>
          <ac:spMkLst>
            <pc:docMk/>
            <pc:sldMk cId="2526473729" sldId="410"/>
            <ac:spMk id="31" creationId="{A67A92E6-DB29-4037-A883-30F20AEDDDA1}"/>
          </ac:spMkLst>
        </pc:spChg>
        <pc:spChg chg="add">
          <ac:chgData name="이윤우" userId="d355e005-16a3-4cfc-9ee5-35bf7d9a94ea" providerId="ADAL" clId="{8447BBAF-7E3B-4DCE-A27D-BADC47E930E1}" dt="2022-04-26T00:16:18.827" v="1778"/>
          <ac:spMkLst>
            <pc:docMk/>
            <pc:sldMk cId="2526473729" sldId="410"/>
            <ac:spMk id="32" creationId="{AA326251-D253-493D-BCC0-9B5C1A1E8EAA}"/>
          </ac:spMkLst>
        </pc:spChg>
        <pc:spChg chg="add">
          <ac:chgData name="이윤우" userId="d355e005-16a3-4cfc-9ee5-35bf7d9a94ea" providerId="ADAL" clId="{8447BBAF-7E3B-4DCE-A27D-BADC47E930E1}" dt="2022-04-26T00:16:18.827" v="1778"/>
          <ac:spMkLst>
            <pc:docMk/>
            <pc:sldMk cId="2526473729" sldId="410"/>
            <ac:spMk id="33" creationId="{3D886B6D-CA49-434B-8777-5CEE3289C02A}"/>
          </ac:spMkLst>
        </pc:spChg>
        <pc:spChg chg="add">
          <ac:chgData name="이윤우" userId="d355e005-16a3-4cfc-9ee5-35bf7d9a94ea" providerId="ADAL" clId="{8447BBAF-7E3B-4DCE-A27D-BADC47E930E1}" dt="2022-04-26T00:16:18.827" v="1778"/>
          <ac:spMkLst>
            <pc:docMk/>
            <pc:sldMk cId="2526473729" sldId="410"/>
            <ac:spMk id="34" creationId="{00FDA19A-D413-49AB-92D7-74EBDDA8FA6B}"/>
          </ac:spMkLst>
        </pc:spChg>
        <pc:spChg chg="add">
          <ac:chgData name="이윤우" userId="d355e005-16a3-4cfc-9ee5-35bf7d9a94ea" providerId="ADAL" clId="{8447BBAF-7E3B-4DCE-A27D-BADC47E930E1}" dt="2022-04-26T00:16:18.827" v="1778"/>
          <ac:spMkLst>
            <pc:docMk/>
            <pc:sldMk cId="2526473729" sldId="410"/>
            <ac:spMk id="35" creationId="{FED49392-08BF-4085-8E48-7D480CD8B9B7}"/>
          </ac:spMkLst>
        </pc:spChg>
      </pc:sldChg>
      <pc:sldChg chg="delSp modSp add">
        <pc:chgData name="이윤우" userId="d355e005-16a3-4cfc-9ee5-35bf7d9a94ea" providerId="ADAL" clId="{8447BBAF-7E3B-4DCE-A27D-BADC47E930E1}" dt="2022-04-28T09:34:04.412" v="6169" actId="207"/>
        <pc:sldMkLst>
          <pc:docMk/>
          <pc:sldMk cId="2669954067" sldId="412"/>
        </pc:sldMkLst>
        <pc:spChg chg="del">
          <ac:chgData name="이윤우" userId="d355e005-16a3-4cfc-9ee5-35bf7d9a94ea" providerId="ADAL" clId="{8447BBAF-7E3B-4DCE-A27D-BADC47E930E1}" dt="2022-04-26T02:17:20.097" v="1909" actId="478"/>
          <ac:spMkLst>
            <pc:docMk/>
            <pc:sldMk cId="2669954067" sldId="412"/>
            <ac:spMk id="2" creationId="{F5353C10-BF3C-FFC3-0D20-59E312C72A74}"/>
          </ac:spMkLst>
        </pc:spChg>
        <pc:spChg chg="mod ord">
          <ac:chgData name="이윤우" userId="d355e005-16a3-4cfc-9ee5-35bf7d9a94ea" providerId="ADAL" clId="{8447BBAF-7E3B-4DCE-A27D-BADC47E930E1}" dt="2022-04-28T09:34:04.412" v="6169" actId="207"/>
          <ac:spMkLst>
            <pc:docMk/>
            <pc:sldMk cId="2669954067" sldId="412"/>
            <ac:spMk id="4" creationId="{ADFF9200-6112-41D4-99A4-726E87291988}"/>
          </ac:spMkLst>
        </pc:spChg>
        <pc:spChg chg="del">
          <ac:chgData name="이윤우" userId="d355e005-16a3-4cfc-9ee5-35bf7d9a94ea" providerId="ADAL" clId="{8447BBAF-7E3B-4DCE-A27D-BADC47E930E1}" dt="2022-04-26T02:17:20.097" v="1909" actId="478"/>
          <ac:spMkLst>
            <pc:docMk/>
            <pc:sldMk cId="2669954067" sldId="412"/>
            <ac:spMk id="8" creationId="{0EDE816B-6666-49F8-2160-FF52648B3B30}"/>
          </ac:spMkLst>
        </pc:spChg>
        <pc:spChg chg="del">
          <ac:chgData name="이윤우" userId="d355e005-16a3-4cfc-9ee5-35bf7d9a94ea" providerId="ADAL" clId="{8447BBAF-7E3B-4DCE-A27D-BADC47E930E1}" dt="2022-04-26T02:17:20.097" v="1909" actId="478"/>
          <ac:spMkLst>
            <pc:docMk/>
            <pc:sldMk cId="2669954067" sldId="412"/>
            <ac:spMk id="21" creationId="{1DB5BF9F-D5E7-4DFF-A191-88C800349453}"/>
          </ac:spMkLst>
        </pc:spChg>
        <pc:spChg chg="del">
          <ac:chgData name="이윤우" userId="d355e005-16a3-4cfc-9ee5-35bf7d9a94ea" providerId="ADAL" clId="{8447BBAF-7E3B-4DCE-A27D-BADC47E930E1}" dt="2022-04-26T02:17:20.097" v="1909" actId="478"/>
          <ac:spMkLst>
            <pc:docMk/>
            <pc:sldMk cId="2669954067" sldId="412"/>
            <ac:spMk id="29" creationId="{D902D72E-CC40-4C0D-A4C6-A8AC23B7C722}"/>
          </ac:spMkLst>
        </pc:spChg>
        <pc:spChg chg="del">
          <ac:chgData name="이윤우" userId="d355e005-16a3-4cfc-9ee5-35bf7d9a94ea" providerId="ADAL" clId="{8447BBAF-7E3B-4DCE-A27D-BADC47E930E1}" dt="2022-04-26T02:17:20.097" v="1909" actId="478"/>
          <ac:spMkLst>
            <pc:docMk/>
            <pc:sldMk cId="2669954067" sldId="412"/>
            <ac:spMk id="30" creationId="{681554B5-63FE-4E91-AF67-C8C60BF53783}"/>
          </ac:spMkLst>
        </pc:spChg>
        <pc:spChg chg="del">
          <ac:chgData name="이윤우" userId="d355e005-16a3-4cfc-9ee5-35bf7d9a94ea" providerId="ADAL" clId="{8447BBAF-7E3B-4DCE-A27D-BADC47E930E1}" dt="2022-04-26T02:17:20.097" v="1909" actId="478"/>
          <ac:spMkLst>
            <pc:docMk/>
            <pc:sldMk cId="2669954067" sldId="412"/>
            <ac:spMk id="33" creationId="{BF4DD078-32B3-4C91-BF0C-8D2BD7BDB053}"/>
          </ac:spMkLst>
        </pc:spChg>
        <pc:spChg chg="mod">
          <ac:chgData name="이윤우" userId="d355e005-16a3-4cfc-9ee5-35bf7d9a94ea" providerId="ADAL" clId="{8447BBAF-7E3B-4DCE-A27D-BADC47E930E1}" dt="2022-04-26T02:19:13.680" v="1972" actId="1076"/>
          <ac:spMkLst>
            <pc:docMk/>
            <pc:sldMk cId="2669954067" sldId="412"/>
            <ac:spMk id="34" creationId="{D8980976-871A-4A3E-9934-C71B8CFE6AA2}"/>
          </ac:spMkLst>
        </pc:spChg>
        <pc:spChg chg="del">
          <ac:chgData name="이윤우" userId="d355e005-16a3-4cfc-9ee5-35bf7d9a94ea" providerId="ADAL" clId="{8447BBAF-7E3B-4DCE-A27D-BADC47E930E1}" dt="2022-04-26T02:17:20.097" v="1909" actId="478"/>
          <ac:spMkLst>
            <pc:docMk/>
            <pc:sldMk cId="2669954067" sldId="412"/>
            <ac:spMk id="35" creationId="{AD2A5BC7-AFFE-412B-8A17-CFFD2ADDB2D8}"/>
          </ac:spMkLst>
        </pc:spChg>
        <pc:spChg chg="del">
          <ac:chgData name="이윤우" userId="d355e005-16a3-4cfc-9ee5-35bf7d9a94ea" providerId="ADAL" clId="{8447BBAF-7E3B-4DCE-A27D-BADC47E930E1}" dt="2022-04-26T02:17:20.097" v="1909" actId="478"/>
          <ac:spMkLst>
            <pc:docMk/>
            <pc:sldMk cId="2669954067" sldId="412"/>
            <ac:spMk id="36" creationId="{6905959B-C1A3-4A4A-87BD-85B8B3874782}"/>
          </ac:spMkLst>
        </pc:spChg>
        <pc:spChg chg="del">
          <ac:chgData name="이윤우" userId="d355e005-16a3-4cfc-9ee5-35bf7d9a94ea" providerId="ADAL" clId="{8447BBAF-7E3B-4DCE-A27D-BADC47E930E1}" dt="2022-04-26T02:17:20.097" v="1909" actId="478"/>
          <ac:spMkLst>
            <pc:docMk/>
            <pc:sldMk cId="2669954067" sldId="412"/>
            <ac:spMk id="37" creationId="{D8A28C77-52AC-4DFF-9364-B452B919D615}"/>
          </ac:spMkLst>
        </pc:spChg>
        <pc:spChg chg="del">
          <ac:chgData name="이윤우" userId="d355e005-16a3-4cfc-9ee5-35bf7d9a94ea" providerId="ADAL" clId="{8447BBAF-7E3B-4DCE-A27D-BADC47E930E1}" dt="2022-04-26T02:17:20.097" v="1909" actId="478"/>
          <ac:spMkLst>
            <pc:docMk/>
            <pc:sldMk cId="2669954067" sldId="412"/>
            <ac:spMk id="38" creationId="{756F4770-8965-4EB6-B630-99A5AC829EFB}"/>
          </ac:spMkLst>
        </pc:spChg>
        <pc:spChg chg="del">
          <ac:chgData name="이윤우" userId="d355e005-16a3-4cfc-9ee5-35bf7d9a94ea" providerId="ADAL" clId="{8447BBAF-7E3B-4DCE-A27D-BADC47E930E1}" dt="2022-04-26T02:17:20.097" v="1909" actId="478"/>
          <ac:spMkLst>
            <pc:docMk/>
            <pc:sldMk cId="2669954067" sldId="412"/>
            <ac:spMk id="39" creationId="{147D1CC3-A53D-41E3-B361-AE16F5532E7A}"/>
          </ac:spMkLst>
        </pc:spChg>
        <pc:cxnChg chg="del">
          <ac:chgData name="이윤우" userId="d355e005-16a3-4cfc-9ee5-35bf7d9a94ea" providerId="ADAL" clId="{8447BBAF-7E3B-4DCE-A27D-BADC47E930E1}" dt="2022-04-26T02:17:20.097" v="1909" actId="478"/>
          <ac:cxnSpMkLst>
            <pc:docMk/>
            <pc:sldMk cId="2669954067" sldId="412"/>
            <ac:cxnSpMk id="28" creationId="{12B79757-A7AF-4BD3-BD02-DD1681756D8A}"/>
          </ac:cxnSpMkLst>
        </pc:cxnChg>
      </pc:sldChg>
      <pc:sldChg chg="addSp delSp modSp delAnim">
        <pc:chgData name="이윤우" userId="d355e005-16a3-4cfc-9ee5-35bf7d9a94ea" providerId="ADAL" clId="{8447BBAF-7E3B-4DCE-A27D-BADC47E930E1}" dt="2022-04-28T09:37:21.772" v="6196" actId="207"/>
        <pc:sldMkLst>
          <pc:docMk/>
          <pc:sldMk cId="450947238" sldId="413"/>
        </pc:sldMkLst>
        <pc:spChg chg="add mod ord">
          <ac:chgData name="이윤우" userId="d355e005-16a3-4cfc-9ee5-35bf7d9a94ea" providerId="ADAL" clId="{8447BBAF-7E3B-4DCE-A27D-BADC47E930E1}" dt="2022-04-28T09:37:21.772" v="6196" actId="207"/>
          <ac:spMkLst>
            <pc:docMk/>
            <pc:sldMk cId="450947238" sldId="413"/>
            <ac:spMk id="7" creationId="{EAC7E3F1-BFF9-4606-8494-9F6E022C542C}"/>
          </ac:spMkLst>
        </pc:spChg>
        <pc:spChg chg="del mod">
          <ac:chgData name="이윤우" userId="d355e005-16a3-4cfc-9ee5-35bf7d9a94ea" providerId="ADAL" clId="{8447BBAF-7E3B-4DCE-A27D-BADC47E930E1}" dt="2022-04-26T06:27:15.942" v="2533" actId="478"/>
          <ac:spMkLst>
            <pc:docMk/>
            <pc:sldMk cId="450947238" sldId="413"/>
            <ac:spMk id="16" creationId="{E3B8190E-4452-41EE-9058-7BE342A65F47}"/>
          </ac:spMkLst>
        </pc:spChg>
        <pc:spChg chg="del mod">
          <ac:chgData name="이윤우" userId="d355e005-16a3-4cfc-9ee5-35bf7d9a94ea" providerId="ADAL" clId="{8447BBAF-7E3B-4DCE-A27D-BADC47E930E1}" dt="2022-04-26T04:51:39.093" v="2151" actId="478"/>
          <ac:spMkLst>
            <pc:docMk/>
            <pc:sldMk cId="450947238" sldId="413"/>
            <ac:spMk id="18" creationId="{261D5066-53EF-4A2F-9E6B-5A6BFEA9E4A1}"/>
          </ac:spMkLst>
        </pc:spChg>
        <pc:spChg chg="mod">
          <ac:chgData name="이윤우" userId="d355e005-16a3-4cfc-9ee5-35bf7d9a94ea" providerId="ADAL" clId="{8447BBAF-7E3B-4DCE-A27D-BADC47E930E1}" dt="2022-04-26T06:27:20.902" v="2534" actId="1076"/>
          <ac:spMkLst>
            <pc:docMk/>
            <pc:sldMk cId="450947238" sldId="413"/>
            <ac:spMk id="34" creationId="{D8980976-871A-4A3E-9934-C71B8CFE6AA2}"/>
          </ac:spMkLst>
        </pc:spChg>
      </pc:sldChg>
      <pc:sldChg chg="addSp delSp modSp addAnim delAnim">
        <pc:chgData name="이윤우" userId="d355e005-16a3-4cfc-9ee5-35bf7d9a94ea" providerId="ADAL" clId="{8447BBAF-7E3B-4DCE-A27D-BADC47E930E1}" dt="2022-04-28T11:47:36.494" v="7165" actId="1036"/>
        <pc:sldMkLst>
          <pc:docMk/>
          <pc:sldMk cId="4188353689" sldId="415"/>
        </pc:sldMkLst>
        <pc:spChg chg="add mod ord">
          <ac:chgData name="이윤우" userId="d355e005-16a3-4cfc-9ee5-35bf7d9a94ea" providerId="ADAL" clId="{8447BBAF-7E3B-4DCE-A27D-BADC47E930E1}" dt="2022-04-28T11:47:27.263" v="7129" actId="1076"/>
          <ac:spMkLst>
            <pc:docMk/>
            <pc:sldMk cId="4188353689" sldId="415"/>
            <ac:spMk id="5" creationId="{F1DC4982-967A-4040-B461-41510214B815}"/>
          </ac:spMkLst>
        </pc:spChg>
        <pc:spChg chg="add del mod">
          <ac:chgData name="이윤우" userId="d355e005-16a3-4cfc-9ee5-35bf7d9a94ea" providerId="ADAL" clId="{8447BBAF-7E3B-4DCE-A27D-BADC47E930E1}" dt="2022-04-26T07:07:37.980" v="2890" actId="478"/>
          <ac:spMkLst>
            <pc:docMk/>
            <pc:sldMk cId="4188353689" sldId="415"/>
            <ac:spMk id="16" creationId="{E3B8190E-4452-41EE-9058-7BE342A65F47}"/>
          </ac:spMkLst>
        </pc:spChg>
        <pc:spChg chg="del">
          <ac:chgData name="이윤우" userId="d355e005-16a3-4cfc-9ee5-35bf7d9a94ea" providerId="ADAL" clId="{8447BBAF-7E3B-4DCE-A27D-BADC47E930E1}" dt="2022-04-26T04:53:36.876" v="2157" actId="478"/>
          <ac:spMkLst>
            <pc:docMk/>
            <pc:sldMk cId="4188353689" sldId="415"/>
            <ac:spMk id="17" creationId="{EF118A56-E32E-450A-A9E5-BC668A434539}"/>
          </ac:spMkLst>
        </pc:spChg>
        <pc:spChg chg="mod">
          <ac:chgData name="이윤우" userId="d355e005-16a3-4cfc-9ee5-35bf7d9a94ea" providerId="ADAL" clId="{8447BBAF-7E3B-4DCE-A27D-BADC47E930E1}" dt="2022-04-26T08:15:47.217" v="3291" actId="20577"/>
          <ac:spMkLst>
            <pc:docMk/>
            <pc:sldMk cId="4188353689" sldId="415"/>
            <ac:spMk id="34" creationId="{D8980976-871A-4A3E-9934-C71B8CFE6AA2}"/>
          </ac:spMkLst>
        </pc:spChg>
        <pc:picChg chg="add mod ord">
          <ac:chgData name="이윤우" userId="d355e005-16a3-4cfc-9ee5-35bf7d9a94ea" providerId="ADAL" clId="{8447BBAF-7E3B-4DCE-A27D-BADC47E930E1}" dt="2022-04-28T11:47:36.494" v="7165" actId="1036"/>
          <ac:picMkLst>
            <pc:docMk/>
            <pc:sldMk cId="4188353689" sldId="415"/>
            <ac:picMk id="1026" creationId="{DFA13D90-AB44-445F-87C5-3432587B0146}"/>
          </ac:picMkLst>
        </pc:picChg>
      </pc:sldChg>
      <pc:sldChg chg="addSp delSp modSp add del delAnim modAnim">
        <pc:chgData name="이윤우" userId="d355e005-16a3-4cfc-9ee5-35bf7d9a94ea" providerId="ADAL" clId="{8447BBAF-7E3B-4DCE-A27D-BADC47E930E1}" dt="2022-04-28T09:40:01.410" v="6262" actId="207"/>
        <pc:sldMkLst>
          <pc:docMk/>
          <pc:sldMk cId="1395800786" sldId="416"/>
        </pc:sldMkLst>
        <pc:spChg chg="add del mod">
          <ac:chgData name="이윤우" userId="d355e005-16a3-4cfc-9ee5-35bf7d9a94ea" providerId="ADAL" clId="{8447BBAF-7E3B-4DCE-A27D-BADC47E930E1}" dt="2022-04-28T01:58:22.450" v="4437"/>
          <ac:spMkLst>
            <pc:docMk/>
            <pc:sldMk cId="1395800786" sldId="416"/>
            <ac:spMk id="2" creationId="{A3AC1369-4C4A-42A3-B243-A0BFD667CA1C}"/>
          </ac:spMkLst>
        </pc:spChg>
        <pc:spChg chg="add mod">
          <ac:chgData name="이윤우" userId="d355e005-16a3-4cfc-9ee5-35bf7d9a94ea" providerId="ADAL" clId="{8447BBAF-7E3B-4DCE-A27D-BADC47E930E1}" dt="2022-04-28T04:58:53.603" v="4954" actId="1076"/>
          <ac:spMkLst>
            <pc:docMk/>
            <pc:sldMk cId="1395800786" sldId="416"/>
            <ac:spMk id="3" creationId="{D13F2829-89EB-40D9-8709-3A8D6D80CEB6}"/>
          </ac:spMkLst>
        </pc:spChg>
        <pc:spChg chg="add mod ord">
          <ac:chgData name="이윤우" userId="d355e005-16a3-4cfc-9ee5-35bf7d9a94ea" providerId="ADAL" clId="{8447BBAF-7E3B-4DCE-A27D-BADC47E930E1}" dt="2022-04-28T09:40:01.410" v="6262" actId="207"/>
          <ac:spMkLst>
            <pc:docMk/>
            <pc:sldMk cId="1395800786" sldId="416"/>
            <ac:spMk id="6" creationId="{C812E410-A3BD-4CA3-A71B-C1634BE66A98}"/>
          </ac:spMkLst>
        </pc:spChg>
        <pc:spChg chg="mod">
          <ac:chgData name="이윤우" userId="d355e005-16a3-4cfc-9ee5-35bf7d9a94ea" providerId="ADAL" clId="{8447BBAF-7E3B-4DCE-A27D-BADC47E930E1}" dt="2022-04-28T04:58:53.603" v="4954" actId="1076"/>
          <ac:spMkLst>
            <pc:docMk/>
            <pc:sldMk cId="1395800786" sldId="416"/>
            <ac:spMk id="16" creationId="{E3B8190E-4452-41EE-9058-7BE342A65F47}"/>
          </ac:spMkLst>
        </pc:spChg>
        <pc:spChg chg="del">
          <ac:chgData name="이윤우" userId="d355e005-16a3-4cfc-9ee5-35bf7d9a94ea" providerId="ADAL" clId="{8447BBAF-7E3B-4DCE-A27D-BADC47E930E1}" dt="2022-04-26T04:53:43.536" v="2160" actId="478"/>
          <ac:spMkLst>
            <pc:docMk/>
            <pc:sldMk cId="1395800786" sldId="416"/>
            <ac:spMk id="17" creationId="{729C25ED-69F7-4F86-9E43-4C74175DF7A3}"/>
          </ac:spMkLst>
        </pc:spChg>
        <pc:spChg chg="del mod">
          <ac:chgData name="이윤우" userId="d355e005-16a3-4cfc-9ee5-35bf7d9a94ea" providerId="ADAL" clId="{8447BBAF-7E3B-4DCE-A27D-BADC47E930E1}" dt="2022-04-28T04:57:32.072" v="4947" actId="478"/>
          <ac:spMkLst>
            <pc:docMk/>
            <pc:sldMk cId="1395800786" sldId="416"/>
            <ac:spMk id="34" creationId="{D8980976-871A-4A3E-9934-C71B8CFE6AA2}"/>
          </ac:spMkLst>
        </pc:spChg>
      </pc:sldChg>
      <pc:sldChg chg="addSp delSp modSp add del delAnim modAnim">
        <pc:chgData name="이윤우" userId="d355e005-16a3-4cfc-9ee5-35bf7d9a94ea" providerId="ADAL" clId="{8447BBAF-7E3B-4DCE-A27D-BADC47E930E1}" dt="2022-04-28T12:48:53.499" v="7468" actId="113"/>
        <pc:sldMkLst>
          <pc:docMk/>
          <pc:sldMk cId="4176749342" sldId="417"/>
        </pc:sldMkLst>
        <pc:spChg chg="del">
          <ac:chgData name="이윤우" userId="d355e005-16a3-4cfc-9ee5-35bf7d9a94ea" providerId="ADAL" clId="{8447BBAF-7E3B-4DCE-A27D-BADC47E930E1}" dt="2022-04-26T07:02:07.193" v="2875" actId="478"/>
          <ac:spMkLst>
            <pc:docMk/>
            <pc:sldMk cId="4176749342" sldId="417"/>
            <ac:spMk id="5" creationId="{BF2A4D2A-6F83-B463-AE0A-8180A16D77B5}"/>
          </ac:spMkLst>
        </pc:spChg>
        <pc:spChg chg="mod">
          <ac:chgData name="이윤우" userId="d355e005-16a3-4cfc-9ee5-35bf7d9a94ea" providerId="ADAL" clId="{8447BBAF-7E3B-4DCE-A27D-BADC47E930E1}" dt="2022-04-28T12:48:53.499" v="7468" actId="113"/>
          <ac:spMkLst>
            <pc:docMk/>
            <pc:sldMk cId="4176749342" sldId="417"/>
            <ac:spMk id="8" creationId="{0DAECF66-49FD-4B1F-BA8D-5A8BE24326EB}"/>
          </ac:spMkLst>
        </pc:spChg>
        <pc:spChg chg="mod">
          <ac:chgData name="이윤우" userId="d355e005-16a3-4cfc-9ee5-35bf7d9a94ea" providerId="ADAL" clId="{8447BBAF-7E3B-4DCE-A27D-BADC47E930E1}" dt="2022-04-28T12:48:53.499" v="7468" actId="113"/>
          <ac:spMkLst>
            <pc:docMk/>
            <pc:sldMk cId="4176749342" sldId="417"/>
            <ac:spMk id="10" creationId="{D21D664C-12B7-4000-B4EB-EBC613175433}"/>
          </ac:spMkLst>
        </pc:spChg>
        <pc:spChg chg="mod">
          <ac:chgData name="이윤우" userId="d355e005-16a3-4cfc-9ee5-35bf7d9a94ea" providerId="ADAL" clId="{8447BBAF-7E3B-4DCE-A27D-BADC47E930E1}" dt="2022-04-28T12:48:53.499" v="7468" actId="113"/>
          <ac:spMkLst>
            <pc:docMk/>
            <pc:sldMk cId="4176749342" sldId="417"/>
            <ac:spMk id="11" creationId="{A1308B03-FB27-46C8-B23E-31AE07A52E88}"/>
          </ac:spMkLst>
        </pc:spChg>
        <pc:spChg chg="mod">
          <ac:chgData name="이윤우" userId="d355e005-16a3-4cfc-9ee5-35bf7d9a94ea" providerId="ADAL" clId="{8447BBAF-7E3B-4DCE-A27D-BADC47E930E1}" dt="2022-04-28T12:48:53.499" v="7468" actId="113"/>
          <ac:spMkLst>
            <pc:docMk/>
            <pc:sldMk cId="4176749342" sldId="417"/>
            <ac:spMk id="13" creationId="{89DFB35C-8837-44B8-9601-3C24C2E9E214}"/>
          </ac:spMkLst>
        </pc:spChg>
        <pc:spChg chg="add del mod ord">
          <ac:chgData name="이윤우" userId="d355e005-16a3-4cfc-9ee5-35bf7d9a94ea" providerId="ADAL" clId="{8447BBAF-7E3B-4DCE-A27D-BADC47E930E1}" dt="2022-04-28T09:27:17.590" v="6129" actId="478"/>
          <ac:spMkLst>
            <pc:docMk/>
            <pc:sldMk cId="4176749342" sldId="417"/>
            <ac:spMk id="15" creationId="{82B5E5C9-4B52-4507-89DF-CE13CFCAA2A4}"/>
          </ac:spMkLst>
        </pc:spChg>
        <pc:spChg chg="add mod ord">
          <ac:chgData name="이윤우" userId="d355e005-16a3-4cfc-9ee5-35bf7d9a94ea" providerId="ADAL" clId="{8447BBAF-7E3B-4DCE-A27D-BADC47E930E1}" dt="2022-04-28T09:27:53.698" v="6133" actId="167"/>
          <ac:spMkLst>
            <pc:docMk/>
            <pc:sldMk cId="4176749342" sldId="417"/>
            <ac:spMk id="16" creationId="{0420804A-55F7-40D2-A835-6B1F82BF4ACC}"/>
          </ac:spMkLst>
        </pc:spChg>
        <pc:grpChg chg="del mod">
          <ac:chgData name="이윤우" userId="d355e005-16a3-4cfc-9ee5-35bf7d9a94ea" providerId="ADAL" clId="{8447BBAF-7E3B-4DCE-A27D-BADC47E930E1}" dt="2022-04-26T07:03:49.667" v="2881" actId="165"/>
          <ac:grpSpMkLst>
            <pc:docMk/>
            <pc:sldMk cId="4176749342" sldId="417"/>
            <ac:grpSpMk id="1001" creationId="{00000000-0000-0000-0000-000000000000}"/>
          </ac:grpSpMkLst>
        </pc:grpChg>
        <pc:picChg chg="del">
          <ac:chgData name="이윤우" userId="d355e005-16a3-4cfc-9ee5-35bf7d9a94ea" providerId="ADAL" clId="{8447BBAF-7E3B-4DCE-A27D-BADC47E930E1}" dt="2022-04-28T09:29:54.013" v="6138" actId="478"/>
          <ac:picMkLst>
            <pc:docMk/>
            <pc:sldMk cId="4176749342" sldId="417"/>
            <ac:picMk id="2" creationId="{0834658D-D29B-D3DF-CCEE-6957F576D592}"/>
          </ac:picMkLst>
        </pc:picChg>
        <pc:picChg chg="mod ord topLvl">
          <ac:chgData name="이윤우" userId="d355e005-16a3-4cfc-9ee5-35bf7d9a94ea" providerId="ADAL" clId="{8447BBAF-7E3B-4DCE-A27D-BADC47E930E1}" dt="2022-04-28T09:27:56.386" v="6134" actId="167"/>
          <ac:picMkLst>
            <pc:docMk/>
            <pc:sldMk cId="4176749342" sldId="417"/>
            <ac:picMk id="3" creationId="{00000000-0000-0000-0000-000000000000}"/>
          </ac:picMkLst>
        </pc:picChg>
        <pc:picChg chg="add mod">
          <ac:chgData name="이윤우" userId="d355e005-16a3-4cfc-9ee5-35bf7d9a94ea" providerId="ADAL" clId="{8447BBAF-7E3B-4DCE-A27D-BADC47E930E1}" dt="2022-04-28T09:30:23.754" v="6156" actId="1038"/>
          <ac:picMkLst>
            <pc:docMk/>
            <pc:sldMk cId="4176749342" sldId="417"/>
            <ac:picMk id="7" creationId="{AA41D6E5-32D2-4A56-BE77-7BA07D3F475C}"/>
          </ac:picMkLst>
        </pc:picChg>
      </pc:sldChg>
      <pc:sldChg chg="addSp delSp modSp add del delAnim modAnim">
        <pc:chgData name="이윤우" userId="d355e005-16a3-4cfc-9ee5-35bf7d9a94ea" providerId="ADAL" clId="{8447BBAF-7E3B-4DCE-A27D-BADC47E930E1}" dt="2022-04-29T07:24:37.371" v="8352" actId="1076"/>
        <pc:sldMkLst>
          <pc:docMk/>
          <pc:sldMk cId="671553539" sldId="420"/>
        </pc:sldMkLst>
        <pc:spChg chg="add del mod topLvl">
          <ac:chgData name="이윤우" userId="d355e005-16a3-4cfc-9ee5-35bf7d9a94ea" providerId="ADAL" clId="{8447BBAF-7E3B-4DCE-A27D-BADC47E930E1}" dt="2022-04-28T05:05:57.834" v="4983" actId="478"/>
          <ac:spMkLst>
            <pc:docMk/>
            <pc:sldMk cId="671553539" sldId="420"/>
            <ac:spMk id="2" creationId="{627E6344-956F-408A-A340-FDBD163C6AB6}"/>
          </ac:spMkLst>
        </pc:spChg>
        <pc:spChg chg="add del mod topLvl">
          <ac:chgData name="이윤우" userId="d355e005-16a3-4cfc-9ee5-35bf7d9a94ea" providerId="ADAL" clId="{8447BBAF-7E3B-4DCE-A27D-BADC47E930E1}" dt="2022-04-28T05:06:01.924" v="4984" actId="478"/>
          <ac:spMkLst>
            <pc:docMk/>
            <pc:sldMk cId="671553539" sldId="420"/>
            <ac:spMk id="3" creationId="{0D9F3C71-60DE-4D31-BC6F-07B5A4B4663A}"/>
          </ac:spMkLst>
        </pc:spChg>
        <pc:spChg chg="mod">
          <ac:chgData name="이윤우" userId="d355e005-16a3-4cfc-9ee5-35bf7d9a94ea" providerId="ADAL" clId="{8447BBAF-7E3B-4DCE-A27D-BADC47E930E1}" dt="2022-04-28T05:06:08.299" v="4985" actId="1076"/>
          <ac:spMkLst>
            <pc:docMk/>
            <pc:sldMk cId="671553539" sldId="420"/>
            <ac:spMk id="5" creationId="{777FB5A6-DAF1-4059-8327-036D18981CAA}"/>
          </ac:spMkLst>
        </pc:spChg>
        <pc:spChg chg="mod">
          <ac:chgData name="이윤우" userId="d355e005-16a3-4cfc-9ee5-35bf7d9a94ea" providerId="ADAL" clId="{8447BBAF-7E3B-4DCE-A27D-BADC47E930E1}" dt="2022-04-29T07:19:38.943" v="8340" actId="1076"/>
          <ac:spMkLst>
            <pc:docMk/>
            <pc:sldMk cId="671553539" sldId="420"/>
            <ac:spMk id="5" creationId="{C79AED12-BA05-C125-6749-BDF8909B7A96}"/>
          </ac:spMkLst>
        </pc:spChg>
        <pc:spChg chg="mod">
          <ac:chgData name="이윤우" userId="d355e005-16a3-4cfc-9ee5-35bf7d9a94ea" providerId="ADAL" clId="{8447BBAF-7E3B-4DCE-A27D-BADC47E930E1}" dt="2022-04-29T06:14:54.629" v="8004" actId="1076"/>
          <ac:spMkLst>
            <pc:docMk/>
            <pc:sldMk cId="671553539" sldId="420"/>
            <ac:spMk id="6" creationId="{05CFBEB2-3FB2-7C79-490F-80A09D62060E}"/>
          </ac:spMkLst>
        </pc:spChg>
        <pc:spChg chg="mod">
          <ac:chgData name="이윤우" userId="d355e005-16a3-4cfc-9ee5-35bf7d9a94ea" providerId="ADAL" clId="{8447BBAF-7E3B-4DCE-A27D-BADC47E930E1}" dt="2022-04-29T06:14:59.388" v="8005" actId="1076"/>
          <ac:spMkLst>
            <pc:docMk/>
            <pc:sldMk cId="671553539" sldId="420"/>
            <ac:spMk id="7" creationId="{63AEBE9A-3C05-ED63-69E0-B60C59BC104D}"/>
          </ac:spMkLst>
        </pc:spChg>
        <pc:spChg chg="mod">
          <ac:chgData name="이윤우" userId="d355e005-16a3-4cfc-9ee5-35bf7d9a94ea" providerId="ADAL" clId="{8447BBAF-7E3B-4DCE-A27D-BADC47E930E1}" dt="2022-04-29T07:24:37.371" v="8352" actId="1076"/>
          <ac:spMkLst>
            <pc:docMk/>
            <pc:sldMk cId="671553539" sldId="420"/>
            <ac:spMk id="11" creationId="{48512E5E-1245-4312-BD07-8B28864136A4}"/>
          </ac:spMkLst>
        </pc:spChg>
        <pc:spChg chg="mod">
          <ac:chgData name="이윤우" userId="d355e005-16a3-4cfc-9ee5-35bf7d9a94ea" providerId="ADAL" clId="{8447BBAF-7E3B-4DCE-A27D-BADC47E930E1}" dt="2022-04-29T06:17:13.940" v="8018" actId="1076"/>
          <ac:spMkLst>
            <pc:docMk/>
            <pc:sldMk cId="671553539" sldId="420"/>
            <ac:spMk id="12" creationId="{BCB4E12B-1BA8-545B-4B31-21AB88ACE9C9}"/>
          </ac:spMkLst>
        </pc:spChg>
        <pc:spChg chg="mod">
          <ac:chgData name="이윤우" userId="d355e005-16a3-4cfc-9ee5-35bf7d9a94ea" providerId="ADAL" clId="{8447BBAF-7E3B-4DCE-A27D-BADC47E930E1}" dt="2022-04-29T06:17:13.940" v="8018" actId="1076"/>
          <ac:spMkLst>
            <pc:docMk/>
            <pc:sldMk cId="671553539" sldId="420"/>
            <ac:spMk id="13" creationId="{F418AE60-7C2E-58B4-4D2A-AA98B69446DF}"/>
          </ac:spMkLst>
        </pc:spChg>
        <pc:spChg chg="mod">
          <ac:chgData name="이윤우" userId="d355e005-16a3-4cfc-9ee5-35bf7d9a94ea" providerId="ADAL" clId="{8447BBAF-7E3B-4DCE-A27D-BADC47E930E1}" dt="2022-04-27T00:18:12.117" v="3919" actId="1076"/>
          <ac:spMkLst>
            <pc:docMk/>
            <pc:sldMk cId="671553539" sldId="420"/>
            <ac:spMk id="17" creationId="{E7E70254-9FD5-E31B-370E-1BDEB535998B}"/>
          </ac:spMkLst>
        </pc:spChg>
        <pc:spChg chg="mod">
          <ac:chgData name="이윤우" userId="d355e005-16a3-4cfc-9ee5-35bf7d9a94ea" providerId="ADAL" clId="{8447BBAF-7E3B-4DCE-A27D-BADC47E930E1}" dt="2022-04-29T07:19:45.915" v="8341" actId="1076"/>
          <ac:spMkLst>
            <pc:docMk/>
            <pc:sldMk cId="671553539" sldId="420"/>
            <ac:spMk id="18" creationId="{623C5202-09F4-4C73-A114-0642EFD8D5A7}"/>
          </ac:spMkLst>
        </pc:spChg>
        <pc:spChg chg="mod">
          <ac:chgData name="이윤우" userId="d355e005-16a3-4cfc-9ee5-35bf7d9a94ea" providerId="ADAL" clId="{8447BBAF-7E3B-4DCE-A27D-BADC47E930E1}" dt="2022-04-28T05:06:29.426" v="4988" actId="207"/>
          <ac:spMkLst>
            <pc:docMk/>
            <pc:sldMk cId="671553539" sldId="420"/>
            <ac:spMk id="22" creationId="{49A6EDDB-9415-403E-AF81-BD54B4F4B5BB}"/>
          </ac:spMkLst>
        </pc:spChg>
        <pc:spChg chg="mod">
          <ac:chgData name="이윤우" userId="d355e005-16a3-4cfc-9ee5-35bf7d9a94ea" providerId="ADAL" clId="{8447BBAF-7E3B-4DCE-A27D-BADC47E930E1}" dt="2022-04-29T07:19:45.915" v="8341" actId="1076"/>
          <ac:spMkLst>
            <pc:docMk/>
            <pc:sldMk cId="671553539" sldId="420"/>
            <ac:spMk id="26" creationId="{00B4DD3A-8A9A-33D1-6A76-3FF10A843314}"/>
          </ac:spMkLst>
        </pc:spChg>
        <pc:spChg chg="add del">
          <ac:chgData name="이윤우" userId="d355e005-16a3-4cfc-9ee5-35bf7d9a94ea" providerId="ADAL" clId="{8447BBAF-7E3B-4DCE-A27D-BADC47E930E1}" dt="2022-04-29T06:14:07.523" v="7999" actId="478"/>
          <ac:spMkLst>
            <pc:docMk/>
            <pc:sldMk cId="671553539" sldId="420"/>
            <ac:spMk id="28" creationId="{E4F07276-7E44-4162-A9F9-5222F9E3872F}"/>
          </ac:spMkLst>
        </pc:spChg>
        <pc:spChg chg="add del mod">
          <ac:chgData name="이윤우" userId="d355e005-16a3-4cfc-9ee5-35bf7d9a94ea" providerId="ADAL" clId="{8447BBAF-7E3B-4DCE-A27D-BADC47E930E1}" dt="2022-04-29T07:17:49.744" v="8334" actId="478"/>
          <ac:spMkLst>
            <pc:docMk/>
            <pc:sldMk cId="671553539" sldId="420"/>
            <ac:spMk id="29" creationId="{031835A2-14A4-4AAE-9983-96E9DDCA12F0}"/>
          </ac:spMkLst>
        </pc:spChg>
        <pc:spChg chg="del">
          <ac:chgData name="이윤우" userId="d355e005-16a3-4cfc-9ee5-35bf7d9a94ea" providerId="ADAL" clId="{8447BBAF-7E3B-4DCE-A27D-BADC47E930E1}" dt="2022-04-28T09:56:42.977" v="6305" actId="478"/>
          <ac:spMkLst>
            <pc:docMk/>
            <pc:sldMk cId="671553539" sldId="420"/>
            <ac:spMk id="29" creationId="{0B131DA2-DD2F-4FCD-A1B4-0DD9A568B224}"/>
          </ac:spMkLst>
        </pc:spChg>
        <pc:spChg chg="del">
          <ac:chgData name="이윤우" userId="d355e005-16a3-4cfc-9ee5-35bf7d9a94ea" providerId="ADAL" clId="{8447BBAF-7E3B-4DCE-A27D-BADC47E930E1}" dt="2022-04-28T09:56:42.977" v="6305" actId="478"/>
          <ac:spMkLst>
            <pc:docMk/>
            <pc:sldMk cId="671553539" sldId="420"/>
            <ac:spMk id="30" creationId="{7AF01F04-F128-4EDA-8091-83031A713D79}"/>
          </ac:spMkLst>
        </pc:spChg>
        <pc:spChg chg="mod">
          <ac:chgData name="이윤우" userId="d355e005-16a3-4cfc-9ee5-35bf7d9a94ea" providerId="ADAL" clId="{8447BBAF-7E3B-4DCE-A27D-BADC47E930E1}" dt="2022-04-27T00:18:04.878" v="3918" actId="1076"/>
          <ac:spMkLst>
            <pc:docMk/>
            <pc:sldMk cId="671553539" sldId="420"/>
            <ac:spMk id="33" creationId="{AA587954-EC71-4B1F-89F0-511A4E9888DC}"/>
          </ac:spMkLst>
        </pc:spChg>
        <pc:spChg chg="add">
          <ac:chgData name="이윤우" userId="d355e005-16a3-4cfc-9ee5-35bf7d9a94ea" providerId="ADAL" clId="{8447BBAF-7E3B-4DCE-A27D-BADC47E930E1}" dt="2022-04-28T09:56:43.492" v="6306"/>
          <ac:spMkLst>
            <pc:docMk/>
            <pc:sldMk cId="671553539" sldId="420"/>
            <ac:spMk id="34" creationId="{E3CED7D3-70D1-4DB7-BC7A-8AB471B79C48}"/>
          </ac:spMkLst>
        </pc:spChg>
        <pc:spChg chg="add">
          <ac:chgData name="이윤우" userId="d355e005-16a3-4cfc-9ee5-35bf7d9a94ea" providerId="ADAL" clId="{8447BBAF-7E3B-4DCE-A27D-BADC47E930E1}" dt="2022-04-28T09:56:43.492" v="6306"/>
          <ac:spMkLst>
            <pc:docMk/>
            <pc:sldMk cId="671553539" sldId="420"/>
            <ac:spMk id="35" creationId="{8642CE01-2580-489D-8E09-0AD124F2562E}"/>
          </ac:spMkLst>
        </pc:spChg>
        <pc:spChg chg="mod">
          <ac:chgData name="이윤우" userId="d355e005-16a3-4cfc-9ee5-35bf7d9a94ea" providerId="ADAL" clId="{8447BBAF-7E3B-4DCE-A27D-BADC47E930E1}" dt="2022-04-28T09:57:19.028" v="6310" actId="207"/>
          <ac:spMkLst>
            <pc:docMk/>
            <pc:sldMk cId="671553539" sldId="420"/>
            <ac:spMk id="54" creationId="{349D1189-8839-4975-B3C6-C91286D7CE1F}"/>
          </ac:spMkLst>
        </pc:spChg>
        <pc:grpChg chg="add del mod">
          <ac:chgData name="이윤우" userId="d355e005-16a3-4cfc-9ee5-35bf7d9a94ea" providerId="ADAL" clId="{8447BBAF-7E3B-4DCE-A27D-BADC47E930E1}" dt="2022-04-28T05:05:57.834" v="4983" actId="478"/>
          <ac:grpSpMkLst>
            <pc:docMk/>
            <pc:sldMk cId="671553539" sldId="420"/>
            <ac:grpSpMk id="6" creationId="{5AA587D2-B523-478F-84CD-B43C6533BE3A}"/>
          </ac:grpSpMkLst>
        </pc:grpChg>
        <pc:graphicFrameChg chg="mod">
          <ac:chgData name="이윤우" userId="d355e005-16a3-4cfc-9ee5-35bf7d9a94ea" providerId="ADAL" clId="{8447BBAF-7E3B-4DCE-A27D-BADC47E930E1}" dt="2022-04-28T05:05:28.391" v="4982" actId="2711"/>
          <ac:graphicFrameMkLst>
            <pc:docMk/>
            <pc:sldMk cId="671553539" sldId="420"/>
            <ac:graphicFrameMk id="4" creationId="{FB29CE86-31FD-4B1A-9AC5-DCAE5CA75841}"/>
          </ac:graphicFrameMkLst>
        </pc:graphicFrameChg>
        <pc:picChg chg="mod">
          <ac:chgData name="이윤우" userId="d355e005-16a3-4cfc-9ee5-35bf7d9a94ea" providerId="ADAL" clId="{8447BBAF-7E3B-4DCE-A27D-BADC47E930E1}" dt="2022-04-29T06:15:49.316" v="8009" actId="1076"/>
          <ac:picMkLst>
            <pc:docMk/>
            <pc:sldMk cId="671553539" sldId="420"/>
            <ac:picMk id="4" creationId="{1AD3CD98-4BB8-A105-6D35-0847BEDEFF59}"/>
          </ac:picMkLst>
        </pc:picChg>
        <pc:picChg chg="mod">
          <ac:chgData name="이윤우" userId="d355e005-16a3-4cfc-9ee5-35bf7d9a94ea" providerId="ADAL" clId="{8447BBAF-7E3B-4DCE-A27D-BADC47E930E1}" dt="2022-04-29T06:16:28.980" v="8013" actId="1076"/>
          <ac:picMkLst>
            <pc:docMk/>
            <pc:sldMk cId="671553539" sldId="420"/>
            <ac:picMk id="19" creationId="{A8AA915B-9909-42AF-8193-B66C8B38C91A}"/>
          </ac:picMkLst>
        </pc:picChg>
        <pc:cxnChg chg="mod">
          <ac:chgData name="이윤우" userId="d355e005-16a3-4cfc-9ee5-35bf7d9a94ea" providerId="ADAL" clId="{8447BBAF-7E3B-4DCE-A27D-BADC47E930E1}" dt="2022-04-29T06:17:27.092" v="8020" actId="1076"/>
          <ac:cxnSpMkLst>
            <pc:docMk/>
            <pc:sldMk cId="671553539" sldId="420"/>
            <ac:cxnSpMk id="10" creationId="{35FE29C5-6531-2439-17EC-512A39FA415E}"/>
          </ac:cxnSpMkLst>
        </pc:cxnChg>
        <pc:cxnChg chg="mod">
          <ac:chgData name="이윤우" userId="d355e005-16a3-4cfc-9ee5-35bf7d9a94ea" providerId="ADAL" clId="{8447BBAF-7E3B-4DCE-A27D-BADC47E930E1}" dt="2022-04-29T06:17:30.452" v="8021" actId="1076"/>
          <ac:cxnSpMkLst>
            <pc:docMk/>
            <pc:sldMk cId="671553539" sldId="420"/>
            <ac:cxnSpMk id="27" creationId="{29FDCD35-FCBC-4C3D-AE96-7B8E11707B03}"/>
          </ac:cxnSpMkLst>
        </pc:cxnChg>
      </pc:sldChg>
      <pc:sldChg chg="addSp delSp modSp add del">
        <pc:chgData name="이윤우" userId="d355e005-16a3-4cfc-9ee5-35bf7d9a94ea" providerId="ADAL" clId="{8447BBAF-7E3B-4DCE-A27D-BADC47E930E1}" dt="2022-04-28T12:37:40.697" v="7441" actId="1076"/>
        <pc:sldMkLst>
          <pc:docMk/>
          <pc:sldMk cId="1071986107" sldId="421"/>
        </pc:sldMkLst>
        <pc:spChg chg="mod">
          <ac:chgData name="이윤우" userId="d355e005-16a3-4cfc-9ee5-35bf7d9a94ea" providerId="ADAL" clId="{8447BBAF-7E3B-4DCE-A27D-BADC47E930E1}" dt="2022-04-28T12:33:30.225" v="7409" actId="1076"/>
          <ac:spMkLst>
            <pc:docMk/>
            <pc:sldMk cId="1071986107" sldId="421"/>
            <ac:spMk id="2" creationId="{92A5DBA4-4366-491A-9444-129BE8743771}"/>
          </ac:spMkLst>
        </pc:spChg>
        <pc:spChg chg="mod">
          <ac:chgData name="이윤우" userId="d355e005-16a3-4cfc-9ee5-35bf7d9a94ea" providerId="ADAL" clId="{8447BBAF-7E3B-4DCE-A27D-BADC47E930E1}" dt="2022-04-28T12:33:30.225" v="7409" actId="1076"/>
          <ac:spMkLst>
            <pc:docMk/>
            <pc:sldMk cId="1071986107" sldId="421"/>
            <ac:spMk id="3" creationId="{22A93BBF-D1A9-4216-AC47-A9464455AB21}"/>
          </ac:spMkLst>
        </pc:spChg>
        <pc:spChg chg="mod">
          <ac:chgData name="이윤우" userId="d355e005-16a3-4cfc-9ee5-35bf7d9a94ea" providerId="ADAL" clId="{8447BBAF-7E3B-4DCE-A27D-BADC47E930E1}" dt="2022-04-28T12:37:22.532" v="7440" actId="465"/>
          <ac:spMkLst>
            <pc:docMk/>
            <pc:sldMk cId="1071986107" sldId="421"/>
            <ac:spMk id="5" creationId="{0DF9B5FC-D334-4016-A048-3A07130D08F4}"/>
          </ac:spMkLst>
        </pc:spChg>
        <pc:spChg chg="mod">
          <ac:chgData name="이윤우" userId="d355e005-16a3-4cfc-9ee5-35bf7d9a94ea" providerId="ADAL" clId="{8447BBAF-7E3B-4DCE-A27D-BADC47E930E1}" dt="2022-04-28T12:33:30.225" v="7409" actId="1076"/>
          <ac:spMkLst>
            <pc:docMk/>
            <pc:sldMk cId="1071986107" sldId="421"/>
            <ac:spMk id="6" creationId="{800A7E0A-25E6-4EAA-802A-604E67AAB538}"/>
          </ac:spMkLst>
        </pc:spChg>
        <pc:spChg chg="mod">
          <ac:chgData name="이윤우" userId="d355e005-16a3-4cfc-9ee5-35bf7d9a94ea" providerId="ADAL" clId="{8447BBAF-7E3B-4DCE-A27D-BADC47E930E1}" dt="2022-04-28T12:37:40.697" v="7441" actId="1076"/>
          <ac:spMkLst>
            <pc:docMk/>
            <pc:sldMk cId="1071986107" sldId="421"/>
            <ac:spMk id="7" creationId="{4632FA8C-8291-49C0-95D9-19626B873F75}"/>
          </ac:spMkLst>
        </pc:spChg>
        <pc:spChg chg="mod">
          <ac:chgData name="이윤우" userId="d355e005-16a3-4cfc-9ee5-35bf7d9a94ea" providerId="ADAL" clId="{8447BBAF-7E3B-4DCE-A27D-BADC47E930E1}" dt="2022-04-28T12:37:22.532" v="7440" actId="465"/>
          <ac:spMkLst>
            <pc:docMk/>
            <pc:sldMk cId="1071986107" sldId="421"/>
            <ac:spMk id="8" creationId="{32A50254-12DF-4841-92F3-7F765C9EAB9D}"/>
          </ac:spMkLst>
        </pc:spChg>
        <pc:spChg chg="add mod">
          <ac:chgData name="이윤우" userId="d355e005-16a3-4cfc-9ee5-35bf7d9a94ea" providerId="ADAL" clId="{8447BBAF-7E3B-4DCE-A27D-BADC47E930E1}" dt="2022-04-28T10:17:29.248" v="6421" actId="1076"/>
          <ac:spMkLst>
            <pc:docMk/>
            <pc:sldMk cId="1071986107" sldId="421"/>
            <ac:spMk id="11" creationId="{BB52B9DE-C50F-4E70-9E2C-2DAED5A88326}"/>
          </ac:spMkLst>
        </pc:spChg>
        <pc:spChg chg="add mod">
          <ac:chgData name="이윤우" userId="d355e005-16a3-4cfc-9ee5-35bf7d9a94ea" providerId="ADAL" clId="{8447BBAF-7E3B-4DCE-A27D-BADC47E930E1}" dt="2022-04-28T10:18:37.465" v="6448" actId="1076"/>
          <ac:spMkLst>
            <pc:docMk/>
            <pc:sldMk cId="1071986107" sldId="421"/>
            <ac:spMk id="12" creationId="{3903CE63-A4D8-4878-8D21-96FFC3C0CFCF}"/>
          </ac:spMkLst>
        </pc:spChg>
        <pc:spChg chg="del">
          <ac:chgData name="이윤우" userId="d355e005-16a3-4cfc-9ee5-35bf7d9a94ea" providerId="ADAL" clId="{8447BBAF-7E3B-4DCE-A27D-BADC47E930E1}" dt="2022-04-28T12:36:27.955" v="7434" actId="478"/>
          <ac:spMkLst>
            <pc:docMk/>
            <pc:sldMk cId="1071986107" sldId="421"/>
            <ac:spMk id="13" creationId="{EA945559-8168-8BA4-914A-FE2244A59D2E}"/>
          </ac:spMkLst>
        </pc:spChg>
        <pc:spChg chg="add">
          <ac:chgData name="이윤우" userId="d355e005-16a3-4cfc-9ee5-35bf7d9a94ea" providerId="ADAL" clId="{8447BBAF-7E3B-4DCE-A27D-BADC47E930E1}" dt="2022-04-26T04:56:23.682" v="2171"/>
          <ac:spMkLst>
            <pc:docMk/>
            <pc:sldMk cId="1071986107" sldId="421"/>
            <ac:spMk id="16" creationId="{0593D5C7-9CA9-4EB2-B275-4A6758553D71}"/>
          </ac:spMkLst>
        </pc:spChg>
        <pc:spChg chg="add">
          <ac:chgData name="이윤우" userId="d355e005-16a3-4cfc-9ee5-35bf7d9a94ea" providerId="ADAL" clId="{8447BBAF-7E3B-4DCE-A27D-BADC47E930E1}" dt="2022-04-26T04:56:23.682" v="2171"/>
          <ac:spMkLst>
            <pc:docMk/>
            <pc:sldMk cId="1071986107" sldId="421"/>
            <ac:spMk id="17" creationId="{1C05485F-86C6-485F-B276-FC59A92D792C}"/>
          </ac:spMkLst>
        </pc:spChg>
        <pc:spChg chg="mod">
          <ac:chgData name="이윤우" userId="d355e005-16a3-4cfc-9ee5-35bf7d9a94ea" providerId="ADAL" clId="{8447BBAF-7E3B-4DCE-A27D-BADC47E930E1}" dt="2022-04-26T04:57:07.918" v="2175" actId="465"/>
          <ac:spMkLst>
            <pc:docMk/>
            <pc:sldMk cId="1071986107" sldId="421"/>
            <ac:spMk id="24" creationId="{203A8E66-E580-4441-80DE-FC098699AAB1}"/>
          </ac:spMkLst>
        </pc:spChg>
        <pc:spChg chg="mod">
          <ac:chgData name="이윤우" userId="d355e005-16a3-4cfc-9ee5-35bf7d9a94ea" providerId="ADAL" clId="{8447BBAF-7E3B-4DCE-A27D-BADC47E930E1}" dt="2022-04-26T04:57:07.918" v="2175" actId="465"/>
          <ac:spMkLst>
            <pc:docMk/>
            <pc:sldMk cId="1071986107" sldId="421"/>
            <ac:spMk id="25" creationId="{CC3415DB-D4F1-4C71-B274-59702AAEF783}"/>
          </ac:spMkLst>
        </pc:spChg>
        <pc:spChg chg="mod">
          <ac:chgData name="이윤우" userId="d355e005-16a3-4cfc-9ee5-35bf7d9a94ea" providerId="ADAL" clId="{8447BBAF-7E3B-4DCE-A27D-BADC47E930E1}" dt="2022-04-26T08:24:10.204" v="3298"/>
          <ac:spMkLst>
            <pc:docMk/>
            <pc:sldMk cId="1071986107" sldId="421"/>
            <ac:spMk id="29" creationId="{969197FC-F3E4-4751-B21F-FAF85E5EBF0C}"/>
          </ac:spMkLst>
        </pc:spChg>
        <pc:spChg chg="mod">
          <ac:chgData name="이윤우" userId="d355e005-16a3-4cfc-9ee5-35bf7d9a94ea" providerId="ADAL" clId="{8447BBAF-7E3B-4DCE-A27D-BADC47E930E1}" dt="2022-04-26T04:57:07.918" v="2175" actId="465"/>
          <ac:spMkLst>
            <pc:docMk/>
            <pc:sldMk cId="1071986107" sldId="421"/>
            <ac:spMk id="30" creationId="{D827A0C2-A281-4F61-A0CF-7C86F9F7669C}"/>
          </ac:spMkLst>
        </pc:spChg>
        <pc:spChg chg="add">
          <ac:chgData name="이윤우" userId="d355e005-16a3-4cfc-9ee5-35bf7d9a94ea" providerId="ADAL" clId="{8447BBAF-7E3B-4DCE-A27D-BADC47E930E1}" dt="2022-04-28T09:57:03.104" v="6308"/>
          <ac:spMkLst>
            <pc:docMk/>
            <pc:sldMk cId="1071986107" sldId="421"/>
            <ac:spMk id="39" creationId="{8EB5D4A4-FE2D-41D2-841F-69F0E165FA9A}"/>
          </ac:spMkLst>
        </pc:spChg>
        <pc:spChg chg="add">
          <ac:chgData name="이윤우" userId="d355e005-16a3-4cfc-9ee5-35bf7d9a94ea" providerId="ADAL" clId="{8447BBAF-7E3B-4DCE-A27D-BADC47E930E1}" dt="2022-04-28T09:57:03.104" v="6308"/>
          <ac:spMkLst>
            <pc:docMk/>
            <pc:sldMk cId="1071986107" sldId="421"/>
            <ac:spMk id="40" creationId="{06A4B711-55C0-417F-A53B-81441C8DE868}"/>
          </ac:spMkLst>
        </pc:spChg>
        <pc:spChg chg="mod">
          <ac:chgData name="이윤우" userId="d355e005-16a3-4cfc-9ee5-35bf7d9a94ea" providerId="ADAL" clId="{8447BBAF-7E3B-4DCE-A27D-BADC47E930E1}" dt="2022-04-28T09:57:11.575" v="6309" actId="207"/>
          <ac:spMkLst>
            <pc:docMk/>
            <pc:sldMk cId="1071986107" sldId="421"/>
            <ac:spMk id="54" creationId="{349D1189-8839-4975-B3C6-C91286D7CE1F}"/>
          </ac:spMkLst>
        </pc:spChg>
        <pc:spChg chg="mod">
          <ac:chgData name="이윤우" userId="d355e005-16a3-4cfc-9ee5-35bf7d9a94ea" providerId="ADAL" clId="{8447BBAF-7E3B-4DCE-A27D-BADC47E930E1}" dt="2022-04-28T12:33:30.225" v="7409" actId="1076"/>
          <ac:spMkLst>
            <pc:docMk/>
            <pc:sldMk cId="1071986107" sldId="421"/>
            <ac:spMk id="61" creationId="{BDA692DE-F823-4DA8-85B1-D7B612AA664C}"/>
          </ac:spMkLst>
        </pc:spChg>
        <pc:spChg chg="del">
          <ac:chgData name="이윤우" userId="d355e005-16a3-4cfc-9ee5-35bf7d9a94ea" providerId="ADAL" clId="{8447BBAF-7E3B-4DCE-A27D-BADC47E930E1}" dt="2022-04-28T09:57:02.626" v="6307" actId="478"/>
          <ac:spMkLst>
            <pc:docMk/>
            <pc:sldMk cId="1071986107" sldId="421"/>
            <ac:spMk id="66" creationId="{0CE2899C-D64D-4C5E-ACAC-2D2D90F5D47D}"/>
          </ac:spMkLst>
        </pc:spChg>
        <pc:spChg chg="del">
          <ac:chgData name="이윤우" userId="d355e005-16a3-4cfc-9ee5-35bf7d9a94ea" providerId="ADAL" clId="{8447BBAF-7E3B-4DCE-A27D-BADC47E930E1}" dt="2022-04-26T04:56:22.869" v="2170" actId="478"/>
          <ac:spMkLst>
            <pc:docMk/>
            <pc:sldMk cId="1071986107" sldId="421"/>
            <ac:spMk id="66" creationId="{E2253385-39E0-4173-AAD6-F12C20E40BF7}"/>
          </ac:spMkLst>
        </pc:spChg>
        <pc:spChg chg="del">
          <ac:chgData name="이윤우" userId="d355e005-16a3-4cfc-9ee5-35bf7d9a94ea" providerId="ADAL" clId="{8447BBAF-7E3B-4DCE-A27D-BADC47E930E1}" dt="2022-04-26T04:56:22.869" v="2170" actId="478"/>
          <ac:spMkLst>
            <pc:docMk/>
            <pc:sldMk cId="1071986107" sldId="421"/>
            <ac:spMk id="67" creationId="{A6E3A5C0-7763-416F-A430-C936E3D02004}"/>
          </ac:spMkLst>
        </pc:spChg>
        <pc:spChg chg="del">
          <ac:chgData name="이윤우" userId="d355e005-16a3-4cfc-9ee5-35bf7d9a94ea" providerId="ADAL" clId="{8447BBAF-7E3B-4DCE-A27D-BADC47E930E1}" dt="2022-04-28T09:57:02.626" v="6307" actId="478"/>
          <ac:spMkLst>
            <pc:docMk/>
            <pc:sldMk cId="1071986107" sldId="421"/>
            <ac:spMk id="67" creationId="{E0965D49-C0C0-4C54-A273-BB8D66DE4718}"/>
          </ac:spMkLst>
        </pc:spChg>
        <pc:spChg chg="mod">
          <ac:chgData name="이윤우" userId="d355e005-16a3-4cfc-9ee5-35bf7d9a94ea" providerId="ADAL" clId="{8447BBAF-7E3B-4DCE-A27D-BADC47E930E1}" dt="2022-04-28T12:37:22.532" v="7440" actId="465"/>
          <ac:spMkLst>
            <pc:docMk/>
            <pc:sldMk cId="1071986107" sldId="421"/>
            <ac:spMk id="70" creationId="{2AA4CE6C-0AF2-46D4-B57F-1F76BF15E36B}"/>
          </ac:spMkLst>
        </pc:spChg>
        <pc:spChg chg="mod">
          <ac:chgData name="이윤우" userId="d355e005-16a3-4cfc-9ee5-35bf7d9a94ea" providerId="ADAL" clId="{8447BBAF-7E3B-4DCE-A27D-BADC47E930E1}" dt="2022-04-28T12:37:22.532" v="7440" actId="465"/>
          <ac:spMkLst>
            <pc:docMk/>
            <pc:sldMk cId="1071986107" sldId="421"/>
            <ac:spMk id="75" creationId="{06B2DE03-244A-4614-967E-9A6A2A5AB31F}"/>
          </ac:spMkLst>
        </pc:spChg>
        <pc:spChg chg="mod">
          <ac:chgData name="이윤우" userId="d355e005-16a3-4cfc-9ee5-35bf7d9a94ea" providerId="ADAL" clId="{8447BBAF-7E3B-4DCE-A27D-BADC47E930E1}" dt="2022-04-28T12:37:40.697" v="7441" actId="1076"/>
          <ac:spMkLst>
            <pc:docMk/>
            <pc:sldMk cId="1071986107" sldId="421"/>
            <ac:spMk id="80" creationId="{37A31D2C-2CFB-4D19-A47A-98D026D77297}"/>
          </ac:spMkLst>
        </pc:spChg>
        <pc:spChg chg="mod">
          <ac:chgData name="이윤우" userId="d355e005-16a3-4cfc-9ee5-35bf7d9a94ea" providerId="ADAL" clId="{8447BBAF-7E3B-4DCE-A27D-BADC47E930E1}" dt="2022-04-28T12:37:40.697" v="7441" actId="1076"/>
          <ac:spMkLst>
            <pc:docMk/>
            <pc:sldMk cId="1071986107" sldId="421"/>
            <ac:spMk id="81" creationId="{E71EF8CB-6284-4C4C-97FD-A6B229AD83B0}"/>
          </ac:spMkLst>
        </pc:spChg>
        <pc:spChg chg="mod">
          <ac:chgData name="이윤우" userId="d355e005-16a3-4cfc-9ee5-35bf7d9a94ea" providerId="ADAL" clId="{8447BBAF-7E3B-4DCE-A27D-BADC47E930E1}" dt="2022-04-28T12:37:40.697" v="7441" actId="1076"/>
          <ac:spMkLst>
            <pc:docMk/>
            <pc:sldMk cId="1071986107" sldId="421"/>
            <ac:spMk id="82" creationId="{45EAF12A-4B5B-46E8-A952-7B011321E59F}"/>
          </ac:spMkLst>
        </pc:spChg>
        <pc:spChg chg="mod">
          <ac:chgData name="이윤우" userId="d355e005-16a3-4cfc-9ee5-35bf7d9a94ea" providerId="ADAL" clId="{8447BBAF-7E3B-4DCE-A27D-BADC47E930E1}" dt="2022-04-28T12:34:39.528" v="7425" actId="1076"/>
          <ac:spMkLst>
            <pc:docMk/>
            <pc:sldMk cId="1071986107" sldId="421"/>
            <ac:spMk id="84" creationId="{CB229997-51B9-44E1-A06E-C5B92A5DEA81}"/>
          </ac:spMkLst>
        </pc:spChg>
        <pc:grpChg chg="del mod">
          <ac:chgData name="이윤우" userId="d355e005-16a3-4cfc-9ee5-35bf7d9a94ea" providerId="ADAL" clId="{8447BBAF-7E3B-4DCE-A27D-BADC47E930E1}" dt="2022-04-28T12:31:55.568" v="7400" actId="478"/>
          <ac:grpSpMkLst>
            <pc:docMk/>
            <pc:sldMk cId="1071986107" sldId="421"/>
            <ac:grpSpMk id="18" creationId="{491D180D-240F-4E67-A1CC-75E08462D82C}"/>
          </ac:grpSpMkLst>
        </pc:grpChg>
        <pc:grpChg chg="mod">
          <ac:chgData name="이윤우" userId="d355e005-16a3-4cfc-9ee5-35bf7d9a94ea" providerId="ADAL" clId="{8447BBAF-7E3B-4DCE-A27D-BADC47E930E1}" dt="2022-04-28T12:34:30.277" v="7423" actId="1076"/>
          <ac:grpSpMkLst>
            <pc:docMk/>
            <pc:sldMk cId="1071986107" sldId="421"/>
            <ac:grpSpMk id="20" creationId="{09D7AEE2-83DD-4E64-91CB-F543C00D314A}"/>
          </ac:grpSpMkLst>
        </pc:grpChg>
        <pc:picChg chg="mod">
          <ac:chgData name="이윤우" userId="d355e005-16a3-4cfc-9ee5-35bf7d9a94ea" providerId="ADAL" clId="{8447BBAF-7E3B-4DCE-A27D-BADC47E930E1}" dt="2022-04-28T12:33:04.009" v="7408" actId="1076"/>
          <ac:picMkLst>
            <pc:docMk/>
            <pc:sldMk cId="1071986107" sldId="421"/>
            <ac:picMk id="37" creationId="{47FD63C7-3DCB-444E-8D2D-EFE7ED0DB7CB}"/>
          </ac:picMkLst>
        </pc:picChg>
        <pc:picChg chg="del">
          <ac:chgData name="이윤우" userId="d355e005-16a3-4cfc-9ee5-35bf7d9a94ea" providerId="ADAL" clId="{8447BBAF-7E3B-4DCE-A27D-BADC47E930E1}" dt="2022-04-28T12:30:36.904" v="7398" actId="478"/>
          <ac:picMkLst>
            <pc:docMk/>
            <pc:sldMk cId="1071986107" sldId="421"/>
            <ac:picMk id="111" creationId="{1305AD32-40D3-42E5-B1C2-DDBD054C87F1}"/>
          </ac:picMkLst>
        </pc:picChg>
        <pc:cxnChg chg="mod">
          <ac:chgData name="이윤우" userId="d355e005-16a3-4cfc-9ee5-35bf7d9a94ea" providerId="ADAL" clId="{8447BBAF-7E3B-4DCE-A27D-BADC47E930E1}" dt="2022-04-28T12:32:45.691" v="7405" actId="1076"/>
          <ac:cxnSpMkLst>
            <pc:docMk/>
            <pc:sldMk cId="1071986107" sldId="421"/>
            <ac:cxnSpMk id="4" creationId="{A690DB25-5148-454A-B016-C6B026FC6F13}"/>
          </ac:cxnSpMkLst>
        </pc:cxnChg>
      </pc:sldChg>
      <pc:sldChg chg="modSp add del">
        <pc:chgData name="이윤우" userId="d355e005-16a3-4cfc-9ee5-35bf7d9a94ea" providerId="ADAL" clId="{8447BBAF-7E3B-4DCE-A27D-BADC47E930E1}" dt="2022-04-28T10:02:56.508" v="6380" actId="207"/>
        <pc:sldMkLst>
          <pc:docMk/>
          <pc:sldMk cId="2103374192" sldId="425"/>
        </pc:sldMkLst>
        <pc:spChg chg="mod">
          <ac:chgData name="이윤우" userId="d355e005-16a3-4cfc-9ee5-35bf7d9a94ea" providerId="ADAL" clId="{8447BBAF-7E3B-4DCE-A27D-BADC47E930E1}" dt="2022-04-28T10:02:56.508" v="6380" actId="207"/>
          <ac:spMkLst>
            <pc:docMk/>
            <pc:sldMk cId="2103374192" sldId="425"/>
            <ac:spMk id="31" creationId="{186DC9AC-5B6E-4958-A0C3-09B7256584B8}"/>
          </ac:spMkLst>
        </pc:spChg>
        <pc:spChg chg="mod">
          <ac:chgData name="이윤우" userId="d355e005-16a3-4cfc-9ee5-35bf7d9a94ea" providerId="ADAL" clId="{8447BBAF-7E3B-4DCE-A27D-BADC47E930E1}" dt="2022-04-28T10:02:56.508" v="6380" actId="207"/>
          <ac:spMkLst>
            <pc:docMk/>
            <pc:sldMk cId="2103374192" sldId="425"/>
            <ac:spMk id="33" creationId="{38E9C8C3-EB2B-467C-BEBB-362267B4EF4E}"/>
          </ac:spMkLst>
        </pc:spChg>
        <pc:picChg chg="mod">
          <ac:chgData name="이윤우" userId="d355e005-16a3-4cfc-9ee5-35bf7d9a94ea" providerId="ADAL" clId="{8447BBAF-7E3B-4DCE-A27D-BADC47E930E1}" dt="2022-04-28T10:02:48.164" v="6378" actId="207"/>
          <ac:picMkLst>
            <pc:docMk/>
            <pc:sldMk cId="2103374192" sldId="425"/>
            <ac:picMk id="34" creationId="{87FBE459-1F30-48A4-86BB-A25E9314FC96}"/>
          </ac:picMkLst>
        </pc:picChg>
        <pc:picChg chg="mod">
          <ac:chgData name="이윤우" userId="d355e005-16a3-4cfc-9ee5-35bf7d9a94ea" providerId="ADAL" clId="{8447BBAF-7E3B-4DCE-A27D-BADC47E930E1}" dt="2022-04-28T10:02:48.164" v="6378" actId="207"/>
          <ac:picMkLst>
            <pc:docMk/>
            <pc:sldMk cId="2103374192" sldId="425"/>
            <ac:picMk id="36" creationId="{DCD230E7-D14A-4BA2-A1F0-0AD9FD8DD807}"/>
          </ac:picMkLst>
        </pc:picChg>
        <pc:picChg chg="mod">
          <ac:chgData name="이윤우" userId="d355e005-16a3-4cfc-9ee5-35bf7d9a94ea" providerId="ADAL" clId="{8447BBAF-7E3B-4DCE-A27D-BADC47E930E1}" dt="2022-04-28T10:02:48.164" v="6378" actId="207"/>
          <ac:picMkLst>
            <pc:docMk/>
            <pc:sldMk cId="2103374192" sldId="425"/>
            <ac:picMk id="38" creationId="{C720ED27-066F-4619-B7E4-9EB5444FC466}"/>
          </ac:picMkLst>
        </pc:picChg>
        <pc:picChg chg="mod">
          <ac:chgData name="이윤우" userId="d355e005-16a3-4cfc-9ee5-35bf7d9a94ea" providerId="ADAL" clId="{8447BBAF-7E3B-4DCE-A27D-BADC47E930E1}" dt="2022-04-28T10:02:48.164" v="6378" actId="207"/>
          <ac:picMkLst>
            <pc:docMk/>
            <pc:sldMk cId="2103374192" sldId="425"/>
            <ac:picMk id="40" creationId="{8709979E-B32D-462F-A9BC-D1A813ABBC0B}"/>
          </ac:picMkLst>
        </pc:picChg>
        <pc:picChg chg="mod">
          <ac:chgData name="이윤우" userId="d355e005-16a3-4cfc-9ee5-35bf7d9a94ea" providerId="ADAL" clId="{8447BBAF-7E3B-4DCE-A27D-BADC47E930E1}" dt="2022-04-28T10:02:48.164" v="6378" actId="207"/>
          <ac:picMkLst>
            <pc:docMk/>
            <pc:sldMk cId="2103374192" sldId="425"/>
            <ac:picMk id="42" creationId="{0A4A22B6-05CE-4FE2-BE3F-F6C24E0CB8EA}"/>
          </ac:picMkLst>
        </pc:picChg>
        <pc:picChg chg="mod">
          <ac:chgData name="이윤우" userId="d355e005-16a3-4cfc-9ee5-35bf7d9a94ea" providerId="ADAL" clId="{8447BBAF-7E3B-4DCE-A27D-BADC47E930E1}" dt="2022-04-28T10:02:48.164" v="6378" actId="207"/>
          <ac:picMkLst>
            <pc:docMk/>
            <pc:sldMk cId="2103374192" sldId="425"/>
            <ac:picMk id="44" creationId="{099E0440-ECEF-4D3D-AE75-862A11833B32}"/>
          </ac:picMkLst>
        </pc:picChg>
        <pc:picChg chg="mod">
          <ac:chgData name="이윤우" userId="d355e005-16a3-4cfc-9ee5-35bf7d9a94ea" providerId="ADAL" clId="{8447BBAF-7E3B-4DCE-A27D-BADC47E930E1}" dt="2022-04-28T10:02:48.164" v="6378" actId="207"/>
          <ac:picMkLst>
            <pc:docMk/>
            <pc:sldMk cId="2103374192" sldId="425"/>
            <ac:picMk id="46" creationId="{910C82D0-308F-4065-A6C5-7F1FBE0D71F1}"/>
          </ac:picMkLst>
        </pc:picChg>
        <pc:picChg chg="mod">
          <ac:chgData name="이윤우" userId="d355e005-16a3-4cfc-9ee5-35bf7d9a94ea" providerId="ADAL" clId="{8447BBAF-7E3B-4DCE-A27D-BADC47E930E1}" dt="2022-04-28T10:02:48.164" v="6378" actId="207"/>
          <ac:picMkLst>
            <pc:docMk/>
            <pc:sldMk cId="2103374192" sldId="425"/>
            <ac:picMk id="48" creationId="{D695B935-6119-4D62-87EB-D97DA5E3BED4}"/>
          </ac:picMkLst>
        </pc:picChg>
        <pc:cxnChg chg="mod">
          <ac:chgData name="이윤우" userId="d355e005-16a3-4cfc-9ee5-35bf7d9a94ea" providerId="ADAL" clId="{8447BBAF-7E3B-4DCE-A27D-BADC47E930E1}" dt="2022-04-28T10:02:52.668" v="6379" actId="692"/>
          <ac:cxnSpMkLst>
            <pc:docMk/>
            <pc:sldMk cId="2103374192" sldId="425"/>
            <ac:cxnSpMk id="29" creationId="{C56B65C3-51CB-4C6A-89A7-50C7568A3860}"/>
          </ac:cxnSpMkLst>
        </pc:cxnChg>
      </pc:sldChg>
      <pc:sldChg chg="modSp add del">
        <pc:chgData name="이윤우" userId="d355e005-16a3-4cfc-9ee5-35bf7d9a94ea" providerId="ADAL" clId="{8447BBAF-7E3B-4DCE-A27D-BADC47E930E1}" dt="2022-04-28T09:40:40.622" v="6266" actId="692"/>
        <pc:sldMkLst>
          <pc:docMk/>
          <pc:sldMk cId="2299966735" sldId="426"/>
        </pc:sldMkLst>
        <pc:spChg chg="mod">
          <ac:chgData name="이윤우" userId="d355e005-16a3-4cfc-9ee5-35bf7d9a94ea" providerId="ADAL" clId="{8447BBAF-7E3B-4DCE-A27D-BADC47E930E1}" dt="2022-04-28T09:40:30.796" v="6265" actId="207"/>
          <ac:spMkLst>
            <pc:docMk/>
            <pc:sldMk cId="2299966735" sldId="426"/>
            <ac:spMk id="31" creationId="{186DC9AC-5B6E-4958-A0C3-09B7256584B8}"/>
          </ac:spMkLst>
        </pc:spChg>
        <pc:spChg chg="mod">
          <ac:chgData name="이윤우" userId="d355e005-16a3-4cfc-9ee5-35bf7d9a94ea" providerId="ADAL" clId="{8447BBAF-7E3B-4DCE-A27D-BADC47E930E1}" dt="2022-04-28T09:40:30.796" v="6265" actId="207"/>
          <ac:spMkLst>
            <pc:docMk/>
            <pc:sldMk cId="2299966735" sldId="426"/>
            <ac:spMk id="33" creationId="{38E9C8C3-EB2B-467C-BEBB-362267B4EF4E}"/>
          </ac:spMkLst>
        </pc:spChg>
        <pc:picChg chg="mod">
          <ac:chgData name="이윤우" userId="d355e005-16a3-4cfc-9ee5-35bf7d9a94ea" providerId="ADAL" clId="{8447BBAF-7E3B-4DCE-A27D-BADC47E930E1}" dt="2022-04-28T09:40:23.642" v="6264" actId="207"/>
          <ac:picMkLst>
            <pc:docMk/>
            <pc:sldMk cId="2299966735" sldId="426"/>
            <ac:picMk id="34" creationId="{87FBE459-1F30-48A4-86BB-A25E9314FC96}"/>
          </ac:picMkLst>
        </pc:picChg>
        <pc:picChg chg="mod">
          <ac:chgData name="이윤우" userId="d355e005-16a3-4cfc-9ee5-35bf7d9a94ea" providerId="ADAL" clId="{8447BBAF-7E3B-4DCE-A27D-BADC47E930E1}" dt="2022-04-28T09:40:23.642" v="6264" actId="207"/>
          <ac:picMkLst>
            <pc:docMk/>
            <pc:sldMk cId="2299966735" sldId="426"/>
            <ac:picMk id="36" creationId="{DCD230E7-D14A-4BA2-A1F0-0AD9FD8DD807}"/>
          </ac:picMkLst>
        </pc:picChg>
        <pc:picChg chg="mod">
          <ac:chgData name="이윤우" userId="d355e005-16a3-4cfc-9ee5-35bf7d9a94ea" providerId="ADAL" clId="{8447BBAF-7E3B-4DCE-A27D-BADC47E930E1}" dt="2022-04-28T09:40:23.642" v="6264" actId="207"/>
          <ac:picMkLst>
            <pc:docMk/>
            <pc:sldMk cId="2299966735" sldId="426"/>
            <ac:picMk id="38" creationId="{C720ED27-066F-4619-B7E4-9EB5444FC466}"/>
          </ac:picMkLst>
        </pc:picChg>
        <pc:picChg chg="mod">
          <ac:chgData name="이윤우" userId="d355e005-16a3-4cfc-9ee5-35bf7d9a94ea" providerId="ADAL" clId="{8447BBAF-7E3B-4DCE-A27D-BADC47E930E1}" dt="2022-04-28T09:40:23.642" v="6264" actId="207"/>
          <ac:picMkLst>
            <pc:docMk/>
            <pc:sldMk cId="2299966735" sldId="426"/>
            <ac:picMk id="40" creationId="{8709979E-B32D-462F-A9BC-D1A813ABBC0B}"/>
          </ac:picMkLst>
        </pc:picChg>
        <pc:picChg chg="mod">
          <ac:chgData name="이윤우" userId="d355e005-16a3-4cfc-9ee5-35bf7d9a94ea" providerId="ADAL" clId="{8447BBAF-7E3B-4DCE-A27D-BADC47E930E1}" dt="2022-04-28T09:40:23.642" v="6264" actId="207"/>
          <ac:picMkLst>
            <pc:docMk/>
            <pc:sldMk cId="2299966735" sldId="426"/>
            <ac:picMk id="42" creationId="{0A4A22B6-05CE-4FE2-BE3F-F6C24E0CB8EA}"/>
          </ac:picMkLst>
        </pc:picChg>
        <pc:picChg chg="mod">
          <ac:chgData name="이윤우" userId="d355e005-16a3-4cfc-9ee5-35bf7d9a94ea" providerId="ADAL" clId="{8447BBAF-7E3B-4DCE-A27D-BADC47E930E1}" dt="2022-04-28T09:40:23.642" v="6264" actId="207"/>
          <ac:picMkLst>
            <pc:docMk/>
            <pc:sldMk cId="2299966735" sldId="426"/>
            <ac:picMk id="44" creationId="{099E0440-ECEF-4D3D-AE75-862A11833B32}"/>
          </ac:picMkLst>
        </pc:picChg>
        <pc:picChg chg="mod">
          <ac:chgData name="이윤우" userId="d355e005-16a3-4cfc-9ee5-35bf7d9a94ea" providerId="ADAL" clId="{8447BBAF-7E3B-4DCE-A27D-BADC47E930E1}" dt="2022-04-28T09:40:23.642" v="6264" actId="207"/>
          <ac:picMkLst>
            <pc:docMk/>
            <pc:sldMk cId="2299966735" sldId="426"/>
            <ac:picMk id="46" creationId="{910C82D0-308F-4065-A6C5-7F1FBE0D71F1}"/>
          </ac:picMkLst>
        </pc:picChg>
        <pc:picChg chg="mod">
          <ac:chgData name="이윤우" userId="d355e005-16a3-4cfc-9ee5-35bf7d9a94ea" providerId="ADAL" clId="{8447BBAF-7E3B-4DCE-A27D-BADC47E930E1}" dt="2022-04-28T09:40:23.642" v="6264" actId="207"/>
          <ac:picMkLst>
            <pc:docMk/>
            <pc:sldMk cId="2299966735" sldId="426"/>
            <ac:picMk id="48" creationId="{D695B935-6119-4D62-87EB-D97DA5E3BED4}"/>
          </ac:picMkLst>
        </pc:picChg>
        <pc:cxnChg chg="mod">
          <ac:chgData name="이윤우" userId="d355e005-16a3-4cfc-9ee5-35bf7d9a94ea" providerId="ADAL" clId="{8447BBAF-7E3B-4DCE-A27D-BADC47E930E1}" dt="2022-04-28T09:40:40.622" v="6266" actId="692"/>
          <ac:cxnSpMkLst>
            <pc:docMk/>
            <pc:sldMk cId="2299966735" sldId="426"/>
            <ac:cxnSpMk id="29" creationId="{C56B65C3-51CB-4C6A-89A7-50C7568A3860}"/>
          </ac:cxnSpMkLst>
        </pc:cxnChg>
      </pc:sldChg>
      <pc:sldChg chg="addSp delSp modSp add del">
        <pc:chgData name="이윤우" userId="d355e005-16a3-4cfc-9ee5-35bf7d9a94ea" providerId="ADAL" clId="{8447BBAF-7E3B-4DCE-A27D-BADC47E930E1}" dt="2022-04-28T10:01:13.581" v="6341" actId="207"/>
        <pc:sldMkLst>
          <pc:docMk/>
          <pc:sldMk cId="2952305016" sldId="428"/>
        </pc:sldMkLst>
        <pc:spChg chg="add del mod">
          <ac:chgData name="이윤우" userId="d355e005-16a3-4cfc-9ee5-35bf7d9a94ea" providerId="ADAL" clId="{8447BBAF-7E3B-4DCE-A27D-BADC47E930E1}" dt="2022-04-26T12:38:43.236" v="3561" actId="478"/>
          <ac:spMkLst>
            <pc:docMk/>
            <pc:sldMk cId="2952305016" sldId="428"/>
            <ac:spMk id="2" creationId="{E24F392F-3983-DB19-35A1-4D4B9F7C5FE6}"/>
          </ac:spMkLst>
        </pc:spChg>
        <pc:spChg chg="del">
          <ac:chgData name="이윤우" userId="d355e005-16a3-4cfc-9ee5-35bf7d9a94ea" providerId="ADAL" clId="{8447BBAF-7E3B-4DCE-A27D-BADC47E930E1}" dt="2022-04-26T12:39:25.541" v="3562" actId="478"/>
          <ac:spMkLst>
            <pc:docMk/>
            <pc:sldMk cId="2952305016" sldId="428"/>
            <ac:spMk id="8" creationId="{3F6F1F5E-7817-431B-9E68-B1A7569DC0BB}"/>
          </ac:spMkLst>
        </pc:spChg>
        <pc:spChg chg="mod">
          <ac:chgData name="이윤우" userId="d355e005-16a3-4cfc-9ee5-35bf7d9a94ea" providerId="ADAL" clId="{8447BBAF-7E3B-4DCE-A27D-BADC47E930E1}" dt="2022-04-27T02:13:50.497" v="4351" actId="2085"/>
          <ac:spMkLst>
            <pc:docMk/>
            <pc:sldMk cId="2952305016" sldId="428"/>
            <ac:spMk id="10" creationId="{CFEFFBCE-E95A-6631-0923-B40D6EB3FE6A}"/>
          </ac:spMkLst>
        </pc:spChg>
        <pc:spChg chg="mod">
          <ac:chgData name="이윤우" userId="d355e005-16a3-4cfc-9ee5-35bf7d9a94ea" providerId="ADAL" clId="{8447BBAF-7E3B-4DCE-A27D-BADC47E930E1}" dt="2022-04-27T02:13:50.497" v="4351" actId="2085"/>
          <ac:spMkLst>
            <pc:docMk/>
            <pc:sldMk cId="2952305016" sldId="428"/>
            <ac:spMk id="11" creationId="{3BAE5D43-2897-404A-5ABF-3C20C18A34EF}"/>
          </ac:spMkLst>
        </pc:spChg>
        <pc:spChg chg="mod">
          <ac:chgData name="이윤우" userId="d355e005-16a3-4cfc-9ee5-35bf7d9a94ea" providerId="ADAL" clId="{8447BBAF-7E3B-4DCE-A27D-BADC47E930E1}" dt="2022-04-28T10:01:13.581" v="6341" actId="207"/>
          <ac:spMkLst>
            <pc:docMk/>
            <pc:sldMk cId="2952305016" sldId="428"/>
            <ac:spMk id="13" creationId="{927D3F22-7906-A37D-1C18-F6957176EB72}"/>
          </ac:spMkLst>
        </pc:spChg>
        <pc:spChg chg="mod">
          <ac:chgData name="이윤우" userId="d355e005-16a3-4cfc-9ee5-35bf7d9a94ea" providerId="ADAL" clId="{8447BBAF-7E3B-4DCE-A27D-BADC47E930E1}" dt="2022-04-28T10:00:25.294" v="6340" actId="1036"/>
          <ac:spMkLst>
            <pc:docMk/>
            <pc:sldMk cId="2952305016" sldId="428"/>
            <ac:spMk id="14" creationId="{78ED8533-BC6D-1E28-B934-72091675B6EE}"/>
          </ac:spMkLst>
        </pc:spChg>
        <pc:spChg chg="del">
          <ac:chgData name="이윤우" userId="d355e005-16a3-4cfc-9ee5-35bf7d9a94ea" providerId="ADAL" clId="{8447BBAF-7E3B-4DCE-A27D-BADC47E930E1}" dt="2022-04-28T09:56:22.923" v="6299" actId="478"/>
          <ac:spMkLst>
            <pc:docMk/>
            <pc:sldMk cId="2952305016" sldId="428"/>
            <ac:spMk id="17" creationId="{DA183B27-C805-469F-A33D-79B087BF3901}"/>
          </ac:spMkLst>
        </pc:spChg>
        <pc:spChg chg="del">
          <ac:chgData name="이윤우" userId="d355e005-16a3-4cfc-9ee5-35bf7d9a94ea" providerId="ADAL" clId="{8447BBAF-7E3B-4DCE-A27D-BADC47E930E1}" dt="2022-04-28T09:56:22.923" v="6299" actId="478"/>
          <ac:spMkLst>
            <pc:docMk/>
            <pc:sldMk cId="2952305016" sldId="428"/>
            <ac:spMk id="18" creationId="{D33A3962-2798-4146-A709-61D39906C0C7}"/>
          </ac:spMkLst>
        </pc:spChg>
        <pc:spChg chg="add mod">
          <ac:chgData name="이윤우" userId="d355e005-16a3-4cfc-9ee5-35bf7d9a94ea" providerId="ADAL" clId="{8447BBAF-7E3B-4DCE-A27D-BADC47E930E1}" dt="2022-04-28T09:57:30.764" v="6313" actId="207"/>
          <ac:spMkLst>
            <pc:docMk/>
            <pc:sldMk cId="2952305016" sldId="428"/>
            <ac:spMk id="31" creationId="{58689C54-8E1D-4751-8B30-11AEA1F848A0}"/>
          </ac:spMkLst>
        </pc:spChg>
        <pc:spChg chg="mod">
          <ac:chgData name="이윤우" userId="d355e005-16a3-4cfc-9ee5-35bf7d9a94ea" providerId="ADAL" clId="{8447BBAF-7E3B-4DCE-A27D-BADC47E930E1}" dt="2022-04-27T02:13:50.497" v="4351" actId="2085"/>
          <ac:spMkLst>
            <pc:docMk/>
            <pc:sldMk cId="2952305016" sldId="428"/>
            <ac:spMk id="33" creationId="{EB4E6205-954E-50F2-293F-AA2E4FF4AA34}"/>
          </ac:spMkLst>
        </pc:spChg>
        <pc:spChg chg="add">
          <ac:chgData name="이윤우" userId="d355e005-16a3-4cfc-9ee5-35bf7d9a94ea" providerId="ADAL" clId="{8447BBAF-7E3B-4DCE-A27D-BADC47E930E1}" dt="2022-04-28T09:56:23.446" v="6300"/>
          <ac:spMkLst>
            <pc:docMk/>
            <pc:sldMk cId="2952305016" sldId="428"/>
            <ac:spMk id="34" creationId="{B7F70CF5-25F8-4D9F-BCB4-E4970C37002C}"/>
          </ac:spMkLst>
        </pc:spChg>
        <pc:spChg chg="mod">
          <ac:chgData name="이윤우" userId="d355e005-16a3-4cfc-9ee5-35bf7d9a94ea" providerId="ADAL" clId="{8447BBAF-7E3B-4DCE-A27D-BADC47E930E1}" dt="2022-04-27T02:13:50.497" v="4351" actId="2085"/>
          <ac:spMkLst>
            <pc:docMk/>
            <pc:sldMk cId="2952305016" sldId="428"/>
            <ac:spMk id="35" creationId="{8204B3FE-AE21-D21C-73BB-F7FC31F31649}"/>
          </ac:spMkLst>
        </pc:spChg>
        <pc:spChg chg="mod">
          <ac:chgData name="이윤우" userId="d355e005-16a3-4cfc-9ee5-35bf7d9a94ea" providerId="ADAL" clId="{8447BBAF-7E3B-4DCE-A27D-BADC47E930E1}" dt="2022-04-27T02:13:50.497" v="4351" actId="2085"/>
          <ac:spMkLst>
            <pc:docMk/>
            <pc:sldMk cId="2952305016" sldId="428"/>
            <ac:spMk id="36" creationId="{88FBB9A8-53FB-6DA8-F577-9F15476EFAFE}"/>
          </ac:spMkLst>
        </pc:spChg>
        <pc:spChg chg="mod">
          <ac:chgData name="이윤우" userId="d355e005-16a3-4cfc-9ee5-35bf7d9a94ea" providerId="ADAL" clId="{8447BBAF-7E3B-4DCE-A27D-BADC47E930E1}" dt="2022-04-27T02:13:50.497" v="4351" actId="2085"/>
          <ac:spMkLst>
            <pc:docMk/>
            <pc:sldMk cId="2952305016" sldId="428"/>
            <ac:spMk id="37" creationId="{28B20E8C-CC09-A448-C5AF-AFA971ACF988}"/>
          </ac:spMkLst>
        </pc:spChg>
        <pc:spChg chg="mod">
          <ac:chgData name="이윤우" userId="d355e005-16a3-4cfc-9ee5-35bf7d9a94ea" providerId="ADAL" clId="{8447BBAF-7E3B-4DCE-A27D-BADC47E930E1}" dt="2022-04-27T02:13:50.497" v="4351" actId="2085"/>
          <ac:spMkLst>
            <pc:docMk/>
            <pc:sldMk cId="2952305016" sldId="428"/>
            <ac:spMk id="38" creationId="{F35AE6AA-85B6-AA51-8717-1ADFE4768F96}"/>
          </ac:spMkLst>
        </pc:spChg>
        <pc:spChg chg="mod">
          <ac:chgData name="이윤우" userId="d355e005-16a3-4cfc-9ee5-35bf7d9a94ea" providerId="ADAL" clId="{8447BBAF-7E3B-4DCE-A27D-BADC47E930E1}" dt="2022-04-27T02:13:50.497" v="4351" actId="2085"/>
          <ac:spMkLst>
            <pc:docMk/>
            <pc:sldMk cId="2952305016" sldId="428"/>
            <ac:spMk id="39" creationId="{414B11A6-E6B1-8666-8BA7-1949F7058E2C}"/>
          </ac:spMkLst>
        </pc:spChg>
        <pc:spChg chg="add mod">
          <ac:chgData name="이윤우" userId="d355e005-16a3-4cfc-9ee5-35bf7d9a94ea" providerId="ADAL" clId="{8447BBAF-7E3B-4DCE-A27D-BADC47E930E1}" dt="2022-04-28T09:59:16.291" v="6325" actId="14100"/>
          <ac:spMkLst>
            <pc:docMk/>
            <pc:sldMk cId="2952305016" sldId="428"/>
            <ac:spMk id="40" creationId="{90CF841B-A572-4631-A151-D0BD56D6101D}"/>
          </ac:spMkLst>
        </pc:spChg>
        <pc:spChg chg="add mod">
          <ac:chgData name="이윤우" userId="d355e005-16a3-4cfc-9ee5-35bf7d9a94ea" providerId="ADAL" clId="{8447BBAF-7E3B-4DCE-A27D-BADC47E930E1}" dt="2022-04-28T09:59:08.002" v="6323" actId="1035"/>
          <ac:spMkLst>
            <pc:docMk/>
            <pc:sldMk cId="2952305016" sldId="428"/>
            <ac:spMk id="41" creationId="{CDE86791-78F5-4DD3-8671-B6DCE358F60E}"/>
          </ac:spMkLst>
        </pc:spChg>
        <pc:spChg chg="add">
          <ac:chgData name="이윤우" userId="d355e005-16a3-4cfc-9ee5-35bf7d9a94ea" providerId="ADAL" clId="{8447BBAF-7E3B-4DCE-A27D-BADC47E930E1}" dt="2022-04-28T09:56:23.446" v="6300"/>
          <ac:spMkLst>
            <pc:docMk/>
            <pc:sldMk cId="2952305016" sldId="428"/>
            <ac:spMk id="42" creationId="{0B91D6B3-6EE4-4227-80D3-05EE6A953699}"/>
          </ac:spMkLst>
        </pc:spChg>
        <pc:picChg chg="ord">
          <ac:chgData name="이윤우" userId="d355e005-16a3-4cfc-9ee5-35bf7d9a94ea" providerId="ADAL" clId="{8447BBAF-7E3B-4DCE-A27D-BADC47E930E1}" dt="2022-04-26T12:39:49.046" v="3563" actId="167"/>
          <ac:picMkLst>
            <pc:docMk/>
            <pc:sldMk cId="2952305016" sldId="428"/>
            <ac:picMk id="5" creationId="{86666792-A39C-0CD4-3228-8FC5F37FF3FF}"/>
          </ac:picMkLst>
        </pc:picChg>
        <pc:cxnChg chg="del">
          <ac:chgData name="이윤우" userId="d355e005-16a3-4cfc-9ee5-35bf7d9a94ea" providerId="ADAL" clId="{8447BBAF-7E3B-4DCE-A27D-BADC47E930E1}" dt="2022-04-26T12:39:51.753" v="3564" actId="478"/>
          <ac:cxnSpMkLst>
            <pc:docMk/>
            <pc:sldMk cId="2952305016" sldId="428"/>
            <ac:cxnSpMk id="3" creationId="{3CBFAD1E-1591-417E-B68E-C1D9C9563E6D}"/>
          </ac:cxnSpMkLst>
        </pc:cxnChg>
        <pc:cxnChg chg="del">
          <ac:chgData name="이윤우" userId="d355e005-16a3-4cfc-9ee5-35bf7d9a94ea" providerId="ADAL" clId="{8447BBAF-7E3B-4DCE-A27D-BADC47E930E1}" dt="2022-04-26T12:39:53.742" v="3565" actId="478"/>
          <ac:cxnSpMkLst>
            <pc:docMk/>
            <pc:sldMk cId="2952305016" sldId="428"/>
            <ac:cxnSpMk id="34" creationId="{8C8AB647-CEB5-4323-AD0B-0B97E0CF7C8A}"/>
          </ac:cxnSpMkLst>
        </pc:cxnChg>
      </pc:sldChg>
      <pc:sldChg chg="addSp delSp modSp add del">
        <pc:chgData name="이윤우" userId="d355e005-16a3-4cfc-9ee5-35bf7d9a94ea" providerId="ADAL" clId="{8447BBAF-7E3B-4DCE-A27D-BADC47E930E1}" dt="2022-04-28T10:01:40.765" v="6352"/>
        <pc:sldMkLst>
          <pc:docMk/>
          <pc:sldMk cId="2984426155" sldId="429"/>
        </pc:sldMkLst>
        <pc:spChg chg="add del mod">
          <ac:chgData name="이윤우" userId="d355e005-16a3-4cfc-9ee5-35bf7d9a94ea" providerId="ADAL" clId="{8447BBAF-7E3B-4DCE-A27D-BADC47E930E1}" dt="2022-04-26T12:41:03.595" v="3595" actId="478"/>
          <ac:spMkLst>
            <pc:docMk/>
            <pc:sldMk cId="2984426155" sldId="429"/>
            <ac:spMk id="2" creationId="{E24F392F-3983-DB19-35A1-4D4B9F7C5FE6}"/>
          </ac:spMkLst>
        </pc:spChg>
        <pc:spChg chg="del mod">
          <ac:chgData name="이윤우" userId="d355e005-16a3-4cfc-9ee5-35bf7d9a94ea" providerId="ADAL" clId="{8447BBAF-7E3B-4DCE-A27D-BADC47E930E1}" dt="2022-04-26T12:44:32.237" v="3785" actId="478"/>
          <ac:spMkLst>
            <pc:docMk/>
            <pc:sldMk cId="2984426155" sldId="429"/>
            <ac:spMk id="6" creationId="{0C42FCBB-8069-32DB-EBAF-A96CF0CF834D}"/>
          </ac:spMkLst>
        </pc:spChg>
        <pc:spChg chg="del">
          <ac:chgData name="이윤우" userId="d355e005-16a3-4cfc-9ee5-35bf7d9a94ea" providerId="ADAL" clId="{8447BBAF-7E3B-4DCE-A27D-BADC47E930E1}" dt="2022-04-26T12:41:24.086" v="3596" actId="478"/>
          <ac:spMkLst>
            <pc:docMk/>
            <pc:sldMk cId="2984426155" sldId="429"/>
            <ac:spMk id="8" creationId="{3F6F1F5E-7817-431B-9E68-B1A7569DC0BB}"/>
          </ac:spMkLst>
        </pc:spChg>
        <pc:spChg chg="del mod topLvl">
          <ac:chgData name="이윤우" userId="d355e005-16a3-4cfc-9ee5-35bf7d9a94ea" providerId="ADAL" clId="{8447BBAF-7E3B-4DCE-A27D-BADC47E930E1}" dt="2022-04-26T12:44:38.623" v="3790" actId="478"/>
          <ac:spMkLst>
            <pc:docMk/>
            <pc:sldMk cId="2984426155" sldId="429"/>
            <ac:spMk id="10" creationId="{CFEFFBCE-E95A-6631-0923-B40D6EB3FE6A}"/>
          </ac:spMkLst>
        </pc:spChg>
        <pc:spChg chg="del topLvl">
          <ac:chgData name="이윤우" userId="d355e005-16a3-4cfc-9ee5-35bf7d9a94ea" providerId="ADAL" clId="{8447BBAF-7E3B-4DCE-A27D-BADC47E930E1}" dt="2022-04-26T12:44:35.323" v="3787" actId="478"/>
          <ac:spMkLst>
            <pc:docMk/>
            <pc:sldMk cId="2984426155" sldId="429"/>
            <ac:spMk id="11" creationId="{3BAE5D43-2897-404A-5ABF-3C20C18A34EF}"/>
          </ac:spMkLst>
        </pc:spChg>
        <pc:spChg chg="del topLvl">
          <ac:chgData name="이윤우" userId="d355e005-16a3-4cfc-9ee5-35bf7d9a94ea" providerId="ADAL" clId="{8447BBAF-7E3B-4DCE-A27D-BADC47E930E1}" dt="2022-04-28T10:01:34.066" v="6343" actId="478"/>
          <ac:spMkLst>
            <pc:docMk/>
            <pc:sldMk cId="2984426155" sldId="429"/>
            <ac:spMk id="13" creationId="{927D3F22-7906-A37D-1C18-F6957176EB72}"/>
          </ac:spMkLst>
        </pc:spChg>
        <pc:spChg chg="del mod topLvl">
          <ac:chgData name="이윤우" userId="d355e005-16a3-4cfc-9ee5-35bf7d9a94ea" providerId="ADAL" clId="{8447BBAF-7E3B-4DCE-A27D-BADC47E930E1}" dt="2022-04-28T10:01:31.583" v="6342" actId="478"/>
          <ac:spMkLst>
            <pc:docMk/>
            <pc:sldMk cId="2984426155" sldId="429"/>
            <ac:spMk id="14" creationId="{78ED8533-BC6D-1E28-B934-72091675B6EE}"/>
          </ac:spMkLst>
        </pc:spChg>
        <pc:spChg chg="del">
          <ac:chgData name="이윤우" userId="d355e005-16a3-4cfc-9ee5-35bf7d9a94ea" providerId="ADAL" clId="{8447BBAF-7E3B-4DCE-A27D-BADC47E930E1}" dt="2022-04-28T09:56:28.256" v="6301" actId="478"/>
          <ac:spMkLst>
            <pc:docMk/>
            <pc:sldMk cId="2984426155" sldId="429"/>
            <ac:spMk id="17" creationId="{DA183B27-C805-469F-A33D-79B087BF3901}"/>
          </ac:spMkLst>
        </pc:spChg>
        <pc:spChg chg="del">
          <ac:chgData name="이윤우" userId="d355e005-16a3-4cfc-9ee5-35bf7d9a94ea" providerId="ADAL" clId="{8447BBAF-7E3B-4DCE-A27D-BADC47E930E1}" dt="2022-04-28T09:56:28.256" v="6301" actId="478"/>
          <ac:spMkLst>
            <pc:docMk/>
            <pc:sldMk cId="2984426155" sldId="429"/>
            <ac:spMk id="18" creationId="{D33A3962-2798-4146-A709-61D39906C0C7}"/>
          </ac:spMkLst>
        </pc:spChg>
        <pc:spChg chg="add">
          <ac:chgData name="이윤우" userId="d355e005-16a3-4cfc-9ee5-35bf7d9a94ea" providerId="ADAL" clId="{8447BBAF-7E3B-4DCE-A27D-BADC47E930E1}" dt="2022-04-28T09:56:28.772" v="6302"/>
          <ac:spMkLst>
            <pc:docMk/>
            <pc:sldMk cId="2984426155" sldId="429"/>
            <ac:spMk id="31" creationId="{6572D0F3-4743-410E-BDE7-551E400120D7}"/>
          </ac:spMkLst>
        </pc:spChg>
        <pc:spChg chg="add del">
          <ac:chgData name="이윤우" userId="d355e005-16a3-4cfc-9ee5-35bf7d9a94ea" providerId="ADAL" clId="{8447BBAF-7E3B-4DCE-A27D-BADC47E930E1}" dt="2022-04-26T12:25:55.599" v="3399"/>
          <ac:spMkLst>
            <pc:docMk/>
            <pc:sldMk cId="2984426155" sldId="429"/>
            <ac:spMk id="31" creationId="{BE7D9EBC-9C85-4DB9-9473-0CE8D5C3BB51}"/>
          </ac:spMkLst>
        </pc:spChg>
        <pc:spChg chg="add">
          <ac:chgData name="이윤우" userId="d355e005-16a3-4cfc-9ee5-35bf7d9a94ea" providerId="ADAL" clId="{8447BBAF-7E3B-4DCE-A27D-BADC47E930E1}" dt="2022-04-28T09:56:28.772" v="6302"/>
          <ac:spMkLst>
            <pc:docMk/>
            <pc:sldMk cId="2984426155" sldId="429"/>
            <ac:spMk id="32" creationId="{34B154CA-B903-49DA-B6BE-B5A9613FA7D8}"/>
          </ac:spMkLst>
        </pc:spChg>
        <pc:spChg chg="add">
          <ac:chgData name="이윤우" userId="d355e005-16a3-4cfc-9ee5-35bf7d9a94ea" providerId="ADAL" clId="{8447BBAF-7E3B-4DCE-A27D-BADC47E930E1}" dt="2022-04-28T09:59:35.367" v="6327"/>
          <ac:spMkLst>
            <pc:docMk/>
            <pc:sldMk cId="2984426155" sldId="429"/>
            <ac:spMk id="33" creationId="{03E981F3-7E72-478D-8ACE-CDBD23F97DF9}"/>
          </ac:spMkLst>
        </pc:spChg>
        <pc:spChg chg="add">
          <ac:chgData name="이윤우" userId="d355e005-16a3-4cfc-9ee5-35bf7d9a94ea" providerId="ADAL" clId="{8447BBAF-7E3B-4DCE-A27D-BADC47E930E1}" dt="2022-04-28T09:59:35.367" v="6327"/>
          <ac:spMkLst>
            <pc:docMk/>
            <pc:sldMk cId="2984426155" sldId="429"/>
            <ac:spMk id="34" creationId="{3545D667-038E-4A0F-9544-EE7E9E5FEEF2}"/>
          </ac:spMkLst>
        </pc:spChg>
        <pc:spChg chg="add">
          <ac:chgData name="이윤우" userId="d355e005-16a3-4cfc-9ee5-35bf7d9a94ea" providerId="ADAL" clId="{8447BBAF-7E3B-4DCE-A27D-BADC47E930E1}" dt="2022-04-28T10:01:34.600" v="6344"/>
          <ac:spMkLst>
            <pc:docMk/>
            <pc:sldMk cId="2984426155" sldId="429"/>
            <ac:spMk id="35" creationId="{7FF6ED09-CD0F-4428-B0E6-25778E334D79}"/>
          </ac:spMkLst>
        </pc:spChg>
        <pc:spChg chg="del mod topLvl">
          <ac:chgData name="이윤우" userId="d355e005-16a3-4cfc-9ee5-35bf7d9a94ea" providerId="ADAL" clId="{8447BBAF-7E3B-4DCE-A27D-BADC47E930E1}" dt="2022-04-26T12:44:41.368" v="3792" actId="478"/>
          <ac:spMkLst>
            <pc:docMk/>
            <pc:sldMk cId="2984426155" sldId="429"/>
            <ac:spMk id="36" creationId="{88FBB9A8-53FB-6DA8-F577-9F15476EFAFE}"/>
          </ac:spMkLst>
        </pc:spChg>
        <pc:spChg chg="add mod">
          <ac:chgData name="이윤우" userId="d355e005-16a3-4cfc-9ee5-35bf7d9a94ea" providerId="ADAL" clId="{8447BBAF-7E3B-4DCE-A27D-BADC47E930E1}" dt="2022-04-28T10:01:40.765" v="6352"/>
          <ac:spMkLst>
            <pc:docMk/>
            <pc:sldMk cId="2984426155" sldId="429"/>
            <ac:spMk id="36" creationId="{A576C100-80D1-49D9-8725-C1A9F77C7D25}"/>
          </ac:spMkLst>
        </pc:spChg>
        <pc:spChg chg="del topLvl">
          <ac:chgData name="이윤우" userId="d355e005-16a3-4cfc-9ee5-35bf7d9a94ea" providerId="ADAL" clId="{8447BBAF-7E3B-4DCE-A27D-BADC47E930E1}" dt="2022-04-26T12:44:42.109" v="3793" actId="478"/>
          <ac:spMkLst>
            <pc:docMk/>
            <pc:sldMk cId="2984426155" sldId="429"/>
            <ac:spMk id="37" creationId="{28B20E8C-CC09-A448-C5AF-AFA971ACF988}"/>
          </ac:spMkLst>
        </pc:spChg>
        <pc:spChg chg="add mod">
          <ac:chgData name="이윤우" userId="d355e005-16a3-4cfc-9ee5-35bf7d9a94ea" providerId="ADAL" clId="{8447BBAF-7E3B-4DCE-A27D-BADC47E930E1}" dt="2022-04-28T09:57:27.044" v="6312" actId="207"/>
          <ac:spMkLst>
            <pc:docMk/>
            <pc:sldMk cId="2984426155" sldId="429"/>
            <ac:spMk id="40" creationId="{F2641E92-3E62-46DD-AFC5-22448C21DC57}"/>
          </ac:spMkLst>
        </pc:spChg>
        <pc:spChg chg="add del">
          <ac:chgData name="이윤우" userId="d355e005-16a3-4cfc-9ee5-35bf7d9a94ea" providerId="ADAL" clId="{8447BBAF-7E3B-4DCE-A27D-BADC47E930E1}" dt="2022-04-28T09:59:34.915" v="6326" actId="478"/>
          <ac:spMkLst>
            <pc:docMk/>
            <pc:sldMk cId="2984426155" sldId="429"/>
            <ac:spMk id="41" creationId="{0321CF25-A171-4DA1-ADC7-35C7079FD0E5}"/>
          </ac:spMkLst>
        </pc:spChg>
        <pc:spChg chg="add del mod">
          <ac:chgData name="이윤우" userId="d355e005-16a3-4cfc-9ee5-35bf7d9a94ea" providerId="ADAL" clId="{8447BBAF-7E3B-4DCE-A27D-BADC47E930E1}" dt="2022-04-28T09:59:34.915" v="6326" actId="478"/>
          <ac:spMkLst>
            <pc:docMk/>
            <pc:sldMk cId="2984426155" sldId="429"/>
            <ac:spMk id="42" creationId="{83D551DD-A8E4-4256-A611-F442294894AA}"/>
          </ac:spMkLst>
        </pc:spChg>
        <pc:spChg chg="add">
          <ac:chgData name="이윤우" userId="d355e005-16a3-4cfc-9ee5-35bf7d9a94ea" providerId="ADAL" clId="{8447BBAF-7E3B-4DCE-A27D-BADC47E930E1}" dt="2022-04-26T12:43:23.200" v="3614"/>
          <ac:spMkLst>
            <pc:docMk/>
            <pc:sldMk cId="2984426155" sldId="429"/>
            <ac:spMk id="43" creationId="{1A4E353A-8CE7-4B12-8652-1E403DE897BA}"/>
          </ac:spMkLst>
        </pc:spChg>
        <pc:spChg chg="mod">
          <ac:chgData name="이윤우" userId="d355e005-16a3-4cfc-9ee5-35bf7d9a94ea" providerId="ADAL" clId="{8447BBAF-7E3B-4DCE-A27D-BADC47E930E1}" dt="2022-04-27T02:13:59.483" v="4352" actId="2085"/>
          <ac:spMkLst>
            <pc:docMk/>
            <pc:sldMk cId="2984426155" sldId="429"/>
            <ac:spMk id="45" creationId="{3C1CC89D-CDA0-473A-B6E6-56278011EB9B}"/>
          </ac:spMkLst>
        </pc:spChg>
        <pc:spChg chg="mod">
          <ac:chgData name="이윤우" userId="d355e005-16a3-4cfc-9ee5-35bf7d9a94ea" providerId="ADAL" clId="{8447BBAF-7E3B-4DCE-A27D-BADC47E930E1}" dt="2022-04-27T02:13:59.483" v="4352" actId="2085"/>
          <ac:spMkLst>
            <pc:docMk/>
            <pc:sldMk cId="2984426155" sldId="429"/>
            <ac:spMk id="49" creationId="{2061A7B7-977B-4293-B098-2A21E5596FF1}"/>
          </ac:spMkLst>
        </pc:spChg>
        <pc:spChg chg="add">
          <ac:chgData name="이윤우" userId="d355e005-16a3-4cfc-9ee5-35bf7d9a94ea" providerId="ADAL" clId="{8447BBAF-7E3B-4DCE-A27D-BADC47E930E1}" dt="2022-04-26T12:43:23.200" v="3614"/>
          <ac:spMkLst>
            <pc:docMk/>
            <pc:sldMk cId="2984426155" sldId="429"/>
            <ac:spMk id="50" creationId="{9E34B697-A80C-468A-8EBE-1B84D0985490}"/>
          </ac:spMkLst>
        </pc:spChg>
        <pc:spChg chg="mod">
          <ac:chgData name="이윤우" userId="d355e005-16a3-4cfc-9ee5-35bf7d9a94ea" providerId="ADAL" clId="{8447BBAF-7E3B-4DCE-A27D-BADC47E930E1}" dt="2022-04-27T02:13:59.483" v="4352" actId="2085"/>
          <ac:spMkLst>
            <pc:docMk/>
            <pc:sldMk cId="2984426155" sldId="429"/>
            <ac:spMk id="52" creationId="{EFEFC84A-DB83-47C3-B27E-693D30B9F4D1}"/>
          </ac:spMkLst>
        </pc:spChg>
        <pc:spChg chg="mod">
          <ac:chgData name="이윤우" userId="d355e005-16a3-4cfc-9ee5-35bf7d9a94ea" providerId="ADAL" clId="{8447BBAF-7E3B-4DCE-A27D-BADC47E930E1}" dt="2022-04-27T02:13:59.483" v="4352" actId="2085"/>
          <ac:spMkLst>
            <pc:docMk/>
            <pc:sldMk cId="2984426155" sldId="429"/>
            <ac:spMk id="53" creationId="{1B8DFBBD-4B08-43AF-980A-1333235DE17B}"/>
          </ac:spMkLst>
        </pc:spChg>
        <pc:spChg chg="mod">
          <ac:chgData name="이윤우" userId="d355e005-16a3-4cfc-9ee5-35bf7d9a94ea" providerId="ADAL" clId="{8447BBAF-7E3B-4DCE-A27D-BADC47E930E1}" dt="2022-04-27T02:13:59.483" v="4352" actId="2085"/>
          <ac:spMkLst>
            <pc:docMk/>
            <pc:sldMk cId="2984426155" sldId="429"/>
            <ac:spMk id="55" creationId="{1E16B80D-9090-46E7-99A7-4D882E106860}"/>
          </ac:spMkLst>
        </pc:spChg>
        <pc:spChg chg="mod">
          <ac:chgData name="이윤우" userId="d355e005-16a3-4cfc-9ee5-35bf7d9a94ea" providerId="ADAL" clId="{8447BBAF-7E3B-4DCE-A27D-BADC47E930E1}" dt="2022-04-27T02:13:59.483" v="4352" actId="2085"/>
          <ac:spMkLst>
            <pc:docMk/>
            <pc:sldMk cId="2984426155" sldId="429"/>
            <ac:spMk id="56" creationId="{F1BA9402-EA11-40B0-8A19-76C691D8EAF9}"/>
          </ac:spMkLst>
        </pc:spChg>
        <pc:spChg chg="mod">
          <ac:chgData name="이윤우" userId="d355e005-16a3-4cfc-9ee5-35bf7d9a94ea" providerId="ADAL" clId="{8447BBAF-7E3B-4DCE-A27D-BADC47E930E1}" dt="2022-04-27T02:13:59.483" v="4352" actId="2085"/>
          <ac:spMkLst>
            <pc:docMk/>
            <pc:sldMk cId="2984426155" sldId="429"/>
            <ac:spMk id="58" creationId="{3AC7E49D-9EC5-40EC-9AC0-38FE168C4B0D}"/>
          </ac:spMkLst>
        </pc:spChg>
        <pc:spChg chg="mod">
          <ac:chgData name="이윤우" userId="d355e005-16a3-4cfc-9ee5-35bf7d9a94ea" providerId="ADAL" clId="{8447BBAF-7E3B-4DCE-A27D-BADC47E930E1}" dt="2022-04-27T02:13:59.483" v="4352" actId="2085"/>
          <ac:spMkLst>
            <pc:docMk/>
            <pc:sldMk cId="2984426155" sldId="429"/>
            <ac:spMk id="59" creationId="{2A3C710F-B6A9-465C-9DF6-4DE90241C85F}"/>
          </ac:spMkLst>
        </pc:spChg>
        <pc:grpChg chg="del">
          <ac:chgData name="이윤우" userId="d355e005-16a3-4cfc-9ee5-35bf7d9a94ea" providerId="ADAL" clId="{8447BBAF-7E3B-4DCE-A27D-BADC47E930E1}" dt="2022-04-28T10:01:31.583" v="6342" actId="478"/>
          <ac:grpSpMkLst>
            <pc:docMk/>
            <pc:sldMk cId="2984426155" sldId="429"/>
            <ac:grpSpMk id="2" creationId="{58E93925-9E99-4AAF-8E89-134C89C25056}"/>
          </ac:grpSpMkLst>
        </pc:grpChg>
        <pc:grpChg chg="del mod">
          <ac:chgData name="이윤우" userId="d355e005-16a3-4cfc-9ee5-35bf7d9a94ea" providerId="ADAL" clId="{8447BBAF-7E3B-4DCE-A27D-BADC47E930E1}" dt="2022-04-26T12:44:44.712" v="3794" actId="478"/>
          <ac:grpSpMkLst>
            <pc:docMk/>
            <pc:sldMk cId="2984426155" sldId="429"/>
            <ac:grpSpMk id="15" creationId="{A1F7F033-46AA-D397-D2BC-BFA07A87E21A}"/>
          </ac:grpSpMkLst>
        </pc:grpChg>
        <pc:grpChg chg="del mod">
          <ac:chgData name="이윤우" userId="d355e005-16a3-4cfc-9ee5-35bf7d9a94ea" providerId="ADAL" clId="{8447BBAF-7E3B-4DCE-A27D-BADC47E930E1}" dt="2022-04-26T12:44:41.368" v="3792" actId="478"/>
          <ac:grpSpMkLst>
            <pc:docMk/>
            <pc:sldMk cId="2984426155" sldId="429"/>
            <ac:grpSpMk id="16" creationId="{21FF71F8-74F2-ED41-0744-A6E1F2CAC4D5}"/>
          </ac:grpSpMkLst>
        </pc:grpChg>
        <pc:grpChg chg="del mod">
          <ac:chgData name="이윤우" userId="d355e005-16a3-4cfc-9ee5-35bf7d9a94ea" providerId="ADAL" clId="{8447BBAF-7E3B-4DCE-A27D-BADC47E930E1}" dt="2022-04-26T12:44:35.323" v="3787" actId="478"/>
          <ac:grpSpMkLst>
            <pc:docMk/>
            <pc:sldMk cId="2984426155" sldId="429"/>
            <ac:grpSpMk id="30" creationId="{5580CB21-EA62-8BB8-637C-9FF87DE80840}"/>
          </ac:grpSpMkLst>
        </pc:grpChg>
        <pc:grpChg chg="del mod">
          <ac:chgData name="이윤우" userId="d355e005-16a3-4cfc-9ee5-35bf7d9a94ea" providerId="ADAL" clId="{8447BBAF-7E3B-4DCE-A27D-BADC47E930E1}" dt="2022-04-26T12:44:36.981" v="3788" actId="478"/>
          <ac:grpSpMkLst>
            <pc:docMk/>
            <pc:sldMk cId="2984426155" sldId="429"/>
            <ac:grpSpMk id="32" creationId="{E7C3CD72-E068-61FE-1132-4DEB962DFBF8}"/>
          </ac:grpSpMkLst>
        </pc:grpChg>
        <pc:grpChg chg="add">
          <ac:chgData name="이윤우" userId="d355e005-16a3-4cfc-9ee5-35bf7d9a94ea" providerId="ADAL" clId="{8447BBAF-7E3B-4DCE-A27D-BADC47E930E1}" dt="2022-04-26T12:43:23.200" v="3614"/>
          <ac:grpSpMkLst>
            <pc:docMk/>
            <pc:sldMk cId="2984426155" sldId="429"/>
            <ac:grpSpMk id="44" creationId="{79EB2FFD-AC26-49CF-92A6-7BEA9509C107}"/>
          </ac:grpSpMkLst>
        </pc:grpChg>
        <pc:grpChg chg="add">
          <ac:chgData name="이윤우" userId="d355e005-16a3-4cfc-9ee5-35bf7d9a94ea" providerId="ADAL" clId="{8447BBAF-7E3B-4DCE-A27D-BADC47E930E1}" dt="2022-04-26T12:43:23.200" v="3614"/>
          <ac:grpSpMkLst>
            <pc:docMk/>
            <pc:sldMk cId="2984426155" sldId="429"/>
            <ac:grpSpMk id="51" creationId="{F558BE7A-3212-4AB6-BB32-22DA57FDF2F2}"/>
          </ac:grpSpMkLst>
        </pc:grpChg>
        <pc:grpChg chg="add">
          <ac:chgData name="이윤우" userId="d355e005-16a3-4cfc-9ee5-35bf7d9a94ea" providerId="ADAL" clId="{8447BBAF-7E3B-4DCE-A27D-BADC47E930E1}" dt="2022-04-26T12:43:23.200" v="3614"/>
          <ac:grpSpMkLst>
            <pc:docMk/>
            <pc:sldMk cId="2984426155" sldId="429"/>
            <ac:grpSpMk id="54" creationId="{D3B4AC50-567D-47C0-B777-03A929A0E17F}"/>
          </ac:grpSpMkLst>
        </pc:grpChg>
        <pc:grpChg chg="add">
          <ac:chgData name="이윤우" userId="d355e005-16a3-4cfc-9ee5-35bf7d9a94ea" providerId="ADAL" clId="{8447BBAF-7E3B-4DCE-A27D-BADC47E930E1}" dt="2022-04-26T12:43:23.200" v="3614"/>
          <ac:grpSpMkLst>
            <pc:docMk/>
            <pc:sldMk cId="2984426155" sldId="429"/>
            <ac:grpSpMk id="57" creationId="{746BFA76-6327-4576-9781-B0069A66935A}"/>
          </ac:grpSpMkLst>
        </pc:grpChg>
        <pc:picChg chg="ord">
          <ac:chgData name="이윤우" userId="d355e005-16a3-4cfc-9ee5-35bf7d9a94ea" providerId="ADAL" clId="{8447BBAF-7E3B-4DCE-A27D-BADC47E930E1}" dt="2022-04-26T12:41:28.115" v="3597" actId="167"/>
          <ac:picMkLst>
            <pc:docMk/>
            <pc:sldMk cId="2984426155" sldId="429"/>
            <ac:picMk id="7" creationId="{FD34B55E-089E-F463-9491-D7858FE0866A}"/>
          </ac:picMkLst>
        </pc:picChg>
        <pc:cxnChg chg="del">
          <ac:chgData name="이윤우" userId="d355e005-16a3-4cfc-9ee5-35bf7d9a94ea" providerId="ADAL" clId="{8447BBAF-7E3B-4DCE-A27D-BADC47E930E1}" dt="2022-04-26T12:41:30.944" v="3598" actId="478"/>
          <ac:cxnSpMkLst>
            <pc:docMk/>
            <pc:sldMk cId="2984426155" sldId="429"/>
            <ac:cxnSpMk id="3" creationId="{3CBFAD1E-1591-417E-B68E-C1D9C9563E6D}"/>
          </ac:cxnSpMkLst>
        </pc:cxnChg>
        <pc:cxnChg chg="del">
          <ac:chgData name="이윤우" userId="d355e005-16a3-4cfc-9ee5-35bf7d9a94ea" providerId="ADAL" clId="{8447BBAF-7E3B-4DCE-A27D-BADC47E930E1}" dt="2022-04-26T12:41:32.723" v="3599" actId="478"/>
          <ac:cxnSpMkLst>
            <pc:docMk/>
            <pc:sldMk cId="2984426155" sldId="429"/>
            <ac:cxnSpMk id="34" creationId="{8C8AB647-CEB5-4323-AD0B-0B97E0CF7C8A}"/>
          </ac:cxnSpMkLst>
        </pc:cxnChg>
      </pc:sldChg>
      <pc:sldChg chg="addSp delSp modSp add del">
        <pc:chgData name="이윤우" userId="d355e005-16a3-4cfc-9ee5-35bf7d9a94ea" providerId="ADAL" clId="{8447BBAF-7E3B-4DCE-A27D-BADC47E930E1}" dt="2022-04-28T10:02:08.909" v="6377"/>
        <pc:sldMkLst>
          <pc:docMk/>
          <pc:sldMk cId="2909316941" sldId="430"/>
        </pc:sldMkLst>
        <pc:spChg chg="del">
          <ac:chgData name="이윤우" userId="d355e005-16a3-4cfc-9ee5-35bf7d9a94ea" providerId="ADAL" clId="{8447BBAF-7E3B-4DCE-A27D-BADC47E930E1}" dt="2022-04-26T12:42:21.907" v="3608" actId="478"/>
          <ac:spMkLst>
            <pc:docMk/>
            <pc:sldMk cId="2909316941" sldId="430"/>
            <ac:spMk id="2" creationId="{E24F392F-3983-DB19-35A1-4D4B9F7C5FE6}"/>
          </ac:spMkLst>
        </pc:spChg>
        <pc:spChg chg="del">
          <ac:chgData name="이윤우" userId="d355e005-16a3-4cfc-9ee5-35bf7d9a94ea" providerId="ADAL" clId="{8447BBAF-7E3B-4DCE-A27D-BADC47E930E1}" dt="2022-04-26T12:42:26.412" v="3609" actId="478"/>
          <ac:spMkLst>
            <pc:docMk/>
            <pc:sldMk cId="2909316941" sldId="430"/>
            <ac:spMk id="8" creationId="{3F6F1F5E-7817-431B-9E68-B1A7569DC0BB}"/>
          </ac:spMkLst>
        </pc:spChg>
        <pc:spChg chg="mod">
          <ac:chgData name="이윤우" userId="d355e005-16a3-4cfc-9ee5-35bf7d9a94ea" providerId="ADAL" clId="{8447BBAF-7E3B-4DCE-A27D-BADC47E930E1}" dt="2022-04-27T02:14:05.676" v="4353" actId="2085"/>
          <ac:spMkLst>
            <pc:docMk/>
            <pc:sldMk cId="2909316941" sldId="430"/>
            <ac:spMk id="10" creationId="{CFEFFBCE-E95A-6631-0923-B40D6EB3FE6A}"/>
          </ac:spMkLst>
        </pc:spChg>
        <pc:spChg chg="mod">
          <ac:chgData name="이윤우" userId="d355e005-16a3-4cfc-9ee5-35bf7d9a94ea" providerId="ADAL" clId="{8447BBAF-7E3B-4DCE-A27D-BADC47E930E1}" dt="2022-04-27T02:14:05.676" v="4353" actId="2085"/>
          <ac:spMkLst>
            <pc:docMk/>
            <pc:sldMk cId="2909316941" sldId="430"/>
            <ac:spMk id="11" creationId="{3BAE5D43-2897-404A-5ABF-3C20C18A34EF}"/>
          </ac:spMkLst>
        </pc:spChg>
        <pc:spChg chg="add del mod topLvl">
          <ac:chgData name="이윤우" userId="d355e005-16a3-4cfc-9ee5-35bf7d9a94ea" providerId="ADAL" clId="{8447BBAF-7E3B-4DCE-A27D-BADC47E930E1}" dt="2022-04-28T10:02:04.112" v="6367" actId="478"/>
          <ac:spMkLst>
            <pc:docMk/>
            <pc:sldMk cId="2909316941" sldId="430"/>
            <ac:spMk id="13" creationId="{927D3F22-7906-A37D-1C18-F6957176EB72}"/>
          </ac:spMkLst>
        </pc:spChg>
        <pc:spChg chg="add del mod topLvl">
          <ac:chgData name="이윤우" userId="d355e005-16a3-4cfc-9ee5-35bf7d9a94ea" providerId="ADAL" clId="{8447BBAF-7E3B-4DCE-A27D-BADC47E930E1}" dt="2022-04-28T10:02:04.112" v="6367" actId="478"/>
          <ac:spMkLst>
            <pc:docMk/>
            <pc:sldMk cId="2909316941" sldId="430"/>
            <ac:spMk id="14" creationId="{78ED8533-BC6D-1E28-B934-72091675B6EE}"/>
          </ac:spMkLst>
        </pc:spChg>
        <pc:spChg chg="del">
          <ac:chgData name="이윤우" userId="d355e005-16a3-4cfc-9ee5-35bf7d9a94ea" providerId="ADAL" clId="{8447BBAF-7E3B-4DCE-A27D-BADC47E930E1}" dt="2022-04-28T09:56:35.879" v="6303" actId="478"/>
          <ac:spMkLst>
            <pc:docMk/>
            <pc:sldMk cId="2909316941" sldId="430"/>
            <ac:spMk id="17" creationId="{DA183B27-C805-469F-A33D-79B087BF3901}"/>
          </ac:spMkLst>
        </pc:spChg>
        <pc:spChg chg="del">
          <ac:chgData name="이윤우" userId="d355e005-16a3-4cfc-9ee5-35bf7d9a94ea" providerId="ADAL" clId="{8447BBAF-7E3B-4DCE-A27D-BADC47E930E1}" dt="2022-04-28T09:56:35.879" v="6303" actId="478"/>
          <ac:spMkLst>
            <pc:docMk/>
            <pc:sldMk cId="2909316941" sldId="430"/>
            <ac:spMk id="18" creationId="{D33A3962-2798-4146-A709-61D39906C0C7}"/>
          </ac:spMkLst>
        </pc:spChg>
        <pc:spChg chg="add mod">
          <ac:chgData name="이윤우" userId="d355e005-16a3-4cfc-9ee5-35bf7d9a94ea" providerId="ADAL" clId="{8447BBAF-7E3B-4DCE-A27D-BADC47E930E1}" dt="2022-04-28T09:57:23.236" v="6311" actId="207"/>
          <ac:spMkLst>
            <pc:docMk/>
            <pc:sldMk cId="2909316941" sldId="430"/>
            <ac:spMk id="31" creationId="{C0AB5A1D-C06B-4ED1-B033-5685D93C8E97}"/>
          </ac:spMkLst>
        </pc:spChg>
        <pc:spChg chg="mod">
          <ac:chgData name="이윤우" userId="d355e005-16a3-4cfc-9ee5-35bf7d9a94ea" providerId="ADAL" clId="{8447BBAF-7E3B-4DCE-A27D-BADC47E930E1}" dt="2022-04-27T02:14:05.676" v="4353" actId="2085"/>
          <ac:spMkLst>
            <pc:docMk/>
            <pc:sldMk cId="2909316941" sldId="430"/>
            <ac:spMk id="33" creationId="{EB4E6205-954E-50F2-293F-AA2E4FF4AA34}"/>
          </ac:spMkLst>
        </pc:spChg>
        <pc:spChg chg="add">
          <ac:chgData name="이윤우" userId="d355e005-16a3-4cfc-9ee5-35bf7d9a94ea" providerId="ADAL" clId="{8447BBAF-7E3B-4DCE-A27D-BADC47E930E1}" dt="2022-04-28T09:56:36.389" v="6304"/>
          <ac:spMkLst>
            <pc:docMk/>
            <pc:sldMk cId="2909316941" sldId="430"/>
            <ac:spMk id="34" creationId="{3FAEB95D-A935-4290-9BB5-401E41084347}"/>
          </ac:spMkLst>
        </pc:spChg>
        <pc:spChg chg="mod">
          <ac:chgData name="이윤우" userId="d355e005-16a3-4cfc-9ee5-35bf7d9a94ea" providerId="ADAL" clId="{8447BBAF-7E3B-4DCE-A27D-BADC47E930E1}" dt="2022-04-27T02:14:05.676" v="4353" actId="2085"/>
          <ac:spMkLst>
            <pc:docMk/>
            <pc:sldMk cId="2909316941" sldId="430"/>
            <ac:spMk id="35" creationId="{8204B3FE-AE21-D21C-73BB-F7FC31F31649}"/>
          </ac:spMkLst>
        </pc:spChg>
        <pc:spChg chg="mod">
          <ac:chgData name="이윤우" userId="d355e005-16a3-4cfc-9ee5-35bf7d9a94ea" providerId="ADAL" clId="{8447BBAF-7E3B-4DCE-A27D-BADC47E930E1}" dt="2022-04-27T02:14:05.676" v="4353" actId="2085"/>
          <ac:spMkLst>
            <pc:docMk/>
            <pc:sldMk cId="2909316941" sldId="430"/>
            <ac:spMk id="36" creationId="{88FBB9A8-53FB-6DA8-F577-9F15476EFAFE}"/>
          </ac:spMkLst>
        </pc:spChg>
        <pc:spChg chg="mod">
          <ac:chgData name="이윤우" userId="d355e005-16a3-4cfc-9ee5-35bf7d9a94ea" providerId="ADAL" clId="{8447BBAF-7E3B-4DCE-A27D-BADC47E930E1}" dt="2022-04-27T02:14:05.676" v="4353" actId="2085"/>
          <ac:spMkLst>
            <pc:docMk/>
            <pc:sldMk cId="2909316941" sldId="430"/>
            <ac:spMk id="37" creationId="{28B20E8C-CC09-A448-C5AF-AFA971ACF988}"/>
          </ac:spMkLst>
        </pc:spChg>
        <pc:spChg chg="mod">
          <ac:chgData name="이윤우" userId="d355e005-16a3-4cfc-9ee5-35bf7d9a94ea" providerId="ADAL" clId="{8447BBAF-7E3B-4DCE-A27D-BADC47E930E1}" dt="2022-04-27T02:14:05.676" v="4353" actId="2085"/>
          <ac:spMkLst>
            <pc:docMk/>
            <pc:sldMk cId="2909316941" sldId="430"/>
            <ac:spMk id="38" creationId="{F35AE6AA-85B6-AA51-8717-1ADFE4768F96}"/>
          </ac:spMkLst>
        </pc:spChg>
        <pc:spChg chg="mod">
          <ac:chgData name="이윤우" userId="d355e005-16a3-4cfc-9ee5-35bf7d9a94ea" providerId="ADAL" clId="{8447BBAF-7E3B-4DCE-A27D-BADC47E930E1}" dt="2022-04-27T02:14:05.676" v="4353" actId="2085"/>
          <ac:spMkLst>
            <pc:docMk/>
            <pc:sldMk cId="2909316941" sldId="430"/>
            <ac:spMk id="39" creationId="{414B11A6-E6B1-8666-8BA7-1949F7058E2C}"/>
          </ac:spMkLst>
        </pc:spChg>
        <pc:spChg chg="add del">
          <ac:chgData name="이윤우" userId="d355e005-16a3-4cfc-9ee5-35bf7d9a94ea" providerId="ADAL" clId="{8447BBAF-7E3B-4DCE-A27D-BADC47E930E1}" dt="2022-04-28T09:59:40.098" v="6328" actId="478"/>
          <ac:spMkLst>
            <pc:docMk/>
            <pc:sldMk cId="2909316941" sldId="430"/>
            <ac:spMk id="40" creationId="{72C4D8D4-B237-4AF2-AC10-171EF5F59352}"/>
          </ac:spMkLst>
        </pc:spChg>
        <pc:spChg chg="add del mod">
          <ac:chgData name="이윤우" userId="d355e005-16a3-4cfc-9ee5-35bf7d9a94ea" providerId="ADAL" clId="{8447BBAF-7E3B-4DCE-A27D-BADC47E930E1}" dt="2022-04-28T09:59:40.098" v="6328" actId="478"/>
          <ac:spMkLst>
            <pc:docMk/>
            <pc:sldMk cId="2909316941" sldId="430"/>
            <ac:spMk id="41" creationId="{D57A87CC-6D01-49D9-A7DA-68463B47E943}"/>
          </ac:spMkLst>
        </pc:spChg>
        <pc:spChg chg="add">
          <ac:chgData name="이윤우" userId="d355e005-16a3-4cfc-9ee5-35bf7d9a94ea" providerId="ADAL" clId="{8447BBAF-7E3B-4DCE-A27D-BADC47E930E1}" dt="2022-04-28T09:56:36.389" v="6304"/>
          <ac:spMkLst>
            <pc:docMk/>
            <pc:sldMk cId="2909316941" sldId="430"/>
            <ac:spMk id="42" creationId="{27B669C6-BC4D-4904-ADFE-0F3C52C3891B}"/>
          </ac:spMkLst>
        </pc:spChg>
        <pc:spChg chg="add">
          <ac:chgData name="이윤우" userId="d355e005-16a3-4cfc-9ee5-35bf7d9a94ea" providerId="ADAL" clId="{8447BBAF-7E3B-4DCE-A27D-BADC47E930E1}" dt="2022-04-28T09:59:40.564" v="6329"/>
          <ac:spMkLst>
            <pc:docMk/>
            <pc:sldMk cId="2909316941" sldId="430"/>
            <ac:spMk id="43" creationId="{5099B018-2C54-4C17-A9A4-1B16CDF547C6}"/>
          </ac:spMkLst>
        </pc:spChg>
        <pc:spChg chg="add">
          <ac:chgData name="이윤우" userId="d355e005-16a3-4cfc-9ee5-35bf7d9a94ea" providerId="ADAL" clId="{8447BBAF-7E3B-4DCE-A27D-BADC47E930E1}" dt="2022-04-28T09:59:40.564" v="6329"/>
          <ac:spMkLst>
            <pc:docMk/>
            <pc:sldMk cId="2909316941" sldId="430"/>
            <ac:spMk id="44" creationId="{57CDB158-BFFB-4758-A122-9E00F477D225}"/>
          </ac:spMkLst>
        </pc:spChg>
        <pc:spChg chg="add del">
          <ac:chgData name="이윤우" userId="d355e005-16a3-4cfc-9ee5-35bf7d9a94ea" providerId="ADAL" clId="{8447BBAF-7E3B-4DCE-A27D-BADC47E930E1}" dt="2022-04-28T10:02:01.746" v="6365"/>
          <ac:spMkLst>
            <pc:docMk/>
            <pc:sldMk cId="2909316941" sldId="430"/>
            <ac:spMk id="45" creationId="{A94C582A-FAF7-413F-AAE6-422BA9FF6073}"/>
          </ac:spMkLst>
        </pc:spChg>
        <pc:spChg chg="add del mod">
          <ac:chgData name="이윤우" userId="d355e005-16a3-4cfc-9ee5-35bf7d9a94ea" providerId="ADAL" clId="{8447BBAF-7E3B-4DCE-A27D-BADC47E930E1}" dt="2022-04-28T10:02:01.746" v="6365"/>
          <ac:spMkLst>
            <pc:docMk/>
            <pc:sldMk cId="2909316941" sldId="430"/>
            <ac:spMk id="49" creationId="{B4888410-ED9A-43D3-8DA7-EBB051190404}"/>
          </ac:spMkLst>
        </pc:spChg>
        <pc:spChg chg="add">
          <ac:chgData name="이윤우" userId="d355e005-16a3-4cfc-9ee5-35bf7d9a94ea" providerId="ADAL" clId="{8447BBAF-7E3B-4DCE-A27D-BADC47E930E1}" dt="2022-04-28T10:02:04.825" v="6368"/>
          <ac:spMkLst>
            <pc:docMk/>
            <pc:sldMk cId="2909316941" sldId="430"/>
            <ac:spMk id="50" creationId="{DE52B73F-B7D3-4EA7-A40A-7744FE815516}"/>
          </ac:spMkLst>
        </pc:spChg>
        <pc:spChg chg="add mod">
          <ac:chgData name="이윤우" userId="d355e005-16a3-4cfc-9ee5-35bf7d9a94ea" providerId="ADAL" clId="{8447BBAF-7E3B-4DCE-A27D-BADC47E930E1}" dt="2022-04-28T10:02:08.909" v="6377"/>
          <ac:spMkLst>
            <pc:docMk/>
            <pc:sldMk cId="2909316941" sldId="430"/>
            <ac:spMk id="51" creationId="{444563BE-C8A7-4F8C-BD53-99DD453629C3}"/>
          </ac:spMkLst>
        </pc:spChg>
        <pc:grpChg chg="add del">
          <ac:chgData name="이윤우" userId="d355e005-16a3-4cfc-9ee5-35bf7d9a94ea" providerId="ADAL" clId="{8447BBAF-7E3B-4DCE-A27D-BADC47E930E1}" dt="2022-04-28T10:02:04.112" v="6367" actId="478"/>
          <ac:grpSpMkLst>
            <pc:docMk/>
            <pc:sldMk cId="2909316941" sldId="430"/>
            <ac:grpSpMk id="2" creationId="{03520494-3B33-4276-B438-BD14CF850933}"/>
          </ac:grpSpMkLst>
        </pc:grpChg>
        <pc:picChg chg="ord">
          <ac:chgData name="이윤우" userId="d355e005-16a3-4cfc-9ee5-35bf7d9a94ea" providerId="ADAL" clId="{8447BBAF-7E3B-4DCE-A27D-BADC47E930E1}" dt="2022-04-26T12:42:31.261" v="3610" actId="167"/>
          <ac:picMkLst>
            <pc:docMk/>
            <pc:sldMk cId="2909316941" sldId="430"/>
            <ac:picMk id="7" creationId="{FDEB5AFC-B56E-48DC-D604-74372C5A2849}"/>
          </ac:picMkLst>
        </pc:picChg>
        <pc:cxnChg chg="del">
          <ac:chgData name="이윤우" userId="d355e005-16a3-4cfc-9ee5-35bf7d9a94ea" providerId="ADAL" clId="{8447BBAF-7E3B-4DCE-A27D-BADC47E930E1}" dt="2022-04-26T12:42:36.240" v="3612" actId="478"/>
          <ac:cxnSpMkLst>
            <pc:docMk/>
            <pc:sldMk cId="2909316941" sldId="430"/>
            <ac:cxnSpMk id="3" creationId="{3CBFAD1E-1591-417E-B68E-C1D9C9563E6D}"/>
          </ac:cxnSpMkLst>
        </pc:cxnChg>
        <pc:cxnChg chg="del">
          <ac:chgData name="이윤우" userId="d355e005-16a3-4cfc-9ee5-35bf7d9a94ea" providerId="ADAL" clId="{8447BBAF-7E3B-4DCE-A27D-BADC47E930E1}" dt="2022-04-26T12:42:34.618" v="3611" actId="478"/>
          <ac:cxnSpMkLst>
            <pc:docMk/>
            <pc:sldMk cId="2909316941" sldId="430"/>
            <ac:cxnSpMk id="34" creationId="{8C8AB647-CEB5-4323-AD0B-0B97E0CF7C8A}"/>
          </ac:cxnSpMkLst>
        </pc:cxnChg>
      </pc:sldChg>
      <pc:sldChg chg="addSp delSp modSp add del">
        <pc:chgData name="이윤우" userId="d355e005-16a3-4cfc-9ee5-35bf7d9a94ea" providerId="ADAL" clId="{8447BBAF-7E3B-4DCE-A27D-BADC47E930E1}" dt="2022-04-28T07:25:34.402" v="5618" actId="2696"/>
        <pc:sldMkLst>
          <pc:docMk/>
          <pc:sldMk cId="2125740648" sldId="431"/>
        </pc:sldMkLst>
        <pc:spChg chg="add del mod">
          <ac:chgData name="이윤우" userId="d355e005-16a3-4cfc-9ee5-35bf7d9a94ea" providerId="ADAL" clId="{8447BBAF-7E3B-4DCE-A27D-BADC47E930E1}" dt="2022-04-28T01:30:02.199" v="4361" actId="478"/>
          <ac:spMkLst>
            <pc:docMk/>
            <pc:sldMk cId="2125740648" sldId="431"/>
            <ac:spMk id="2" creationId="{B3770952-2D7D-4387-AF48-20CBFD2E43C8}"/>
          </ac:spMkLst>
        </pc:spChg>
        <pc:spChg chg="del">
          <ac:chgData name="이윤우" userId="d355e005-16a3-4cfc-9ee5-35bf7d9a94ea" providerId="ADAL" clId="{8447BBAF-7E3B-4DCE-A27D-BADC47E930E1}" dt="2022-04-26T12:45:13.091" v="3796" actId="478"/>
          <ac:spMkLst>
            <pc:docMk/>
            <pc:sldMk cId="2125740648" sldId="431"/>
            <ac:spMk id="2" creationId="{E24F392F-3983-DB19-35A1-4D4B9F7C5FE6}"/>
          </ac:spMkLst>
        </pc:spChg>
        <pc:spChg chg="add del mod">
          <ac:chgData name="이윤우" userId="d355e005-16a3-4cfc-9ee5-35bf7d9a94ea" providerId="ADAL" clId="{8447BBAF-7E3B-4DCE-A27D-BADC47E930E1}" dt="2022-04-28T02:01:05.813" v="4450" actId="478"/>
          <ac:spMkLst>
            <pc:docMk/>
            <pc:sldMk cId="2125740648" sldId="431"/>
            <ac:spMk id="4" creationId="{A625C6DD-235C-40F2-9650-0D71AC21FC05}"/>
          </ac:spMkLst>
        </pc:spChg>
        <pc:spChg chg="del">
          <ac:chgData name="이윤우" userId="d355e005-16a3-4cfc-9ee5-35bf7d9a94ea" providerId="ADAL" clId="{8447BBAF-7E3B-4DCE-A27D-BADC47E930E1}" dt="2022-04-26T12:45:32.352" v="3820" actId="478"/>
          <ac:spMkLst>
            <pc:docMk/>
            <pc:sldMk cId="2125740648" sldId="431"/>
            <ac:spMk id="8" creationId="{3F6F1F5E-7817-431B-9E68-B1A7569DC0BB}"/>
          </ac:spMkLst>
        </pc:spChg>
        <pc:spChg chg="add mod">
          <ac:chgData name="이윤우" userId="d355e005-16a3-4cfc-9ee5-35bf7d9a94ea" providerId="ADAL" clId="{8447BBAF-7E3B-4DCE-A27D-BADC47E930E1}" dt="2022-04-28T01:30:46.111" v="4386" actId="1076"/>
          <ac:spMkLst>
            <pc:docMk/>
            <pc:sldMk cId="2125740648" sldId="431"/>
            <ac:spMk id="8" creationId="{B897EB23-836D-458B-BC60-E46C946D7AE3}"/>
          </ac:spMkLst>
        </pc:spChg>
        <pc:spChg chg="add mod">
          <ac:chgData name="이윤우" userId="d355e005-16a3-4cfc-9ee5-35bf7d9a94ea" providerId="ADAL" clId="{8447BBAF-7E3B-4DCE-A27D-BADC47E930E1}" dt="2022-04-28T01:31:03.061" v="4404"/>
          <ac:spMkLst>
            <pc:docMk/>
            <pc:sldMk cId="2125740648" sldId="431"/>
            <ac:spMk id="9" creationId="{FD6D9F21-39FE-49C5-8877-1A5C6B7F22D9}"/>
          </ac:spMkLst>
        </pc:spChg>
        <pc:spChg chg="add">
          <ac:chgData name="이윤우" userId="d355e005-16a3-4cfc-9ee5-35bf7d9a94ea" providerId="ADAL" clId="{8447BBAF-7E3B-4DCE-A27D-BADC47E930E1}" dt="2022-04-26T12:27:39.057" v="3403"/>
          <ac:spMkLst>
            <pc:docMk/>
            <pc:sldMk cId="2125740648" sldId="431"/>
            <ac:spMk id="23" creationId="{15775A38-AF47-4582-95E5-DB53869BF810}"/>
          </ac:spMkLst>
        </pc:spChg>
        <pc:spChg chg="add">
          <ac:chgData name="이윤우" userId="d355e005-16a3-4cfc-9ee5-35bf7d9a94ea" providerId="ADAL" clId="{8447BBAF-7E3B-4DCE-A27D-BADC47E930E1}" dt="2022-04-26T12:45:09.724" v="3795"/>
          <ac:spMkLst>
            <pc:docMk/>
            <pc:sldMk cId="2125740648" sldId="431"/>
            <ac:spMk id="24" creationId="{B6704AD9-EEBA-41F1-AB6E-1A59257863E9}"/>
          </ac:spMkLst>
        </pc:spChg>
        <pc:spChg chg="add mod">
          <ac:chgData name="이윤우" userId="d355e005-16a3-4cfc-9ee5-35bf7d9a94ea" providerId="ADAL" clId="{8447BBAF-7E3B-4DCE-A27D-BADC47E930E1}" dt="2022-04-26T12:45:20.789" v="3819"/>
          <ac:spMkLst>
            <pc:docMk/>
            <pc:sldMk cId="2125740648" sldId="431"/>
            <ac:spMk id="25" creationId="{1144DB1B-734F-4665-8320-CF4EDF3C613F}"/>
          </ac:spMkLst>
        </pc:spChg>
      </pc:sldChg>
      <pc:sldChg chg="del">
        <pc:chgData name="이윤우" userId="d355e005-16a3-4cfc-9ee5-35bf7d9a94ea" providerId="ADAL" clId="{8447BBAF-7E3B-4DCE-A27D-BADC47E930E1}" dt="2022-04-28T10:06:43.845" v="6383" actId="2696"/>
        <pc:sldMkLst>
          <pc:docMk/>
          <pc:sldMk cId="29848886" sldId="438"/>
        </pc:sldMkLst>
      </pc:sldChg>
      <pc:sldChg chg="addSp delSp modSp add ord modAnim">
        <pc:chgData name="이윤우" userId="d355e005-16a3-4cfc-9ee5-35bf7d9a94ea" providerId="ADAL" clId="{8447BBAF-7E3B-4DCE-A27D-BADC47E930E1}" dt="2022-04-28T11:35:54.727" v="7034"/>
        <pc:sldMkLst>
          <pc:docMk/>
          <pc:sldMk cId="2210160697" sldId="440"/>
        </pc:sldMkLst>
        <pc:spChg chg="add mod">
          <ac:chgData name="이윤우" userId="d355e005-16a3-4cfc-9ee5-35bf7d9a94ea" providerId="ADAL" clId="{8447BBAF-7E3B-4DCE-A27D-BADC47E930E1}" dt="2022-04-28T10:30:16.951" v="6458" actId="207"/>
          <ac:spMkLst>
            <pc:docMk/>
            <pc:sldMk cId="2210160697" sldId="440"/>
            <ac:spMk id="22" creationId="{65AF1E41-2A42-4F77-ADD4-2E6DB744B673}"/>
          </ac:spMkLst>
        </pc:spChg>
        <pc:spChg chg="add mod">
          <ac:chgData name="이윤우" userId="d355e005-16a3-4cfc-9ee5-35bf7d9a94ea" providerId="ADAL" clId="{8447BBAF-7E3B-4DCE-A27D-BADC47E930E1}" dt="2022-04-28T10:44:05.004" v="6580" actId="20577"/>
          <ac:spMkLst>
            <pc:docMk/>
            <pc:sldMk cId="2210160697" sldId="440"/>
            <ac:spMk id="24" creationId="{03FF2EEC-8B48-4773-9443-46A761500248}"/>
          </ac:spMkLst>
        </pc:spChg>
        <pc:spChg chg="add mod">
          <ac:chgData name="이윤우" userId="d355e005-16a3-4cfc-9ee5-35bf7d9a94ea" providerId="ADAL" clId="{8447BBAF-7E3B-4DCE-A27D-BADC47E930E1}" dt="2022-04-28T09:39:11.480" v="6258"/>
          <ac:spMkLst>
            <pc:docMk/>
            <pc:sldMk cId="2210160697" sldId="440"/>
            <ac:spMk id="25" creationId="{FB58EE04-D21D-46ED-B2EF-12BE2D294042}"/>
          </ac:spMkLst>
        </pc:spChg>
        <pc:spChg chg="add">
          <ac:chgData name="이윤우" userId="d355e005-16a3-4cfc-9ee5-35bf7d9a94ea" providerId="ADAL" clId="{8447BBAF-7E3B-4DCE-A27D-BADC47E930E1}" dt="2022-04-28T09:39:00.053" v="6212"/>
          <ac:spMkLst>
            <pc:docMk/>
            <pc:sldMk cId="2210160697" sldId="440"/>
            <ac:spMk id="26" creationId="{FF4B8698-B698-45D2-8B9C-2F23E4A378A1}"/>
          </ac:spMkLst>
        </pc:spChg>
        <pc:spChg chg="add">
          <ac:chgData name="이윤우" userId="d355e005-16a3-4cfc-9ee5-35bf7d9a94ea" providerId="ADAL" clId="{8447BBAF-7E3B-4DCE-A27D-BADC47E930E1}" dt="2022-04-28T09:39:00.053" v="6212"/>
          <ac:spMkLst>
            <pc:docMk/>
            <pc:sldMk cId="2210160697" sldId="440"/>
            <ac:spMk id="27" creationId="{BB62A685-8EBE-437E-9B4B-AA816AFA9191}"/>
          </ac:spMkLst>
        </pc:spChg>
        <pc:spChg chg="del">
          <ac:chgData name="이윤우" userId="d355e005-16a3-4cfc-9ee5-35bf7d9a94ea" providerId="ADAL" clId="{8447BBAF-7E3B-4DCE-A27D-BADC47E930E1}" dt="2022-04-28T09:38:59.236" v="6211" actId="478"/>
          <ac:spMkLst>
            <pc:docMk/>
            <pc:sldMk cId="2210160697" sldId="440"/>
            <ac:spMk id="32" creationId="{A9F7CE84-F585-EBE6-6DC5-3DCE5DB80362}"/>
          </ac:spMkLst>
        </pc:spChg>
        <pc:spChg chg="del">
          <ac:chgData name="이윤우" userId="d355e005-16a3-4cfc-9ee5-35bf7d9a94ea" providerId="ADAL" clId="{8447BBAF-7E3B-4DCE-A27D-BADC47E930E1}" dt="2022-04-28T09:38:59.236" v="6211" actId="478"/>
          <ac:spMkLst>
            <pc:docMk/>
            <pc:sldMk cId="2210160697" sldId="440"/>
            <ac:spMk id="33" creationId="{DA0DB867-4FDD-DE30-77A8-5ECE93F95576}"/>
          </ac:spMkLst>
        </pc:spChg>
        <pc:spChg chg="add mod">
          <ac:chgData name="이윤우" userId="d355e005-16a3-4cfc-9ee5-35bf7d9a94ea" providerId="ADAL" clId="{8447BBAF-7E3B-4DCE-A27D-BADC47E930E1}" dt="2022-04-28T11:35:54.727" v="7034"/>
          <ac:spMkLst>
            <pc:docMk/>
            <pc:sldMk cId="2210160697" sldId="440"/>
            <ac:spMk id="47" creationId="{FDFEEB18-2CEF-4832-A883-3165650A93AC}"/>
          </ac:spMkLst>
        </pc:spChg>
        <pc:spChg chg="mod">
          <ac:chgData name="이윤우" userId="d355e005-16a3-4cfc-9ee5-35bf7d9a94ea" providerId="ADAL" clId="{8447BBAF-7E3B-4DCE-A27D-BADC47E930E1}" dt="2022-04-28T04:48:05.559" v="4889" actId="20577"/>
          <ac:spMkLst>
            <pc:docMk/>
            <pc:sldMk cId="2210160697" sldId="440"/>
            <ac:spMk id="67" creationId="{DC91A7BC-96DD-446B-BEA1-D1EF423EA3A6}"/>
          </ac:spMkLst>
        </pc:spChg>
        <pc:spChg chg="del mod">
          <ac:chgData name="이윤우" userId="d355e005-16a3-4cfc-9ee5-35bf7d9a94ea" providerId="ADAL" clId="{8447BBAF-7E3B-4DCE-A27D-BADC47E930E1}" dt="2022-04-28T09:38:59.236" v="6211" actId="478"/>
          <ac:spMkLst>
            <pc:docMk/>
            <pc:sldMk cId="2210160697" sldId="440"/>
            <ac:spMk id="70" creationId="{3753CD6C-CABE-4ECB-BE5A-A5355B767686}"/>
          </ac:spMkLst>
        </pc:spChg>
        <pc:spChg chg="mod">
          <ac:chgData name="이윤우" userId="d355e005-16a3-4cfc-9ee5-35bf7d9a94ea" providerId="ADAL" clId="{8447BBAF-7E3B-4DCE-A27D-BADC47E930E1}" dt="2022-04-28T02:36:26.896" v="4849" actId="14100"/>
          <ac:spMkLst>
            <pc:docMk/>
            <pc:sldMk cId="2210160697" sldId="440"/>
            <ac:spMk id="72" creationId="{FC135D88-7317-4B3F-A021-0EBFB76FADB7}"/>
          </ac:spMkLst>
        </pc:spChg>
        <pc:grpChg chg="add del mod">
          <ac:chgData name="이윤우" userId="d355e005-16a3-4cfc-9ee5-35bf7d9a94ea" providerId="ADAL" clId="{8447BBAF-7E3B-4DCE-A27D-BADC47E930E1}" dt="2022-04-28T10:28:05.540" v="6454" actId="165"/>
          <ac:grpSpMkLst>
            <pc:docMk/>
            <pc:sldMk cId="2210160697" sldId="440"/>
            <ac:grpSpMk id="23" creationId="{FF26D273-D3E1-450F-B50D-1F45AF71C8AC}"/>
          </ac:grpSpMkLst>
        </pc:grpChg>
        <pc:grpChg chg="del">
          <ac:chgData name="이윤우" userId="d355e005-16a3-4cfc-9ee5-35bf7d9a94ea" providerId="ADAL" clId="{8447BBAF-7E3B-4DCE-A27D-BADC47E930E1}" dt="2022-04-28T02:04:35.668" v="4736" actId="478"/>
          <ac:grpSpMkLst>
            <pc:docMk/>
            <pc:sldMk cId="2210160697" sldId="440"/>
            <ac:grpSpMk id="53" creationId="{AFD502BF-DB72-4D3B-9BCB-794FA69BAC87}"/>
          </ac:grpSpMkLst>
        </pc:grpChg>
        <pc:picChg chg="add del mod">
          <ac:chgData name="이윤우" userId="d355e005-16a3-4cfc-9ee5-35bf7d9a94ea" providerId="ADAL" clId="{8447BBAF-7E3B-4DCE-A27D-BADC47E930E1}" dt="2022-04-28T02:18:23.710" v="4741" actId="478"/>
          <ac:picMkLst>
            <pc:docMk/>
            <pc:sldMk cId="2210160697" sldId="440"/>
            <ac:picMk id="5" creationId="{13F91B6F-C0E9-45B3-B1C0-93F5607652EE}"/>
          </ac:picMkLst>
        </pc:picChg>
        <pc:picChg chg="add del mod">
          <ac:chgData name="이윤우" userId="d355e005-16a3-4cfc-9ee5-35bf7d9a94ea" providerId="ADAL" clId="{8447BBAF-7E3B-4DCE-A27D-BADC47E930E1}" dt="2022-04-28T10:40:29.078" v="6544" actId="478"/>
          <ac:picMkLst>
            <pc:docMk/>
            <pc:sldMk cId="2210160697" sldId="440"/>
            <ac:picMk id="5" creationId="{CC0ED2DE-2321-4090-B818-88673BAE33DB}"/>
          </ac:picMkLst>
        </pc:picChg>
        <pc:picChg chg="add del mod topLvl">
          <ac:chgData name="이윤우" userId="d355e005-16a3-4cfc-9ee5-35bf7d9a94ea" providerId="ADAL" clId="{8447BBAF-7E3B-4DCE-A27D-BADC47E930E1}" dt="2022-04-28T10:28:25.910" v="6457" actId="478"/>
          <ac:picMkLst>
            <pc:docMk/>
            <pc:sldMk cId="2210160697" sldId="440"/>
            <ac:picMk id="7" creationId="{8E6CD33B-C4AF-405D-91FD-7E6C9C7AE1D7}"/>
          </ac:picMkLst>
        </pc:picChg>
        <pc:picChg chg="add mod">
          <ac:chgData name="이윤우" userId="d355e005-16a3-4cfc-9ee5-35bf7d9a94ea" providerId="ADAL" clId="{8447BBAF-7E3B-4DCE-A27D-BADC47E930E1}" dt="2022-04-28T10:35:19.174" v="6479" actId="1076"/>
          <ac:picMkLst>
            <pc:docMk/>
            <pc:sldMk cId="2210160697" sldId="440"/>
            <ac:picMk id="8" creationId="{FCC0DD49-53E6-4B22-AA4E-1984F2974CBF}"/>
          </ac:picMkLst>
        </pc:picChg>
        <pc:picChg chg="add del mod topLvl">
          <ac:chgData name="이윤우" userId="d355e005-16a3-4cfc-9ee5-35bf7d9a94ea" providerId="ADAL" clId="{8447BBAF-7E3B-4DCE-A27D-BADC47E930E1}" dt="2022-04-28T10:28:25.910" v="6457" actId="478"/>
          <ac:picMkLst>
            <pc:docMk/>
            <pc:sldMk cId="2210160697" sldId="440"/>
            <ac:picMk id="9" creationId="{74B75DD0-A2AF-4912-8CD5-DDBE26090A5D}"/>
          </ac:picMkLst>
        </pc:picChg>
        <pc:picChg chg="add del mod topLvl">
          <ac:chgData name="이윤우" userId="d355e005-16a3-4cfc-9ee5-35bf7d9a94ea" providerId="ADAL" clId="{8447BBAF-7E3B-4DCE-A27D-BADC47E930E1}" dt="2022-04-28T10:28:25.910" v="6457" actId="478"/>
          <ac:picMkLst>
            <pc:docMk/>
            <pc:sldMk cId="2210160697" sldId="440"/>
            <ac:picMk id="11" creationId="{C82567B7-8BF3-4EE7-86D7-384C69C4ABC4}"/>
          </ac:picMkLst>
        </pc:picChg>
        <pc:picChg chg="add mod">
          <ac:chgData name="이윤우" userId="d355e005-16a3-4cfc-9ee5-35bf7d9a94ea" providerId="ADAL" clId="{8447BBAF-7E3B-4DCE-A27D-BADC47E930E1}" dt="2022-04-28T10:40:44.029" v="6548" actId="1076"/>
          <ac:picMkLst>
            <pc:docMk/>
            <pc:sldMk cId="2210160697" sldId="440"/>
            <ac:picMk id="12" creationId="{B7C505F5-348D-4D34-BFD7-1A5BA6459507}"/>
          </ac:picMkLst>
        </pc:picChg>
        <pc:picChg chg="add del mod topLvl">
          <ac:chgData name="이윤우" userId="d355e005-16a3-4cfc-9ee5-35bf7d9a94ea" providerId="ADAL" clId="{8447BBAF-7E3B-4DCE-A27D-BADC47E930E1}" dt="2022-04-28T10:28:25.910" v="6457" actId="478"/>
          <ac:picMkLst>
            <pc:docMk/>
            <pc:sldMk cId="2210160697" sldId="440"/>
            <ac:picMk id="13" creationId="{1CA1A5C7-73B6-4A62-90BB-8DC0B65ACD8F}"/>
          </ac:picMkLst>
        </pc:picChg>
        <pc:picChg chg="add del mod topLvl">
          <ac:chgData name="이윤우" userId="d355e005-16a3-4cfc-9ee5-35bf7d9a94ea" providerId="ADAL" clId="{8447BBAF-7E3B-4DCE-A27D-BADC47E930E1}" dt="2022-04-28T10:28:25.910" v="6457" actId="478"/>
          <ac:picMkLst>
            <pc:docMk/>
            <pc:sldMk cId="2210160697" sldId="440"/>
            <ac:picMk id="15" creationId="{3B832F12-808F-4E9C-B134-557B1C2757D1}"/>
          </ac:picMkLst>
        </pc:picChg>
        <pc:picChg chg="add del mod topLvl">
          <ac:chgData name="이윤우" userId="d355e005-16a3-4cfc-9ee5-35bf7d9a94ea" providerId="ADAL" clId="{8447BBAF-7E3B-4DCE-A27D-BADC47E930E1}" dt="2022-04-28T10:28:25.910" v="6457" actId="478"/>
          <ac:picMkLst>
            <pc:docMk/>
            <pc:sldMk cId="2210160697" sldId="440"/>
            <ac:picMk id="17" creationId="{C13F56A2-ACF4-4AE2-82EB-1FDAB6080C6A}"/>
          </ac:picMkLst>
        </pc:picChg>
        <pc:picChg chg="add del mod">
          <ac:chgData name="이윤우" userId="d355e005-16a3-4cfc-9ee5-35bf7d9a94ea" providerId="ADAL" clId="{8447BBAF-7E3B-4DCE-A27D-BADC47E930E1}" dt="2022-04-28T10:27:52.179" v="6450" actId="478"/>
          <ac:picMkLst>
            <pc:docMk/>
            <pc:sldMk cId="2210160697" sldId="440"/>
            <ac:picMk id="19" creationId="{6F77FF70-9145-4757-8CF4-C2781BA67D14}"/>
          </ac:picMkLst>
        </pc:picChg>
        <pc:picChg chg="add del mod">
          <ac:chgData name="이윤우" userId="d355e005-16a3-4cfc-9ee5-35bf7d9a94ea" providerId="ADAL" clId="{8447BBAF-7E3B-4DCE-A27D-BADC47E930E1}" dt="2022-04-28T10:40:31.601" v="6546" actId="478"/>
          <ac:picMkLst>
            <pc:docMk/>
            <pc:sldMk cId="2210160697" sldId="440"/>
            <ac:picMk id="21" creationId="{AB219318-F902-466A-B833-AD473DBBE1FF}"/>
          </ac:picMkLst>
        </pc:picChg>
        <pc:picChg chg="add mod">
          <ac:chgData name="이윤우" userId="d355e005-16a3-4cfc-9ee5-35bf7d9a94ea" providerId="ADAL" clId="{8447BBAF-7E3B-4DCE-A27D-BADC47E930E1}" dt="2022-04-28T10:37:19.932" v="6526" actId="1035"/>
          <ac:picMkLst>
            <pc:docMk/>
            <pc:sldMk cId="2210160697" sldId="440"/>
            <ac:picMk id="34" creationId="{A2EEAD5E-7486-4A3C-9F19-88984FEA0537}"/>
          </ac:picMkLst>
        </pc:picChg>
        <pc:picChg chg="add mod">
          <ac:chgData name="이윤우" userId="d355e005-16a3-4cfc-9ee5-35bf7d9a94ea" providerId="ADAL" clId="{8447BBAF-7E3B-4DCE-A27D-BADC47E930E1}" dt="2022-04-28T10:37:19.932" v="6526" actId="1035"/>
          <ac:picMkLst>
            <pc:docMk/>
            <pc:sldMk cId="2210160697" sldId="440"/>
            <ac:picMk id="35" creationId="{AAAFD797-F599-4109-B516-ADB6276DC552}"/>
          </ac:picMkLst>
        </pc:picChg>
        <pc:picChg chg="add mod">
          <ac:chgData name="이윤우" userId="d355e005-16a3-4cfc-9ee5-35bf7d9a94ea" providerId="ADAL" clId="{8447BBAF-7E3B-4DCE-A27D-BADC47E930E1}" dt="2022-04-28T10:37:19.932" v="6526" actId="1035"/>
          <ac:picMkLst>
            <pc:docMk/>
            <pc:sldMk cId="2210160697" sldId="440"/>
            <ac:picMk id="36" creationId="{2A0CF6F8-FCA0-4C8D-B8D0-72D4F75ABC53}"/>
          </ac:picMkLst>
        </pc:picChg>
        <pc:picChg chg="add mod">
          <ac:chgData name="이윤우" userId="d355e005-16a3-4cfc-9ee5-35bf7d9a94ea" providerId="ADAL" clId="{8447BBAF-7E3B-4DCE-A27D-BADC47E930E1}" dt="2022-04-28T10:38:45.293" v="6541" actId="1076"/>
          <ac:picMkLst>
            <pc:docMk/>
            <pc:sldMk cId="2210160697" sldId="440"/>
            <ac:picMk id="37" creationId="{69EB8C32-D0FB-44C3-BF7D-615EDA23C8D7}"/>
          </ac:picMkLst>
        </pc:picChg>
        <pc:picChg chg="add mod">
          <ac:chgData name="이윤우" userId="d355e005-16a3-4cfc-9ee5-35bf7d9a94ea" providerId="ADAL" clId="{8447BBAF-7E3B-4DCE-A27D-BADC47E930E1}" dt="2022-04-28T10:38:45.293" v="6541" actId="1076"/>
          <ac:picMkLst>
            <pc:docMk/>
            <pc:sldMk cId="2210160697" sldId="440"/>
            <ac:picMk id="38" creationId="{1854BEF6-95E6-4273-BC45-8806555B403A}"/>
          </ac:picMkLst>
        </pc:picChg>
        <pc:picChg chg="add mod">
          <ac:chgData name="이윤우" userId="d355e005-16a3-4cfc-9ee5-35bf7d9a94ea" providerId="ADAL" clId="{8447BBAF-7E3B-4DCE-A27D-BADC47E930E1}" dt="2022-04-28T10:38:45.293" v="6541" actId="1076"/>
          <ac:picMkLst>
            <pc:docMk/>
            <pc:sldMk cId="2210160697" sldId="440"/>
            <ac:picMk id="39" creationId="{9002055F-5A57-4418-A600-72612450C0D7}"/>
          </ac:picMkLst>
        </pc:picChg>
        <pc:picChg chg="add mod">
          <ac:chgData name="이윤우" userId="d355e005-16a3-4cfc-9ee5-35bf7d9a94ea" providerId="ADAL" clId="{8447BBAF-7E3B-4DCE-A27D-BADC47E930E1}" dt="2022-04-28T10:38:29.535" v="6540" actId="12789"/>
          <ac:picMkLst>
            <pc:docMk/>
            <pc:sldMk cId="2210160697" sldId="440"/>
            <ac:picMk id="40" creationId="{A696B9DE-5CE5-4E84-8381-F750B994BB57}"/>
          </ac:picMkLst>
        </pc:picChg>
        <pc:picChg chg="add mod">
          <ac:chgData name="이윤우" userId="d355e005-16a3-4cfc-9ee5-35bf7d9a94ea" providerId="ADAL" clId="{8447BBAF-7E3B-4DCE-A27D-BADC47E930E1}" dt="2022-04-28T10:38:29.535" v="6540" actId="12789"/>
          <ac:picMkLst>
            <pc:docMk/>
            <pc:sldMk cId="2210160697" sldId="440"/>
            <ac:picMk id="41" creationId="{1F8E2B60-FDBB-4469-AE38-1EA9694193BC}"/>
          </ac:picMkLst>
        </pc:picChg>
        <pc:picChg chg="add mod">
          <ac:chgData name="이윤우" userId="d355e005-16a3-4cfc-9ee5-35bf7d9a94ea" providerId="ADAL" clId="{8447BBAF-7E3B-4DCE-A27D-BADC47E930E1}" dt="2022-04-28T10:38:29.535" v="6540" actId="12789"/>
          <ac:picMkLst>
            <pc:docMk/>
            <pc:sldMk cId="2210160697" sldId="440"/>
            <ac:picMk id="42" creationId="{7B9EB2EC-7DDC-4AF8-8C96-946D2C99623E}"/>
          </ac:picMkLst>
        </pc:picChg>
        <pc:picChg chg="add mod">
          <ac:chgData name="이윤우" userId="d355e005-16a3-4cfc-9ee5-35bf7d9a94ea" providerId="ADAL" clId="{8447BBAF-7E3B-4DCE-A27D-BADC47E930E1}" dt="2022-04-28T10:38:57.874" v="6543" actId="1035"/>
          <ac:picMkLst>
            <pc:docMk/>
            <pc:sldMk cId="2210160697" sldId="440"/>
            <ac:picMk id="43" creationId="{FCE69A93-FC97-4F3E-AD1B-CC9AD327FBA3}"/>
          </ac:picMkLst>
        </pc:picChg>
        <pc:picChg chg="add mod">
          <ac:chgData name="이윤우" userId="d355e005-16a3-4cfc-9ee5-35bf7d9a94ea" providerId="ADAL" clId="{8447BBAF-7E3B-4DCE-A27D-BADC47E930E1}" dt="2022-04-28T10:38:57.874" v="6543" actId="1035"/>
          <ac:picMkLst>
            <pc:docMk/>
            <pc:sldMk cId="2210160697" sldId="440"/>
            <ac:picMk id="44" creationId="{2EF08926-3B5C-4D1E-BA0D-BA4566171390}"/>
          </ac:picMkLst>
        </pc:picChg>
        <pc:picChg chg="add mod">
          <ac:chgData name="이윤우" userId="d355e005-16a3-4cfc-9ee5-35bf7d9a94ea" providerId="ADAL" clId="{8447BBAF-7E3B-4DCE-A27D-BADC47E930E1}" dt="2022-04-28T10:38:57.874" v="6543" actId="1035"/>
          <ac:picMkLst>
            <pc:docMk/>
            <pc:sldMk cId="2210160697" sldId="440"/>
            <ac:picMk id="45" creationId="{B00F45FE-2A86-4D4B-9ADD-AE1628ADBDA6}"/>
          </ac:picMkLst>
        </pc:picChg>
      </pc:sldChg>
      <pc:sldChg chg="addSp delSp modSp">
        <pc:chgData name="이윤우" userId="d355e005-16a3-4cfc-9ee5-35bf7d9a94ea" providerId="ADAL" clId="{8447BBAF-7E3B-4DCE-A27D-BADC47E930E1}" dt="2022-04-29T02:34:52.378" v="7595" actId="1076"/>
        <pc:sldMkLst>
          <pc:docMk/>
          <pc:sldMk cId="387374627" sldId="441"/>
        </pc:sldMkLst>
        <pc:spChg chg="del">
          <ac:chgData name="이윤우" userId="d355e005-16a3-4cfc-9ee5-35bf7d9a94ea" providerId="ADAL" clId="{8447BBAF-7E3B-4DCE-A27D-BADC47E930E1}" dt="2022-04-28T12:25:12.707" v="7390" actId="478"/>
          <ac:spMkLst>
            <pc:docMk/>
            <pc:sldMk cId="387374627" sldId="441"/>
            <ac:spMk id="2" creationId="{1C820B7C-A13D-448C-98A5-5B42F92B7947}"/>
          </ac:spMkLst>
        </pc:spChg>
        <pc:spChg chg="mod">
          <ac:chgData name="이윤우" userId="d355e005-16a3-4cfc-9ee5-35bf7d9a94ea" providerId="ADAL" clId="{8447BBAF-7E3B-4DCE-A27D-BADC47E930E1}" dt="2022-04-28T09:41:37.656" v="6275" actId="692"/>
          <ac:spMkLst>
            <pc:docMk/>
            <pc:sldMk cId="387374627" sldId="441"/>
            <ac:spMk id="6" creationId="{0C42FCBB-8069-32DB-EBAF-A96CF0CF834D}"/>
          </ac:spMkLst>
        </pc:spChg>
        <pc:spChg chg="add del mod">
          <ac:chgData name="이윤우" userId="d355e005-16a3-4cfc-9ee5-35bf7d9a94ea" providerId="ADAL" clId="{8447BBAF-7E3B-4DCE-A27D-BADC47E930E1}" dt="2022-04-28T06:02:18.741" v="5048" actId="478"/>
          <ac:spMkLst>
            <pc:docMk/>
            <pc:sldMk cId="387374627" sldId="441"/>
            <ac:spMk id="11" creationId="{019DCAF1-7BAD-4550-ACE9-550310F8E16D}"/>
          </ac:spMkLst>
        </pc:spChg>
        <pc:spChg chg="mod">
          <ac:chgData name="이윤우" userId="d355e005-16a3-4cfc-9ee5-35bf7d9a94ea" providerId="ADAL" clId="{8447BBAF-7E3B-4DCE-A27D-BADC47E930E1}" dt="2022-04-28T09:41:29.399" v="6274" actId="207"/>
          <ac:spMkLst>
            <pc:docMk/>
            <pc:sldMk cId="387374627" sldId="441"/>
            <ac:spMk id="13" creationId="{927D3F22-7906-A37D-1C18-F6957176EB72}"/>
          </ac:spMkLst>
        </pc:spChg>
        <pc:spChg chg="mod">
          <ac:chgData name="이윤우" userId="d355e005-16a3-4cfc-9ee5-35bf7d9a94ea" providerId="ADAL" clId="{8447BBAF-7E3B-4DCE-A27D-BADC47E930E1}" dt="2022-04-28T05:58:10.391" v="5013" actId="1035"/>
          <ac:spMkLst>
            <pc:docMk/>
            <pc:sldMk cId="387374627" sldId="441"/>
            <ac:spMk id="14" creationId="{78ED8533-BC6D-1E28-B934-72091675B6EE}"/>
          </ac:spMkLst>
        </pc:spChg>
        <pc:spChg chg="mod">
          <ac:chgData name="이윤우" userId="d355e005-16a3-4cfc-9ee5-35bf7d9a94ea" providerId="ADAL" clId="{8447BBAF-7E3B-4DCE-A27D-BADC47E930E1}" dt="2022-04-28T09:40:53.679" v="6267" actId="207"/>
          <ac:spMkLst>
            <pc:docMk/>
            <pc:sldMk cId="387374627" sldId="441"/>
            <ac:spMk id="17" creationId="{DA183B27-C805-469F-A33D-79B087BF3901}"/>
          </ac:spMkLst>
        </pc:spChg>
        <pc:spChg chg="mod">
          <ac:chgData name="이윤우" userId="d355e005-16a3-4cfc-9ee5-35bf7d9a94ea" providerId="ADAL" clId="{8447BBAF-7E3B-4DCE-A27D-BADC47E930E1}" dt="2022-04-28T09:40:58.384" v="6268" actId="207"/>
          <ac:spMkLst>
            <pc:docMk/>
            <pc:sldMk cId="387374627" sldId="441"/>
            <ac:spMk id="18" creationId="{D33A3962-2798-4146-A709-61D39906C0C7}"/>
          </ac:spMkLst>
        </pc:spChg>
        <pc:spChg chg="mod">
          <ac:chgData name="이윤우" userId="d355e005-16a3-4cfc-9ee5-35bf7d9a94ea" providerId="ADAL" clId="{8447BBAF-7E3B-4DCE-A27D-BADC47E930E1}" dt="2022-04-28T09:41:04.574" v="6269" actId="207"/>
          <ac:spMkLst>
            <pc:docMk/>
            <pc:sldMk cId="387374627" sldId="441"/>
            <ac:spMk id="23" creationId="{15775A38-AF47-4582-95E5-DB53869BF810}"/>
          </ac:spMkLst>
        </pc:spChg>
        <pc:spChg chg="mod">
          <ac:chgData name="이윤우" userId="d355e005-16a3-4cfc-9ee5-35bf7d9a94ea" providerId="ADAL" clId="{8447BBAF-7E3B-4DCE-A27D-BADC47E930E1}" dt="2022-04-28T09:41:20.257" v="6273" actId="14100"/>
          <ac:spMkLst>
            <pc:docMk/>
            <pc:sldMk cId="387374627" sldId="441"/>
            <ac:spMk id="24" creationId="{B6704AD9-EEBA-41F1-AB6E-1A59257863E9}"/>
          </ac:spMkLst>
        </pc:spChg>
        <pc:spChg chg="mod">
          <ac:chgData name="이윤우" userId="d355e005-16a3-4cfc-9ee5-35bf7d9a94ea" providerId="ADAL" clId="{8447BBAF-7E3B-4DCE-A27D-BADC47E930E1}" dt="2022-04-28T09:57:48.349" v="6316" actId="1035"/>
          <ac:spMkLst>
            <pc:docMk/>
            <pc:sldMk cId="387374627" sldId="441"/>
            <ac:spMk id="25" creationId="{1144DB1B-734F-4665-8320-CF4EDF3C613F}"/>
          </ac:spMkLst>
        </pc:spChg>
        <pc:spChg chg="mod topLvl">
          <ac:chgData name="이윤우" userId="d355e005-16a3-4cfc-9ee5-35bf7d9a94ea" providerId="ADAL" clId="{8447BBAF-7E3B-4DCE-A27D-BADC47E930E1}" dt="2022-04-29T02:34:52.378" v="7595" actId="1076"/>
          <ac:spMkLst>
            <pc:docMk/>
            <pc:sldMk cId="387374627" sldId="441"/>
            <ac:spMk id="28" creationId="{5E37ED63-94D1-4F94-983A-09C5334B4013}"/>
          </ac:spMkLst>
        </pc:spChg>
        <pc:spChg chg="mod topLvl">
          <ac:chgData name="이윤우" userId="d355e005-16a3-4cfc-9ee5-35bf7d9a94ea" providerId="ADAL" clId="{8447BBAF-7E3B-4DCE-A27D-BADC47E930E1}" dt="2022-04-28T12:18:47.641" v="7349" actId="165"/>
          <ac:spMkLst>
            <pc:docMk/>
            <pc:sldMk cId="387374627" sldId="441"/>
            <ac:spMk id="29" creationId="{08CE9350-30C3-4900-8ADC-329212D1FF2B}"/>
          </ac:spMkLst>
        </pc:spChg>
        <pc:spChg chg="mod topLvl">
          <ac:chgData name="이윤우" userId="d355e005-16a3-4cfc-9ee5-35bf7d9a94ea" providerId="ADAL" clId="{8447BBAF-7E3B-4DCE-A27D-BADC47E930E1}" dt="2022-04-28T07:22:13.040" v="5547" actId="12788"/>
          <ac:spMkLst>
            <pc:docMk/>
            <pc:sldMk cId="387374627" sldId="441"/>
            <ac:spMk id="30" creationId="{898C1C1D-6321-4503-93F3-599100AF53D8}"/>
          </ac:spMkLst>
        </pc:spChg>
        <pc:spChg chg="mod topLvl">
          <ac:chgData name="이윤우" userId="d355e005-16a3-4cfc-9ee5-35bf7d9a94ea" providerId="ADAL" clId="{8447BBAF-7E3B-4DCE-A27D-BADC47E930E1}" dt="2022-04-29T02:34:52.378" v="7595" actId="1076"/>
          <ac:spMkLst>
            <pc:docMk/>
            <pc:sldMk cId="387374627" sldId="441"/>
            <ac:spMk id="31" creationId="{3CFECB06-B62E-4192-B30A-5C3DFC4F5916}"/>
          </ac:spMkLst>
        </pc:spChg>
        <pc:spChg chg="mod topLvl">
          <ac:chgData name="이윤우" userId="d355e005-16a3-4cfc-9ee5-35bf7d9a94ea" providerId="ADAL" clId="{8447BBAF-7E3B-4DCE-A27D-BADC47E930E1}" dt="2022-04-28T10:10:28.441" v="6392" actId="207"/>
          <ac:spMkLst>
            <pc:docMk/>
            <pc:sldMk cId="387374627" sldId="441"/>
            <ac:spMk id="36" creationId="{197D87FF-BFB4-49EB-972A-D9145F5896B0}"/>
          </ac:spMkLst>
        </pc:spChg>
        <pc:spChg chg="mod topLvl">
          <ac:chgData name="이윤우" userId="d355e005-16a3-4cfc-9ee5-35bf7d9a94ea" providerId="ADAL" clId="{8447BBAF-7E3B-4DCE-A27D-BADC47E930E1}" dt="2022-04-28T12:22:58.297" v="7383" actId="12788"/>
          <ac:spMkLst>
            <pc:docMk/>
            <pc:sldMk cId="387374627" sldId="441"/>
            <ac:spMk id="37" creationId="{611379B0-9B12-48FE-B2CF-B249E6B6B30A}"/>
          </ac:spMkLst>
        </pc:spChg>
        <pc:spChg chg="mod topLvl">
          <ac:chgData name="이윤우" userId="d355e005-16a3-4cfc-9ee5-35bf7d9a94ea" providerId="ADAL" clId="{8447BBAF-7E3B-4DCE-A27D-BADC47E930E1}" dt="2022-04-28T10:10:28.441" v="6392" actId="207"/>
          <ac:spMkLst>
            <pc:docMk/>
            <pc:sldMk cId="387374627" sldId="441"/>
            <ac:spMk id="40" creationId="{37E6F013-E8BF-4C63-BA57-B75DBC2361B3}"/>
          </ac:spMkLst>
        </pc:spChg>
        <pc:spChg chg="mod topLvl">
          <ac:chgData name="이윤우" userId="d355e005-16a3-4cfc-9ee5-35bf7d9a94ea" providerId="ADAL" clId="{8447BBAF-7E3B-4DCE-A27D-BADC47E930E1}" dt="2022-04-28T09:41:52.544" v="6276" actId="207"/>
          <ac:spMkLst>
            <pc:docMk/>
            <pc:sldMk cId="387374627" sldId="441"/>
            <ac:spMk id="41" creationId="{F4986416-6E28-4525-A5B1-7B0793B8A2DD}"/>
          </ac:spMkLst>
        </pc:spChg>
        <pc:spChg chg="mod topLvl">
          <ac:chgData name="이윤우" userId="d355e005-16a3-4cfc-9ee5-35bf7d9a94ea" providerId="ADAL" clId="{8447BBAF-7E3B-4DCE-A27D-BADC47E930E1}" dt="2022-04-28T12:25:03.498" v="7389" actId="1076"/>
          <ac:spMkLst>
            <pc:docMk/>
            <pc:sldMk cId="387374627" sldId="441"/>
            <ac:spMk id="42" creationId="{83817B9C-3993-4DE9-A844-3BB2E8DE3B41}"/>
          </ac:spMkLst>
        </pc:spChg>
        <pc:spChg chg="mod topLvl">
          <ac:chgData name="이윤우" userId="d355e005-16a3-4cfc-9ee5-35bf7d9a94ea" providerId="ADAL" clId="{8447BBAF-7E3B-4DCE-A27D-BADC47E930E1}" dt="2022-04-28T09:41:52.544" v="6276" actId="207"/>
          <ac:spMkLst>
            <pc:docMk/>
            <pc:sldMk cId="387374627" sldId="441"/>
            <ac:spMk id="43" creationId="{4FD99847-B6D9-4B49-B4EF-29E012BAB803}"/>
          </ac:spMkLst>
        </pc:spChg>
        <pc:spChg chg="mod topLvl">
          <ac:chgData name="이윤우" userId="d355e005-16a3-4cfc-9ee5-35bf7d9a94ea" providerId="ADAL" clId="{8447BBAF-7E3B-4DCE-A27D-BADC47E930E1}" dt="2022-04-28T09:54:56.990" v="6285" actId="207"/>
          <ac:spMkLst>
            <pc:docMk/>
            <pc:sldMk cId="387374627" sldId="441"/>
            <ac:spMk id="44" creationId="{9C174C18-9E33-4229-B6FE-248C5815A28D}"/>
          </ac:spMkLst>
        </pc:spChg>
        <pc:spChg chg="mod topLvl">
          <ac:chgData name="이윤우" userId="d355e005-16a3-4cfc-9ee5-35bf7d9a94ea" providerId="ADAL" clId="{8447BBAF-7E3B-4DCE-A27D-BADC47E930E1}" dt="2022-04-28T12:22:58.297" v="7383" actId="12788"/>
          <ac:spMkLst>
            <pc:docMk/>
            <pc:sldMk cId="387374627" sldId="441"/>
            <ac:spMk id="45" creationId="{C12B4F5F-7B99-4BF9-BE80-06FDE93A3B3A}"/>
          </ac:spMkLst>
        </pc:spChg>
        <pc:spChg chg="mod topLvl">
          <ac:chgData name="이윤우" userId="d355e005-16a3-4cfc-9ee5-35bf7d9a94ea" providerId="ADAL" clId="{8447BBAF-7E3B-4DCE-A27D-BADC47E930E1}" dt="2022-04-28T09:55:23.444" v="6288" actId="14100"/>
          <ac:spMkLst>
            <pc:docMk/>
            <pc:sldMk cId="387374627" sldId="441"/>
            <ac:spMk id="52" creationId="{94435B65-758E-4460-AA65-28A05E54AFEF}"/>
          </ac:spMkLst>
        </pc:spChg>
        <pc:spChg chg="mod topLvl">
          <ac:chgData name="이윤우" userId="d355e005-16a3-4cfc-9ee5-35bf7d9a94ea" providerId="ADAL" clId="{8447BBAF-7E3B-4DCE-A27D-BADC47E930E1}" dt="2022-04-28T09:55:49.447" v="6293" actId="692"/>
          <ac:spMkLst>
            <pc:docMk/>
            <pc:sldMk cId="387374627" sldId="441"/>
            <ac:spMk id="58" creationId="{2A9561D4-4FC2-4316-AAB4-D21CA4B29417}"/>
          </ac:spMkLst>
        </pc:spChg>
        <pc:spChg chg="mod topLvl">
          <ac:chgData name="이윤우" userId="d355e005-16a3-4cfc-9ee5-35bf7d9a94ea" providerId="ADAL" clId="{8447BBAF-7E3B-4DCE-A27D-BADC47E930E1}" dt="2022-04-28T10:10:51.980" v="6393" actId="207"/>
          <ac:spMkLst>
            <pc:docMk/>
            <pc:sldMk cId="387374627" sldId="441"/>
            <ac:spMk id="59" creationId="{2A70A888-50CE-4A66-A36B-45D86293B97F}"/>
          </ac:spMkLst>
        </pc:spChg>
        <pc:spChg chg="mod topLvl">
          <ac:chgData name="이윤우" userId="d355e005-16a3-4cfc-9ee5-35bf7d9a94ea" providerId="ADAL" clId="{8447BBAF-7E3B-4DCE-A27D-BADC47E930E1}" dt="2022-04-28T09:53:52.788" v="6279" actId="207"/>
          <ac:spMkLst>
            <pc:docMk/>
            <pc:sldMk cId="387374627" sldId="441"/>
            <ac:spMk id="62" creationId="{5217BFB2-38B7-421C-B7EA-F03D397031FE}"/>
          </ac:spMkLst>
        </pc:spChg>
        <pc:spChg chg="mod topLvl">
          <ac:chgData name="이윤우" userId="d355e005-16a3-4cfc-9ee5-35bf7d9a94ea" providerId="ADAL" clId="{8447BBAF-7E3B-4DCE-A27D-BADC47E930E1}" dt="2022-04-28T07:11:49.017" v="5339" actId="164"/>
          <ac:spMkLst>
            <pc:docMk/>
            <pc:sldMk cId="387374627" sldId="441"/>
            <ac:spMk id="63" creationId="{0302D3AC-4A48-424A-AD17-7F7644E7A3C5}"/>
          </ac:spMkLst>
        </pc:spChg>
        <pc:spChg chg="add del mod">
          <ac:chgData name="이윤우" userId="d355e005-16a3-4cfc-9ee5-35bf7d9a94ea" providerId="ADAL" clId="{8447BBAF-7E3B-4DCE-A27D-BADC47E930E1}" dt="2022-04-28T05:59:16.182" v="5021" actId="478"/>
          <ac:spMkLst>
            <pc:docMk/>
            <pc:sldMk cId="387374627" sldId="441"/>
            <ac:spMk id="64" creationId="{37365BB7-AE7A-45A3-890B-9C703B99B20E}"/>
          </ac:spMkLst>
        </pc:spChg>
        <pc:spChg chg="add del mod">
          <ac:chgData name="이윤우" userId="d355e005-16a3-4cfc-9ee5-35bf7d9a94ea" providerId="ADAL" clId="{8447BBAF-7E3B-4DCE-A27D-BADC47E930E1}" dt="2022-04-28T06:18:20.196" v="5105" actId="478"/>
          <ac:spMkLst>
            <pc:docMk/>
            <pc:sldMk cId="387374627" sldId="441"/>
            <ac:spMk id="65" creationId="{DA79BA53-8271-4E36-BC1F-779E4C704C23}"/>
          </ac:spMkLst>
        </pc:spChg>
        <pc:spChg chg="add del mod">
          <ac:chgData name="이윤우" userId="d355e005-16a3-4cfc-9ee5-35bf7d9a94ea" providerId="ADAL" clId="{8447BBAF-7E3B-4DCE-A27D-BADC47E930E1}" dt="2022-04-28T06:40:18.717" v="5221" actId="478"/>
          <ac:spMkLst>
            <pc:docMk/>
            <pc:sldMk cId="387374627" sldId="441"/>
            <ac:spMk id="67" creationId="{D7267B4C-145C-40D9-97C3-DFD0227E8B37}"/>
          </ac:spMkLst>
        </pc:spChg>
        <pc:spChg chg="add mod topLvl">
          <ac:chgData name="이윤우" userId="d355e005-16a3-4cfc-9ee5-35bf7d9a94ea" providerId="ADAL" clId="{8447BBAF-7E3B-4DCE-A27D-BADC47E930E1}" dt="2022-04-28T12:18:47.641" v="7349" actId="165"/>
          <ac:spMkLst>
            <pc:docMk/>
            <pc:sldMk cId="387374627" sldId="441"/>
            <ac:spMk id="91" creationId="{B9EF6552-8446-4107-BFD4-446F0225E82C}"/>
          </ac:spMkLst>
        </pc:spChg>
        <pc:spChg chg="add mod">
          <ac:chgData name="이윤우" userId="d355e005-16a3-4cfc-9ee5-35bf7d9a94ea" providerId="ADAL" clId="{8447BBAF-7E3B-4DCE-A27D-BADC47E930E1}" dt="2022-04-28T09:41:52.544" v="6276" actId="207"/>
          <ac:spMkLst>
            <pc:docMk/>
            <pc:sldMk cId="387374627" sldId="441"/>
            <ac:spMk id="98" creationId="{A48A1ECC-0C68-4B84-B9D1-ED7F72EDE7EC}"/>
          </ac:spMkLst>
        </pc:spChg>
        <pc:grpChg chg="add del mod">
          <ac:chgData name="이윤우" userId="d355e005-16a3-4cfc-9ee5-35bf7d9a94ea" providerId="ADAL" clId="{8447BBAF-7E3B-4DCE-A27D-BADC47E930E1}" dt="2022-04-28T07:03:32.683" v="5279" actId="165"/>
          <ac:grpSpMkLst>
            <pc:docMk/>
            <pc:sldMk cId="387374627" sldId="441"/>
            <ac:grpSpMk id="10" creationId="{6F5FD333-5EB8-4FD9-8448-D6223F43D840}"/>
          </ac:grpSpMkLst>
        </pc:grpChg>
        <pc:grpChg chg="del">
          <ac:chgData name="이윤우" userId="d355e005-16a3-4cfc-9ee5-35bf7d9a94ea" providerId="ADAL" clId="{8447BBAF-7E3B-4DCE-A27D-BADC47E930E1}" dt="2022-04-28T04:36:54.040" v="4863" actId="165"/>
          <ac:grpSpMkLst>
            <pc:docMk/>
            <pc:sldMk cId="387374627" sldId="441"/>
            <ac:grpSpMk id="26" creationId="{8B007BB9-5563-4BB4-90A5-D2486C969CF2}"/>
          </ac:grpSpMkLst>
        </pc:grpChg>
        <pc:grpChg chg="del mod topLvl">
          <ac:chgData name="이윤우" userId="d355e005-16a3-4cfc-9ee5-35bf7d9a94ea" providerId="ADAL" clId="{8447BBAF-7E3B-4DCE-A27D-BADC47E930E1}" dt="2022-04-28T05:58:15.877" v="5014" actId="478"/>
          <ac:grpSpMkLst>
            <pc:docMk/>
            <pc:sldMk cId="387374627" sldId="441"/>
            <ac:grpSpMk id="27" creationId="{8AB83466-FB22-4736-B042-62393F0D3CA5}"/>
          </ac:grpSpMkLst>
        </pc:grpChg>
        <pc:grpChg chg="add del mod">
          <ac:chgData name="이윤우" userId="d355e005-16a3-4cfc-9ee5-35bf7d9a94ea" providerId="ADAL" clId="{8447BBAF-7E3B-4DCE-A27D-BADC47E930E1}" dt="2022-04-29T02:33:24.545" v="7586" actId="478"/>
          <ac:grpSpMkLst>
            <pc:docMk/>
            <pc:sldMk cId="387374627" sldId="441"/>
            <ac:grpSpMk id="53" creationId="{6B60D680-A668-473B-9F16-1393D0299C82}"/>
          </ac:grpSpMkLst>
        </pc:grpChg>
        <pc:grpChg chg="del mod ord topLvl">
          <ac:chgData name="이윤우" userId="d355e005-16a3-4cfc-9ee5-35bf7d9a94ea" providerId="ADAL" clId="{8447BBAF-7E3B-4DCE-A27D-BADC47E930E1}" dt="2022-04-28T09:55:44.224" v="6292" actId="165"/>
          <ac:grpSpMkLst>
            <pc:docMk/>
            <pc:sldMk cId="387374627" sldId="441"/>
            <ac:grpSpMk id="53" creationId="{E25BE48E-BC71-45C8-8C8F-A9E24847DD44}"/>
          </ac:grpSpMkLst>
        </pc:grpChg>
        <pc:grpChg chg="add del mod topLvl">
          <ac:chgData name="이윤우" userId="d355e005-16a3-4cfc-9ee5-35bf7d9a94ea" providerId="ADAL" clId="{8447BBAF-7E3B-4DCE-A27D-BADC47E930E1}" dt="2022-04-28T12:11:43.740" v="7332" actId="478"/>
          <ac:grpSpMkLst>
            <pc:docMk/>
            <pc:sldMk cId="387374627" sldId="441"/>
            <ac:grpSpMk id="73" creationId="{6EF5129E-6719-45CA-A3A1-E03DB0617FBC}"/>
          </ac:grpSpMkLst>
        </pc:grpChg>
        <pc:grpChg chg="add mod topLvl">
          <ac:chgData name="이윤우" userId="d355e005-16a3-4cfc-9ee5-35bf7d9a94ea" providerId="ADAL" clId="{8447BBAF-7E3B-4DCE-A27D-BADC47E930E1}" dt="2022-04-28T10:09:35.072" v="6389" actId="1076"/>
          <ac:grpSpMkLst>
            <pc:docMk/>
            <pc:sldMk cId="387374627" sldId="441"/>
            <ac:grpSpMk id="88" creationId="{D504B866-B534-4438-9343-B6C96375D72C}"/>
          </ac:grpSpMkLst>
        </pc:grpChg>
        <pc:grpChg chg="add del mod">
          <ac:chgData name="이윤우" userId="d355e005-16a3-4cfc-9ee5-35bf7d9a94ea" providerId="ADAL" clId="{8447BBAF-7E3B-4DCE-A27D-BADC47E930E1}" dt="2022-04-28T09:53:46.152" v="6278" actId="165"/>
          <ac:grpSpMkLst>
            <pc:docMk/>
            <pc:sldMk cId="387374627" sldId="441"/>
            <ac:grpSpMk id="89" creationId="{5CDD495B-89C2-47BD-9FF7-E1AF3156726E}"/>
          </ac:grpSpMkLst>
        </pc:grpChg>
        <pc:grpChg chg="add del mod">
          <ac:chgData name="이윤우" userId="d355e005-16a3-4cfc-9ee5-35bf7d9a94ea" providerId="ADAL" clId="{8447BBAF-7E3B-4DCE-A27D-BADC47E930E1}" dt="2022-04-28T09:54:42.930" v="6283" actId="165"/>
          <ac:grpSpMkLst>
            <pc:docMk/>
            <pc:sldMk cId="387374627" sldId="441"/>
            <ac:grpSpMk id="90" creationId="{ADF5E15A-0942-48FC-B750-299EBD6F2FC1}"/>
          </ac:grpSpMkLst>
        </pc:grpChg>
        <pc:grpChg chg="add del mod">
          <ac:chgData name="이윤우" userId="d355e005-16a3-4cfc-9ee5-35bf7d9a94ea" providerId="ADAL" clId="{8447BBAF-7E3B-4DCE-A27D-BADC47E930E1}" dt="2022-04-28T07:20:29.698" v="5527" actId="165"/>
          <ac:grpSpMkLst>
            <pc:docMk/>
            <pc:sldMk cId="387374627" sldId="441"/>
            <ac:grpSpMk id="92" creationId="{4B49223B-0E72-48F6-B36C-54ABD7E96EA4}"/>
          </ac:grpSpMkLst>
        </pc:grpChg>
        <pc:grpChg chg="add del mod">
          <ac:chgData name="이윤우" userId="d355e005-16a3-4cfc-9ee5-35bf7d9a94ea" providerId="ADAL" clId="{8447BBAF-7E3B-4DCE-A27D-BADC47E930E1}" dt="2022-04-28T09:54:47.817" v="6284" actId="165"/>
          <ac:grpSpMkLst>
            <pc:docMk/>
            <pc:sldMk cId="387374627" sldId="441"/>
            <ac:grpSpMk id="93" creationId="{ACA817DF-561D-49ED-B201-6AB96D3FD1B1}"/>
          </ac:grpSpMkLst>
        </pc:grpChg>
        <pc:grpChg chg="add del mod">
          <ac:chgData name="이윤우" userId="d355e005-16a3-4cfc-9ee5-35bf7d9a94ea" providerId="ADAL" clId="{8447BBAF-7E3B-4DCE-A27D-BADC47E930E1}" dt="2022-04-28T10:10:56.789" v="6394" actId="165"/>
          <ac:grpSpMkLst>
            <pc:docMk/>
            <pc:sldMk cId="387374627" sldId="441"/>
            <ac:grpSpMk id="94" creationId="{2E2B8C77-61D8-4E22-9F57-6B9F91986E6F}"/>
          </ac:grpSpMkLst>
        </pc:grpChg>
        <pc:grpChg chg="add del mod">
          <ac:chgData name="이윤우" userId="d355e005-16a3-4cfc-9ee5-35bf7d9a94ea" providerId="ADAL" clId="{8447BBAF-7E3B-4DCE-A27D-BADC47E930E1}" dt="2022-04-28T12:18:47.641" v="7349" actId="165"/>
          <ac:grpSpMkLst>
            <pc:docMk/>
            <pc:sldMk cId="387374627" sldId="441"/>
            <ac:grpSpMk id="95" creationId="{A6930941-B512-4CDE-B08F-BEF1D5C9E661}"/>
          </ac:grpSpMkLst>
        </pc:grpChg>
        <pc:grpChg chg="add del mod">
          <ac:chgData name="이윤우" userId="d355e005-16a3-4cfc-9ee5-35bf7d9a94ea" providerId="ADAL" clId="{8447BBAF-7E3B-4DCE-A27D-BADC47E930E1}" dt="2022-04-28T10:09:47.045" v="6390" actId="165"/>
          <ac:grpSpMkLst>
            <pc:docMk/>
            <pc:sldMk cId="387374627" sldId="441"/>
            <ac:grpSpMk id="96" creationId="{F267554A-E67E-439C-B4B7-3F0ECDAF884C}"/>
          </ac:grpSpMkLst>
        </pc:grpChg>
        <pc:picChg chg="add mod">
          <ac:chgData name="이윤우" userId="d355e005-16a3-4cfc-9ee5-35bf7d9a94ea" providerId="ADAL" clId="{8447BBAF-7E3B-4DCE-A27D-BADC47E930E1}" dt="2022-04-29T02:34:52.378" v="7595" actId="1076"/>
          <ac:picMkLst>
            <pc:docMk/>
            <pc:sldMk cId="387374627" sldId="441"/>
            <ac:picMk id="3" creationId="{C31F3127-B500-4DAE-8512-00122359A576}"/>
          </ac:picMkLst>
        </pc:picChg>
        <pc:picChg chg="add del mod">
          <ac:chgData name="이윤우" userId="d355e005-16a3-4cfc-9ee5-35bf7d9a94ea" providerId="ADAL" clId="{8447BBAF-7E3B-4DCE-A27D-BADC47E930E1}" dt="2022-04-29T02:34:25.623" v="7591" actId="478"/>
          <ac:picMkLst>
            <pc:docMk/>
            <pc:sldMk cId="387374627" sldId="441"/>
            <ac:picMk id="4" creationId="{EAC0C60C-0245-484B-8856-AEA55D2D018B}"/>
          </ac:picMkLst>
        </pc:picChg>
        <pc:picChg chg="add mod">
          <ac:chgData name="이윤우" userId="d355e005-16a3-4cfc-9ee5-35bf7d9a94ea" providerId="ADAL" clId="{8447BBAF-7E3B-4DCE-A27D-BADC47E930E1}" dt="2022-04-28T12:20:45.002" v="7372" actId="1037"/>
          <ac:picMkLst>
            <pc:docMk/>
            <pc:sldMk cId="387374627" sldId="441"/>
            <ac:picMk id="7" creationId="{893E19BB-C8D1-461A-BB2D-E6A4CD58FC8B}"/>
          </ac:picMkLst>
        </pc:picChg>
        <pc:picChg chg="add del mod">
          <ac:chgData name="이윤우" userId="d355e005-16a3-4cfc-9ee5-35bf7d9a94ea" providerId="ADAL" clId="{8447BBAF-7E3B-4DCE-A27D-BADC47E930E1}" dt="2022-04-28T12:21:36.808" v="7373" actId="478"/>
          <ac:picMkLst>
            <pc:docMk/>
            <pc:sldMk cId="387374627" sldId="441"/>
            <ac:picMk id="9" creationId="{80BCB0F0-FE9B-44C7-85F8-7DDE8B0A31FB}"/>
          </ac:picMkLst>
        </pc:picChg>
        <pc:picChg chg="add mod">
          <ac:chgData name="이윤우" userId="d355e005-16a3-4cfc-9ee5-35bf7d9a94ea" providerId="ADAL" clId="{8447BBAF-7E3B-4DCE-A27D-BADC47E930E1}" dt="2022-04-28T12:21:47.195" v="7376" actId="1076"/>
          <ac:picMkLst>
            <pc:docMk/>
            <pc:sldMk cId="387374627" sldId="441"/>
            <ac:picMk id="11" creationId="{4332F114-4927-4FB0-891C-CEBA8C8F8C38}"/>
          </ac:picMkLst>
        </pc:picChg>
        <pc:picChg chg="add del mod topLvl">
          <ac:chgData name="이윤우" userId="d355e005-16a3-4cfc-9ee5-35bf7d9a94ea" providerId="ADAL" clId="{8447BBAF-7E3B-4DCE-A27D-BADC47E930E1}" dt="2022-04-28T12:11:30.450" v="7328" actId="478"/>
          <ac:picMkLst>
            <pc:docMk/>
            <pc:sldMk cId="387374627" sldId="441"/>
            <ac:picMk id="15" creationId="{F39E956E-4F10-4222-ADC8-08F3D8B61BCC}"/>
          </ac:picMkLst>
        </pc:picChg>
        <pc:picChg chg="add mod">
          <ac:chgData name="이윤우" userId="d355e005-16a3-4cfc-9ee5-35bf7d9a94ea" providerId="ADAL" clId="{8447BBAF-7E3B-4DCE-A27D-BADC47E930E1}" dt="2022-04-28T12:22:58.297" v="7383" actId="12788"/>
          <ac:picMkLst>
            <pc:docMk/>
            <pc:sldMk cId="387374627" sldId="441"/>
            <ac:picMk id="16" creationId="{2B3FE505-03DF-4E44-8BBF-7BFC3D313E3B}"/>
          </ac:picMkLst>
        </pc:picChg>
        <pc:picChg chg="add mod">
          <ac:chgData name="이윤우" userId="d355e005-16a3-4cfc-9ee5-35bf7d9a94ea" providerId="ADAL" clId="{8447BBAF-7E3B-4DCE-A27D-BADC47E930E1}" dt="2022-04-28T12:25:03.498" v="7389" actId="1076"/>
          <ac:picMkLst>
            <pc:docMk/>
            <pc:sldMk cId="387374627" sldId="441"/>
            <ac:picMk id="27" creationId="{2A42B3ED-8B6A-4024-8605-FDDCA8B6C39B}"/>
          </ac:picMkLst>
        </pc:picChg>
        <pc:picChg chg="del mod topLvl">
          <ac:chgData name="이윤우" userId="d355e005-16a3-4cfc-9ee5-35bf7d9a94ea" providerId="ADAL" clId="{8447BBAF-7E3B-4DCE-A27D-BADC47E930E1}" dt="2022-04-28T06:02:20.642" v="5049" actId="478"/>
          <ac:picMkLst>
            <pc:docMk/>
            <pc:sldMk cId="387374627" sldId="441"/>
            <ac:picMk id="32" creationId="{7F2AB575-965F-465A-B505-B4661CE0BA88}"/>
          </ac:picMkLst>
        </pc:picChg>
        <pc:picChg chg="del mod topLvl">
          <ac:chgData name="이윤우" userId="d355e005-16a3-4cfc-9ee5-35bf7d9a94ea" providerId="ADAL" clId="{8447BBAF-7E3B-4DCE-A27D-BADC47E930E1}" dt="2022-04-28T12:18:49.712" v="7350" actId="478"/>
          <ac:picMkLst>
            <pc:docMk/>
            <pc:sldMk cId="387374627" sldId="441"/>
            <ac:picMk id="33" creationId="{95D72F92-12FE-403F-9520-85602074057E}"/>
          </ac:picMkLst>
        </pc:picChg>
        <pc:picChg chg="add mod">
          <ac:chgData name="이윤우" userId="d355e005-16a3-4cfc-9ee5-35bf7d9a94ea" providerId="ADAL" clId="{8447BBAF-7E3B-4DCE-A27D-BADC47E930E1}" dt="2022-04-28T12:26:13.106" v="7397" actId="1076"/>
          <ac:picMkLst>
            <pc:docMk/>
            <pc:sldMk cId="387374627" sldId="441"/>
            <ac:picMk id="34" creationId="{2F3AD6BE-F165-4E05-8E9A-2DA10B0DB1E2}"/>
          </ac:picMkLst>
        </pc:picChg>
        <pc:picChg chg="del mod topLvl">
          <ac:chgData name="이윤우" userId="d355e005-16a3-4cfc-9ee5-35bf7d9a94ea" providerId="ADAL" clId="{8447BBAF-7E3B-4DCE-A27D-BADC47E930E1}" dt="2022-04-28T12:20:00.797" v="7356" actId="478"/>
          <ac:picMkLst>
            <pc:docMk/>
            <pc:sldMk cId="387374627" sldId="441"/>
            <ac:picMk id="35" creationId="{8829B2A3-FA2C-47F2-812D-BEE3E281A1C8}"/>
          </ac:picMkLst>
        </pc:picChg>
        <pc:picChg chg="del mod topLvl">
          <ac:chgData name="이윤우" userId="d355e005-16a3-4cfc-9ee5-35bf7d9a94ea" providerId="ADAL" clId="{8447BBAF-7E3B-4DCE-A27D-BADC47E930E1}" dt="2022-04-28T12:22:28.260" v="7377" actId="478"/>
          <ac:picMkLst>
            <pc:docMk/>
            <pc:sldMk cId="387374627" sldId="441"/>
            <ac:picMk id="49" creationId="{D92D642A-D60F-43B5-A4B8-6B1D4D26CE91}"/>
          </ac:picMkLst>
        </pc:picChg>
        <pc:picChg chg="del mod topLvl">
          <ac:chgData name="이윤우" userId="d355e005-16a3-4cfc-9ee5-35bf7d9a94ea" providerId="ADAL" clId="{8447BBAF-7E3B-4DCE-A27D-BADC47E930E1}" dt="2022-04-28T12:24:23.737" v="7384" actId="478"/>
          <ac:picMkLst>
            <pc:docMk/>
            <pc:sldMk cId="387374627" sldId="441"/>
            <ac:picMk id="50" creationId="{9FAF419B-9C6B-4332-A850-24D6F880CEF7}"/>
          </ac:picMkLst>
        </pc:picChg>
        <pc:picChg chg="del mod topLvl">
          <ac:chgData name="이윤우" userId="d355e005-16a3-4cfc-9ee5-35bf7d9a94ea" providerId="ADAL" clId="{8447BBAF-7E3B-4DCE-A27D-BADC47E930E1}" dt="2022-04-28T12:25:13.915" v="7391" actId="478"/>
          <ac:picMkLst>
            <pc:docMk/>
            <pc:sldMk cId="387374627" sldId="441"/>
            <ac:picMk id="51" creationId="{ECEC3D59-EDD9-4051-B34A-E2EEFC364BC1}"/>
          </ac:picMkLst>
        </pc:picChg>
        <pc:picChg chg="mod topLvl">
          <ac:chgData name="이윤우" userId="d355e005-16a3-4cfc-9ee5-35bf7d9a94ea" providerId="ADAL" clId="{8447BBAF-7E3B-4DCE-A27D-BADC47E930E1}" dt="2022-04-28T09:55:53.784" v="6294" actId="207"/>
          <ac:picMkLst>
            <pc:docMk/>
            <pc:sldMk cId="387374627" sldId="441"/>
            <ac:picMk id="57" creationId="{0021BCF3-C41C-45F3-8CCC-4EE8077AF7CF}"/>
          </ac:picMkLst>
        </pc:picChg>
        <pc:picChg chg="add mod modCrop">
          <ac:chgData name="이윤우" userId="d355e005-16a3-4cfc-9ee5-35bf7d9a94ea" providerId="ADAL" clId="{8447BBAF-7E3B-4DCE-A27D-BADC47E930E1}" dt="2022-04-28T07:01:12.851" v="5239" actId="164"/>
          <ac:picMkLst>
            <pc:docMk/>
            <pc:sldMk cId="387374627" sldId="441"/>
            <ac:picMk id="68" creationId="{E0225C92-71FE-45FD-8ACA-CE4ACAA9C647}"/>
          </ac:picMkLst>
        </pc:picChg>
        <pc:picChg chg="add del mod">
          <ac:chgData name="이윤우" userId="d355e005-16a3-4cfc-9ee5-35bf7d9a94ea" providerId="ADAL" clId="{8447BBAF-7E3B-4DCE-A27D-BADC47E930E1}" dt="2022-04-28T06:54:56.474" v="5228" actId="478"/>
          <ac:picMkLst>
            <pc:docMk/>
            <pc:sldMk cId="387374627" sldId="441"/>
            <ac:picMk id="70" creationId="{A098DFCE-2BAF-4D20-A5A8-F6C2A2A715E0}"/>
          </ac:picMkLst>
        </pc:picChg>
        <pc:picChg chg="add del">
          <ac:chgData name="이윤우" userId="d355e005-16a3-4cfc-9ee5-35bf7d9a94ea" providerId="ADAL" clId="{8447BBAF-7E3B-4DCE-A27D-BADC47E930E1}" dt="2022-04-28T06:55:14.697" v="5230" actId="478"/>
          <ac:picMkLst>
            <pc:docMk/>
            <pc:sldMk cId="387374627" sldId="441"/>
            <ac:picMk id="71" creationId="{F106DDC4-BA3F-416B-861C-0707320B6A6B}"/>
          </ac:picMkLst>
        </pc:picChg>
        <pc:picChg chg="add mod">
          <ac:chgData name="이윤우" userId="d355e005-16a3-4cfc-9ee5-35bf7d9a94ea" providerId="ADAL" clId="{8447BBAF-7E3B-4DCE-A27D-BADC47E930E1}" dt="2022-04-28T07:01:12.851" v="5239" actId="164"/>
          <ac:picMkLst>
            <pc:docMk/>
            <pc:sldMk cId="387374627" sldId="441"/>
            <ac:picMk id="72" creationId="{C82F53BD-3B0C-46F6-B867-7EC35146B321}"/>
          </ac:picMkLst>
        </pc:picChg>
        <pc:picChg chg="add del mod">
          <ac:chgData name="이윤우" userId="d355e005-16a3-4cfc-9ee5-35bf7d9a94ea" providerId="ADAL" clId="{8447BBAF-7E3B-4DCE-A27D-BADC47E930E1}" dt="2022-04-28T06:40:29.637" v="5224" actId="478"/>
          <ac:picMkLst>
            <pc:docMk/>
            <pc:sldMk cId="387374627" sldId="441"/>
            <ac:picMk id="1026" creationId="{5AB46E02-2847-4202-BAA0-CD78430A4644}"/>
          </ac:picMkLst>
        </pc:picChg>
        <pc:picChg chg="add del mod">
          <ac:chgData name="이윤우" userId="d355e005-16a3-4cfc-9ee5-35bf7d9a94ea" providerId="ADAL" clId="{8447BBAF-7E3B-4DCE-A27D-BADC47E930E1}" dt="2022-04-29T02:34:24.818" v="7590" actId="478"/>
          <ac:picMkLst>
            <pc:docMk/>
            <pc:sldMk cId="387374627" sldId="441"/>
            <ac:picMk id="2050" creationId="{8AC1645F-0DE2-4699-B74A-1808C592B93C}"/>
          </ac:picMkLst>
        </pc:picChg>
        <pc:cxnChg chg="del">
          <ac:chgData name="이윤우" userId="d355e005-16a3-4cfc-9ee5-35bf7d9a94ea" providerId="ADAL" clId="{8447BBAF-7E3B-4DCE-A27D-BADC47E930E1}" dt="2022-04-28T06:01:36.949" v="5038" actId="478"/>
          <ac:cxnSpMkLst>
            <pc:docMk/>
            <pc:sldMk cId="387374627" sldId="441"/>
            <ac:cxnSpMk id="3" creationId="{3CBFAD1E-1591-417E-B68E-C1D9C9563E6D}"/>
          </ac:cxnSpMkLst>
        </pc:cxnChg>
        <pc:cxnChg chg="del mod">
          <ac:chgData name="이윤우" userId="d355e005-16a3-4cfc-9ee5-35bf7d9a94ea" providerId="ADAL" clId="{8447BBAF-7E3B-4DCE-A27D-BADC47E930E1}" dt="2022-04-28T06:01:25.554" v="5037" actId="478"/>
          <ac:cxnSpMkLst>
            <pc:docMk/>
            <pc:sldMk cId="387374627" sldId="441"/>
            <ac:cxnSpMk id="34" creationId="{8C8AB647-CEB5-4323-AD0B-0B97E0CF7C8A}"/>
          </ac:cxnSpMkLst>
        </pc:cxnChg>
        <pc:cxnChg chg="del mod topLvl">
          <ac:chgData name="이윤우" userId="d355e005-16a3-4cfc-9ee5-35bf7d9a94ea" providerId="ADAL" clId="{8447BBAF-7E3B-4DCE-A27D-BADC47E930E1}" dt="2022-04-28T07:19:22.826" v="5518" actId="478"/>
          <ac:cxnSpMkLst>
            <pc:docMk/>
            <pc:sldMk cId="387374627" sldId="441"/>
            <ac:cxnSpMk id="38" creationId="{3894704E-4AB6-4A7E-872B-7B2C7E88573B}"/>
          </ac:cxnSpMkLst>
        </pc:cxnChg>
        <pc:cxnChg chg="del mod topLvl">
          <ac:chgData name="이윤우" userId="d355e005-16a3-4cfc-9ee5-35bf7d9a94ea" providerId="ADAL" clId="{8447BBAF-7E3B-4DCE-A27D-BADC47E930E1}" dt="2022-04-28T07:02:38.733" v="5251" actId="478"/>
          <ac:cxnSpMkLst>
            <pc:docMk/>
            <pc:sldMk cId="387374627" sldId="441"/>
            <ac:cxnSpMk id="39" creationId="{8E28C736-868F-41BC-A4B3-8C4D8670001D}"/>
          </ac:cxnSpMkLst>
        </pc:cxnChg>
        <pc:cxnChg chg="del mod topLvl">
          <ac:chgData name="이윤우" userId="d355e005-16a3-4cfc-9ee5-35bf7d9a94ea" providerId="ADAL" clId="{8447BBAF-7E3B-4DCE-A27D-BADC47E930E1}" dt="2022-04-28T07:06:07.435" v="5295" actId="478"/>
          <ac:cxnSpMkLst>
            <pc:docMk/>
            <pc:sldMk cId="387374627" sldId="441"/>
            <ac:cxnSpMk id="54" creationId="{E621261E-E22D-4ED6-BC53-64AA5FE558A2}"/>
          </ac:cxnSpMkLst>
        </pc:cxnChg>
        <pc:cxnChg chg="mod topLvl">
          <ac:chgData name="이윤우" userId="d355e005-16a3-4cfc-9ee5-35bf7d9a94ea" providerId="ADAL" clId="{8447BBAF-7E3B-4DCE-A27D-BADC47E930E1}" dt="2022-04-28T09:53:30.767" v="6277" actId="692"/>
          <ac:cxnSpMkLst>
            <pc:docMk/>
            <pc:sldMk cId="387374627" sldId="441"/>
            <ac:cxnSpMk id="55" creationId="{EB7028AB-B6ED-4261-A77D-C735C8FE18AB}"/>
          </ac:cxnSpMkLst>
        </pc:cxnChg>
        <pc:cxnChg chg="mod topLvl">
          <ac:chgData name="이윤우" userId="d355e005-16a3-4cfc-9ee5-35bf7d9a94ea" providerId="ADAL" clId="{8447BBAF-7E3B-4DCE-A27D-BADC47E930E1}" dt="2022-04-28T09:53:30.767" v="6277" actId="692"/>
          <ac:cxnSpMkLst>
            <pc:docMk/>
            <pc:sldMk cId="387374627" sldId="441"/>
            <ac:cxnSpMk id="56" creationId="{D50EA379-AB9E-43A7-A5B4-2A993EF32033}"/>
          </ac:cxnSpMkLst>
        </pc:cxnChg>
        <pc:cxnChg chg="mod topLvl">
          <ac:chgData name="이윤우" userId="d355e005-16a3-4cfc-9ee5-35bf7d9a94ea" providerId="ADAL" clId="{8447BBAF-7E3B-4DCE-A27D-BADC47E930E1}" dt="2022-04-28T09:54:01.814" v="6280" actId="692"/>
          <ac:cxnSpMkLst>
            <pc:docMk/>
            <pc:sldMk cId="387374627" sldId="441"/>
            <ac:cxnSpMk id="60" creationId="{D3AFA3A4-5EA3-4755-9A74-C5A521C9ED8D}"/>
          </ac:cxnSpMkLst>
        </pc:cxnChg>
        <pc:cxnChg chg="mod topLvl">
          <ac:chgData name="이윤우" userId="d355e005-16a3-4cfc-9ee5-35bf7d9a94ea" providerId="ADAL" clId="{8447BBAF-7E3B-4DCE-A27D-BADC47E930E1}" dt="2022-04-28T07:11:49.017" v="5339" actId="164"/>
          <ac:cxnSpMkLst>
            <pc:docMk/>
            <pc:sldMk cId="387374627" sldId="441"/>
            <ac:cxnSpMk id="61" creationId="{DFD6F866-19E5-4490-8C39-27C45990F3B9}"/>
          </ac:cxnSpMkLst>
        </pc:cxnChg>
        <pc:cxnChg chg="add mod">
          <ac:chgData name="이윤우" userId="d355e005-16a3-4cfc-9ee5-35bf7d9a94ea" providerId="ADAL" clId="{8447BBAF-7E3B-4DCE-A27D-BADC47E930E1}" dt="2022-04-28T07:22:13.040" v="5547" actId="12788"/>
          <ac:cxnSpMkLst>
            <pc:docMk/>
            <pc:sldMk cId="387374627" sldId="441"/>
            <ac:cxnSpMk id="66" creationId="{41D9E41B-57EA-4382-A6AA-17D77F4778C7}"/>
          </ac:cxnSpMkLst>
        </pc:cxnChg>
        <pc:cxnChg chg="add mod">
          <ac:chgData name="이윤우" userId="d355e005-16a3-4cfc-9ee5-35bf7d9a94ea" providerId="ADAL" clId="{8447BBAF-7E3B-4DCE-A27D-BADC47E930E1}" dt="2022-04-28T09:53:30.767" v="6277" actId="692"/>
          <ac:cxnSpMkLst>
            <pc:docMk/>
            <pc:sldMk cId="387374627" sldId="441"/>
            <ac:cxnSpMk id="77" creationId="{895247E0-A713-44DF-802A-6B2F97C24DAE}"/>
          </ac:cxnSpMkLst>
        </pc:cxnChg>
        <pc:cxnChg chg="add mod">
          <ac:chgData name="이윤우" userId="d355e005-16a3-4cfc-9ee5-35bf7d9a94ea" providerId="ADAL" clId="{8447BBAF-7E3B-4DCE-A27D-BADC47E930E1}" dt="2022-04-28T09:53:30.767" v="6277" actId="692"/>
          <ac:cxnSpMkLst>
            <pc:docMk/>
            <pc:sldMk cId="387374627" sldId="441"/>
            <ac:cxnSpMk id="82" creationId="{1F6AEA2B-ED49-4791-8EA8-0262611AF7E0}"/>
          </ac:cxnSpMkLst>
        </pc:cxnChg>
      </pc:sldChg>
      <pc:sldChg chg="delSp modSp add delAnim">
        <pc:chgData name="이윤우" userId="d355e005-16a3-4cfc-9ee5-35bf7d9a94ea" providerId="ADAL" clId="{8447BBAF-7E3B-4DCE-A27D-BADC47E930E1}" dt="2022-04-29T06:38:17.861" v="8150" actId="20577"/>
        <pc:sldMkLst>
          <pc:docMk/>
          <pc:sldMk cId="1318301974" sldId="442"/>
        </pc:sldMkLst>
        <pc:spChg chg="del">
          <ac:chgData name="이윤우" userId="d355e005-16a3-4cfc-9ee5-35bf7d9a94ea" providerId="ADAL" clId="{8447BBAF-7E3B-4DCE-A27D-BADC47E930E1}" dt="2022-04-28T04:57:28.387" v="4946" actId="478"/>
          <ac:spMkLst>
            <pc:docMk/>
            <pc:sldMk cId="1318301974" sldId="442"/>
            <ac:spMk id="3" creationId="{D13F2829-89EB-40D9-8709-3A8D6D80CEB6}"/>
          </ac:spMkLst>
        </pc:spChg>
        <pc:spChg chg="mod ord">
          <ac:chgData name="이윤우" userId="d355e005-16a3-4cfc-9ee5-35bf7d9a94ea" providerId="ADAL" clId="{8447BBAF-7E3B-4DCE-A27D-BADC47E930E1}" dt="2022-04-28T10:54:24.689" v="6610" actId="167"/>
          <ac:spMkLst>
            <pc:docMk/>
            <pc:sldMk cId="1318301974" sldId="442"/>
            <ac:spMk id="6" creationId="{C812E410-A3BD-4CA3-A71B-C1634BE66A98}"/>
          </ac:spMkLst>
        </pc:spChg>
        <pc:spChg chg="del">
          <ac:chgData name="이윤우" userId="d355e005-16a3-4cfc-9ee5-35bf7d9a94ea" providerId="ADAL" clId="{8447BBAF-7E3B-4DCE-A27D-BADC47E930E1}" dt="2022-04-28T04:57:27.144" v="4945" actId="478"/>
          <ac:spMkLst>
            <pc:docMk/>
            <pc:sldMk cId="1318301974" sldId="442"/>
            <ac:spMk id="16" creationId="{E3B8190E-4452-41EE-9058-7BE342A65F47}"/>
          </ac:spMkLst>
        </pc:spChg>
        <pc:spChg chg="mod">
          <ac:chgData name="이윤우" userId="d355e005-16a3-4cfc-9ee5-35bf7d9a94ea" providerId="ADAL" clId="{8447BBAF-7E3B-4DCE-A27D-BADC47E930E1}" dt="2022-04-29T06:38:17.861" v="8150" actId="20577"/>
          <ac:spMkLst>
            <pc:docMk/>
            <pc:sldMk cId="1318301974" sldId="442"/>
            <ac:spMk id="34" creationId="{D8980976-871A-4A3E-9934-C71B8CFE6AA2}"/>
          </ac:spMkLst>
        </pc:spChg>
        <pc:picChg chg="mod ord">
          <ac:chgData name="이윤우" userId="d355e005-16a3-4cfc-9ee5-35bf7d9a94ea" providerId="ADAL" clId="{8447BBAF-7E3B-4DCE-A27D-BADC47E930E1}" dt="2022-04-28T10:54:55.314" v="6612" actId="167"/>
          <ac:picMkLst>
            <pc:docMk/>
            <pc:sldMk cId="1318301974" sldId="442"/>
            <ac:picMk id="5" creationId="{7BF62252-4C25-43B7-AA35-4A8794A078B8}"/>
          </ac:picMkLst>
        </pc:picChg>
      </pc:sldChg>
      <pc:sldChg chg="del">
        <pc:chgData name="이윤우" userId="d355e005-16a3-4cfc-9ee5-35bf7d9a94ea" providerId="ADAL" clId="{8447BBAF-7E3B-4DCE-A27D-BADC47E930E1}" dt="2022-04-28T07:16:54.917" v="5378" actId="2696"/>
        <pc:sldMkLst>
          <pc:docMk/>
          <pc:sldMk cId="1115230662" sldId="443"/>
        </pc:sldMkLst>
      </pc:sldChg>
      <pc:sldChg chg="addSp delSp modSp">
        <pc:chgData name="이윤우" userId="d355e005-16a3-4cfc-9ee5-35bf7d9a94ea" providerId="ADAL" clId="{8447BBAF-7E3B-4DCE-A27D-BADC47E930E1}" dt="2022-04-28T11:38:01.391" v="7038" actId="20577"/>
        <pc:sldMkLst>
          <pc:docMk/>
          <pc:sldMk cId="1156171125" sldId="445"/>
        </pc:sldMkLst>
        <pc:spChg chg="mod topLvl">
          <ac:chgData name="이윤우" userId="d355e005-16a3-4cfc-9ee5-35bf7d9a94ea" providerId="ADAL" clId="{8447BBAF-7E3B-4DCE-A27D-BADC47E930E1}" dt="2022-04-28T11:17:58.239" v="6682" actId="12788"/>
          <ac:spMkLst>
            <pc:docMk/>
            <pc:sldMk cId="1156171125" sldId="445"/>
            <ac:spMk id="2" creationId="{CE1EEE72-9C13-4BEC-890D-37C892973C2A}"/>
          </ac:spMkLst>
        </pc:spChg>
        <pc:spChg chg="mod topLvl">
          <ac:chgData name="이윤우" userId="d355e005-16a3-4cfc-9ee5-35bf7d9a94ea" providerId="ADAL" clId="{8447BBAF-7E3B-4DCE-A27D-BADC47E930E1}" dt="2022-04-28T11:38:01.391" v="7038" actId="20577"/>
          <ac:spMkLst>
            <pc:docMk/>
            <pc:sldMk cId="1156171125" sldId="445"/>
            <ac:spMk id="3" creationId="{4CE3AA3B-7655-4C67-91AF-A534B3CB5F7A}"/>
          </ac:spMkLst>
        </pc:spChg>
        <pc:spChg chg="add mod ord">
          <ac:chgData name="이윤우" userId="d355e005-16a3-4cfc-9ee5-35bf7d9a94ea" providerId="ADAL" clId="{8447BBAF-7E3B-4DCE-A27D-BADC47E930E1}" dt="2022-04-28T11:17:58.239" v="6682" actId="12788"/>
          <ac:spMkLst>
            <pc:docMk/>
            <pc:sldMk cId="1156171125" sldId="445"/>
            <ac:spMk id="4" creationId="{44B0E3CD-E25E-4DD7-A834-E1753AF00284}"/>
          </ac:spMkLst>
        </pc:spChg>
        <pc:spChg chg="del mod">
          <ac:chgData name="이윤우" userId="d355e005-16a3-4cfc-9ee5-35bf7d9a94ea" providerId="ADAL" clId="{8447BBAF-7E3B-4DCE-A27D-BADC47E930E1}" dt="2022-04-28T11:14:18.827" v="6628" actId="478"/>
          <ac:spMkLst>
            <pc:docMk/>
            <pc:sldMk cId="1156171125" sldId="445"/>
            <ac:spMk id="6" creationId="{32E97930-EA2A-4ADB-92DB-0DAC96C91DED}"/>
          </ac:spMkLst>
        </pc:spChg>
        <pc:spChg chg="mod topLvl">
          <ac:chgData name="이윤우" userId="d355e005-16a3-4cfc-9ee5-35bf7d9a94ea" providerId="ADAL" clId="{8447BBAF-7E3B-4DCE-A27D-BADC47E930E1}" dt="2022-04-28T11:17:58.239" v="6682" actId="12788"/>
          <ac:spMkLst>
            <pc:docMk/>
            <pc:sldMk cId="1156171125" sldId="445"/>
            <ac:spMk id="10" creationId="{1382BC87-A17B-4A3B-BD86-B1A5778C8473}"/>
          </ac:spMkLst>
        </pc:spChg>
        <pc:spChg chg="mod">
          <ac:chgData name="이윤우" userId="d355e005-16a3-4cfc-9ee5-35bf7d9a94ea" providerId="ADAL" clId="{8447BBAF-7E3B-4DCE-A27D-BADC47E930E1}" dt="2022-04-28T10:12:43.385" v="6398" actId="207"/>
          <ac:spMkLst>
            <pc:docMk/>
            <pc:sldMk cId="1156171125" sldId="445"/>
            <ac:spMk id="27" creationId="{D4C05BA1-B47B-4A52-93BB-AF8A7C5DCE1D}"/>
          </ac:spMkLst>
        </pc:spChg>
        <pc:grpChg chg="add del mod">
          <ac:chgData name="이윤우" userId="d355e005-16a3-4cfc-9ee5-35bf7d9a94ea" providerId="ADAL" clId="{8447BBAF-7E3B-4DCE-A27D-BADC47E930E1}" dt="2022-04-28T07:37:58.807" v="5754" actId="165"/>
          <ac:grpSpMkLst>
            <pc:docMk/>
            <pc:sldMk cId="1156171125" sldId="445"/>
            <ac:grpSpMk id="8" creationId="{395E54D3-B0BC-4512-A96F-4A6C0ED1ED75}"/>
          </ac:grpSpMkLst>
        </pc:grpChg>
        <pc:grpChg chg="mod topLvl">
          <ac:chgData name="이윤우" userId="d355e005-16a3-4cfc-9ee5-35bf7d9a94ea" providerId="ADAL" clId="{8447BBAF-7E3B-4DCE-A27D-BADC47E930E1}" dt="2022-04-28T11:17:58.239" v="6682" actId="12788"/>
          <ac:grpSpMkLst>
            <pc:docMk/>
            <pc:sldMk cId="1156171125" sldId="445"/>
            <ac:grpSpMk id="130" creationId="{298E6543-64CE-4A5E-A1C6-D687E42EBC2C}"/>
          </ac:grpSpMkLst>
        </pc:grpChg>
        <pc:picChg chg="mod">
          <ac:chgData name="이윤우" userId="d355e005-16a3-4cfc-9ee5-35bf7d9a94ea" providerId="ADAL" clId="{8447BBAF-7E3B-4DCE-A27D-BADC47E930E1}" dt="2022-04-28T11:16:35.239" v="6643" actId="1076"/>
          <ac:picMkLst>
            <pc:docMk/>
            <pc:sldMk cId="1156171125" sldId="445"/>
            <ac:picMk id="54" creationId="{D65868E5-B4E0-4623-B2AA-D276EDF84B99}"/>
          </ac:picMkLst>
        </pc:picChg>
      </pc:sldChg>
      <pc:sldChg chg="addSp delSp modSp">
        <pc:chgData name="이윤우" userId="d355e005-16a3-4cfc-9ee5-35bf7d9a94ea" providerId="ADAL" clId="{8447BBAF-7E3B-4DCE-A27D-BADC47E930E1}" dt="2022-04-28T12:43:22.622" v="7466" actId="478"/>
        <pc:sldMkLst>
          <pc:docMk/>
          <pc:sldMk cId="3222397085" sldId="446"/>
        </pc:sldMkLst>
        <pc:spChg chg="add">
          <ac:chgData name="이윤우" userId="d355e005-16a3-4cfc-9ee5-35bf7d9a94ea" providerId="ADAL" clId="{8447BBAF-7E3B-4DCE-A27D-BADC47E930E1}" dt="2022-04-28T11:18:24.634" v="6684"/>
          <ac:spMkLst>
            <pc:docMk/>
            <pc:sldMk cId="3222397085" sldId="446"/>
            <ac:spMk id="23" creationId="{2E555D5A-276B-48C6-8022-D5C0B3CBFDBB}"/>
          </ac:spMkLst>
        </pc:spChg>
        <pc:spChg chg="mod">
          <ac:chgData name="이윤우" userId="d355e005-16a3-4cfc-9ee5-35bf7d9a94ea" providerId="ADAL" clId="{8447BBAF-7E3B-4DCE-A27D-BADC47E930E1}" dt="2022-04-28T10:12:48.665" v="6399" actId="207"/>
          <ac:spMkLst>
            <pc:docMk/>
            <pc:sldMk cId="3222397085" sldId="446"/>
            <ac:spMk id="27" creationId="{D4C05BA1-B47B-4A52-93BB-AF8A7C5DCE1D}"/>
          </ac:spMkLst>
        </pc:spChg>
        <pc:spChg chg="add">
          <ac:chgData name="이윤우" userId="d355e005-16a3-4cfc-9ee5-35bf7d9a94ea" providerId="ADAL" clId="{8447BBAF-7E3B-4DCE-A27D-BADC47E930E1}" dt="2022-04-28T11:18:24.634" v="6684"/>
          <ac:spMkLst>
            <pc:docMk/>
            <pc:sldMk cId="3222397085" sldId="446"/>
            <ac:spMk id="33" creationId="{C691302E-C370-4989-B19F-766806FA97A5}"/>
          </ac:spMkLst>
        </pc:spChg>
        <pc:spChg chg="add mod">
          <ac:chgData name="이윤우" userId="d355e005-16a3-4cfc-9ee5-35bf7d9a94ea" providerId="ADAL" clId="{8447BBAF-7E3B-4DCE-A27D-BADC47E930E1}" dt="2022-04-28T11:18:33.626" v="6705"/>
          <ac:spMkLst>
            <pc:docMk/>
            <pc:sldMk cId="3222397085" sldId="446"/>
            <ac:spMk id="37" creationId="{7FFB5474-4748-4DE7-BECA-81F4ED2F2CA9}"/>
          </ac:spMkLst>
        </pc:spChg>
        <pc:spChg chg="add mod">
          <ac:chgData name="이윤우" userId="d355e005-16a3-4cfc-9ee5-35bf7d9a94ea" providerId="ADAL" clId="{8447BBAF-7E3B-4DCE-A27D-BADC47E930E1}" dt="2022-04-28T11:37:51.839" v="7036" actId="20577"/>
          <ac:spMkLst>
            <pc:docMk/>
            <pc:sldMk cId="3222397085" sldId="446"/>
            <ac:spMk id="38" creationId="{468F4E06-C640-4BFC-AFE5-19D6316BC180}"/>
          </ac:spMkLst>
        </pc:spChg>
        <pc:spChg chg="del mod">
          <ac:chgData name="이윤우" userId="d355e005-16a3-4cfc-9ee5-35bf7d9a94ea" providerId="ADAL" clId="{8447BBAF-7E3B-4DCE-A27D-BADC47E930E1}" dt="2022-04-28T07:39:48.683" v="5890" actId="478"/>
          <ac:spMkLst>
            <pc:docMk/>
            <pc:sldMk cId="3222397085" sldId="446"/>
            <ac:spMk id="65" creationId="{04999649-0EFD-48A8-8255-65928BF3CB56}"/>
          </ac:spMkLst>
        </pc:spChg>
        <pc:spChg chg="del mod">
          <ac:chgData name="이윤우" userId="d355e005-16a3-4cfc-9ee5-35bf7d9a94ea" providerId="ADAL" clId="{8447BBAF-7E3B-4DCE-A27D-BADC47E930E1}" dt="2022-04-28T07:39:50.691" v="5891" actId="478"/>
          <ac:spMkLst>
            <pc:docMk/>
            <pc:sldMk cId="3222397085" sldId="446"/>
            <ac:spMk id="69" creationId="{4ACCB068-6EE1-451E-8AB9-8FC7C8B9E590}"/>
          </ac:spMkLst>
        </pc:spChg>
        <pc:spChg chg="add del mod">
          <ac:chgData name="이윤우" userId="d355e005-16a3-4cfc-9ee5-35bf7d9a94ea" providerId="ADAL" clId="{8447BBAF-7E3B-4DCE-A27D-BADC47E930E1}" dt="2022-04-28T11:19:00.988" v="6822" actId="478"/>
          <ac:spMkLst>
            <pc:docMk/>
            <pc:sldMk cId="3222397085" sldId="446"/>
            <ac:spMk id="73" creationId="{79B273C0-153B-46D6-82DB-CA2F229AA883}"/>
          </ac:spMkLst>
        </pc:spChg>
        <pc:spChg chg="del mod">
          <ac:chgData name="이윤우" userId="d355e005-16a3-4cfc-9ee5-35bf7d9a94ea" providerId="ADAL" clId="{8447BBAF-7E3B-4DCE-A27D-BADC47E930E1}" dt="2022-04-28T07:39:48.683" v="5890" actId="478"/>
          <ac:spMkLst>
            <pc:docMk/>
            <pc:sldMk cId="3222397085" sldId="446"/>
            <ac:spMk id="74" creationId="{7133F1CB-A184-4A24-8B74-DDFFF7276F8F}"/>
          </ac:spMkLst>
        </pc:spChg>
        <pc:spChg chg="del mod">
          <ac:chgData name="이윤우" userId="d355e005-16a3-4cfc-9ee5-35bf7d9a94ea" providerId="ADAL" clId="{8447BBAF-7E3B-4DCE-A27D-BADC47E930E1}" dt="2022-04-28T07:39:48.683" v="5890" actId="478"/>
          <ac:spMkLst>
            <pc:docMk/>
            <pc:sldMk cId="3222397085" sldId="446"/>
            <ac:spMk id="76" creationId="{61120B90-50DF-4DF4-BCC8-A45E8BE57A74}"/>
          </ac:spMkLst>
        </pc:spChg>
        <pc:spChg chg="add del mod">
          <ac:chgData name="이윤우" userId="d355e005-16a3-4cfc-9ee5-35bf7d9a94ea" providerId="ADAL" clId="{8447BBAF-7E3B-4DCE-A27D-BADC47E930E1}" dt="2022-04-28T11:19:04.245" v="6824" actId="478"/>
          <ac:spMkLst>
            <pc:docMk/>
            <pc:sldMk cId="3222397085" sldId="446"/>
            <ac:spMk id="94" creationId="{E3B5E3B8-6D42-4FE8-AA41-08DE73923361}"/>
          </ac:spMkLst>
        </pc:spChg>
        <pc:spChg chg="add del mod">
          <ac:chgData name="이윤우" userId="d355e005-16a3-4cfc-9ee5-35bf7d9a94ea" providerId="ADAL" clId="{8447BBAF-7E3B-4DCE-A27D-BADC47E930E1}" dt="2022-04-28T11:19:09.546" v="6825" actId="478"/>
          <ac:spMkLst>
            <pc:docMk/>
            <pc:sldMk cId="3222397085" sldId="446"/>
            <ac:spMk id="95" creationId="{981B83C5-1D47-4875-8681-6576E15AAF76}"/>
          </ac:spMkLst>
        </pc:spChg>
        <pc:spChg chg="add del mod">
          <ac:chgData name="이윤우" userId="d355e005-16a3-4cfc-9ee5-35bf7d9a94ea" providerId="ADAL" clId="{8447BBAF-7E3B-4DCE-A27D-BADC47E930E1}" dt="2022-04-28T11:18:59.767" v="6821" actId="478"/>
          <ac:spMkLst>
            <pc:docMk/>
            <pc:sldMk cId="3222397085" sldId="446"/>
            <ac:spMk id="96" creationId="{26C27AB2-E326-45F0-BEFC-DE68F45AA34C}"/>
          </ac:spMkLst>
        </pc:spChg>
        <pc:grpChg chg="add">
          <ac:chgData name="이윤우" userId="d355e005-16a3-4cfc-9ee5-35bf7d9a94ea" providerId="ADAL" clId="{8447BBAF-7E3B-4DCE-A27D-BADC47E930E1}" dt="2022-04-28T11:18:24.634" v="6684"/>
          <ac:grpSpMkLst>
            <pc:docMk/>
            <pc:sldMk cId="3222397085" sldId="446"/>
            <ac:grpSpMk id="28" creationId="{78C7195C-B343-4BA1-99C4-66A5EF324002}"/>
          </ac:grpSpMkLst>
        </pc:grpChg>
        <pc:grpChg chg="del mod">
          <ac:chgData name="이윤우" userId="d355e005-16a3-4cfc-9ee5-35bf7d9a94ea" providerId="ADAL" clId="{8447BBAF-7E3B-4DCE-A27D-BADC47E930E1}" dt="2022-04-28T07:39:52.019" v="5892" actId="478"/>
          <ac:grpSpMkLst>
            <pc:docMk/>
            <pc:sldMk cId="3222397085" sldId="446"/>
            <ac:grpSpMk id="67" creationId="{2E9F5FFD-7E90-47D5-8EC1-DF8A25FDC654}"/>
          </ac:grpSpMkLst>
        </pc:grpChg>
        <pc:grpChg chg="add del mod">
          <ac:chgData name="이윤우" userId="d355e005-16a3-4cfc-9ee5-35bf7d9a94ea" providerId="ADAL" clId="{8447BBAF-7E3B-4DCE-A27D-BADC47E930E1}" dt="2022-04-28T11:19:02.561" v="6823" actId="478"/>
          <ac:grpSpMkLst>
            <pc:docMk/>
            <pc:sldMk cId="3222397085" sldId="446"/>
            <ac:grpSpMk id="90" creationId="{4AD9D199-5A0F-4212-8DA7-D905945184A6}"/>
          </ac:grpSpMkLst>
        </pc:grpChg>
        <pc:picChg chg="add mod">
          <ac:chgData name="이윤우" userId="d355e005-16a3-4cfc-9ee5-35bf7d9a94ea" providerId="ADAL" clId="{8447BBAF-7E3B-4DCE-A27D-BADC47E930E1}" dt="2022-04-28T06:29:07.031" v="5199" actId="1076"/>
          <ac:picMkLst>
            <pc:docMk/>
            <pc:sldMk cId="3222397085" sldId="446"/>
            <ac:picMk id="8" creationId="{7E9ECAD7-DC0F-48EE-AC3E-D84A846BA249}"/>
          </ac:picMkLst>
        </pc:picChg>
        <pc:picChg chg="add mod ord">
          <ac:chgData name="이윤우" userId="d355e005-16a3-4cfc-9ee5-35bf7d9a94ea" providerId="ADAL" clId="{8447BBAF-7E3B-4DCE-A27D-BADC47E930E1}" dt="2022-04-28T11:22:34.195" v="7002" actId="167"/>
          <ac:picMkLst>
            <pc:docMk/>
            <pc:sldMk cId="3222397085" sldId="446"/>
            <ac:picMk id="11" creationId="{77485E9E-3FA8-41BF-ABD2-A82DA362A87D}"/>
          </ac:picMkLst>
        </pc:picChg>
        <pc:picChg chg="add mod">
          <ac:chgData name="이윤우" userId="d355e005-16a3-4cfc-9ee5-35bf7d9a94ea" providerId="ADAL" clId="{8447BBAF-7E3B-4DCE-A27D-BADC47E930E1}" dt="2022-04-28T06:29:16.151" v="5203" actId="1076"/>
          <ac:picMkLst>
            <pc:docMk/>
            <pc:sldMk cId="3222397085" sldId="446"/>
            <ac:picMk id="13" creationId="{997D8038-E0E5-4D71-A157-C9ED59529CD5}"/>
          </ac:picMkLst>
        </pc:picChg>
        <pc:picChg chg="mod ord">
          <ac:chgData name="이윤우" userId="d355e005-16a3-4cfc-9ee5-35bf7d9a94ea" providerId="ADAL" clId="{8447BBAF-7E3B-4DCE-A27D-BADC47E930E1}" dt="2022-04-28T12:43:21.007" v="7465" actId="167"/>
          <ac:picMkLst>
            <pc:docMk/>
            <pc:sldMk cId="3222397085" sldId="446"/>
            <ac:picMk id="35" creationId="{17C3A3CD-E2C7-4E1F-B84B-AA0576DE083C}"/>
          </ac:picMkLst>
        </pc:picChg>
        <pc:picChg chg="add del mod">
          <ac:chgData name="이윤우" userId="d355e005-16a3-4cfc-9ee5-35bf7d9a94ea" providerId="ADAL" clId="{8447BBAF-7E3B-4DCE-A27D-BADC47E930E1}" dt="2022-04-28T11:21:07.375" v="6998" actId="478"/>
          <ac:picMkLst>
            <pc:docMk/>
            <pc:sldMk cId="3222397085" sldId="446"/>
            <ac:picMk id="39" creationId="{4ABFB18E-DD10-4505-8EEB-20F14B53468D}"/>
          </ac:picMkLst>
        </pc:picChg>
        <pc:picChg chg="add del ord">
          <ac:chgData name="이윤우" userId="d355e005-16a3-4cfc-9ee5-35bf7d9a94ea" providerId="ADAL" clId="{8447BBAF-7E3B-4DCE-A27D-BADC47E930E1}" dt="2022-04-28T11:22:36.489" v="7003" actId="478"/>
          <ac:picMkLst>
            <pc:docMk/>
            <pc:sldMk cId="3222397085" sldId="446"/>
            <ac:picMk id="40" creationId="{45F54B45-7EA8-4F1A-8BAD-A8BAABE2A506}"/>
          </ac:picMkLst>
        </pc:picChg>
        <pc:picChg chg="add del">
          <ac:chgData name="이윤우" userId="d355e005-16a3-4cfc-9ee5-35bf7d9a94ea" providerId="ADAL" clId="{8447BBAF-7E3B-4DCE-A27D-BADC47E930E1}" dt="2022-04-28T12:40:56.168" v="7443" actId="478"/>
          <ac:picMkLst>
            <pc:docMk/>
            <pc:sldMk cId="3222397085" sldId="446"/>
            <ac:picMk id="41" creationId="{811A45BF-8769-4674-869C-BFCC576B6F98}"/>
          </ac:picMkLst>
        </pc:picChg>
        <pc:picChg chg="add del ord">
          <ac:chgData name="이윤우" userId="d355e005-16a3-4cfc-9ee5-35bf7d9a94ea" providerId="ADAL" clId="{8447BBAF-7E3B-4DCE-A27D-BADC47E930E1}" dt="2022-04-28T12:43:22.622" v="7466" actId="478"/>
          <ac:picMkLst>
            <pc:docMk/>
            <pc:sldMk cId="3222397085" sldId="446"/>
            <ac:picMk id="42" creationId="{58A13EA8-6C3E-4B81-98A3-1A290E5B0994}"/>
          </ac:picMkLst>
        </pc:picChg>
        <pc:picChg chg="add del ord">
          <ac:chgData name="이윤우" userId="d355e005-16a3-4cfc-9ee5-35bf7d9a94ea" providerId="ADAL" clId="{8447BBAF-7E3B-4DCE-A27D-BADC47E930E1}" dt="2022-04-28T07:33:14.688" v="5683" actId="478"/>
          <ac:picMkLst>
            <pc:docMk/>
            <pc:sldMk cId="3222397085" sldId="446"/>
            <ac:picMk id="64" creationId="{28F11222-445E-42C2-BA03-68E0C668B978}"/>
          </ac:picMkLst>
        </pc:picChg>
        <pc:picChg chg="add del ord">
          <ac:chgData name="이윤우" userId="d355e005-16a3-4cfc-9ee5-35bf7d9a94ea" providerId="ADAL" clId="{8447BBAF-7E3B-4DCE-A27D-BADC47E930E1}" dt="2022-04-28T07:34:31.497" v="5694" actId="478"/>
          <ac:picMkLst>
            <pc:docMk/>
            <pc:sldMk cId="3222397085" sldId="446"/>
            <ac:picMk id="70" creationId="{2DDB09CD-0B08-4CB1-912B-6F88AEAC6A58}"/>
          </ac:picMkLst>
        </pc:picChg>
      </pc:sldChg>
      <pc:sldChg chg="delSp modSp">
        <pc:chgData name="이윤우" userId="d355e005-16a3-4cfc-9ee5-35bf7d9a94ea" providerId="ADAL" clId="{8447BBAF-7E3B-4DCE-A27D-BADC47E930E1}" dt="2022-04-28T10:13:15.382" v="6402" actId="255"/>
        <pc:sldMkLst>
          <pc:docMk/>
          <pc:sldMk cId="1018929174" sldId="447"/>
        </pc:sldMkLst>
        <pc:spChg chg="mod topLvl">
          <ac:chgData name="이윤우" userId="d355e005-16a3-4cfc-9ee5-35bf7d9a94ea" providerId="ADAL" clId="{8447BBAF-7E3B-4DCE-A27D-BADC47E930E1}" dt="2022-04-28T07:41:20.770" v="6045" actId="165"/>
          <ac:spMkLst>
            <pc:docMk/>
            <pc:sldMk cId="1018929174" sldId="447"/>
            <ac:spMk id="4" creationId="{63B79E0B-688E-445E-A35E-8486A1D31D08}"/>
          </ac:spMkLst>
        </pc:spChg>
        <pc:spChg chg="mod">
          <ac:chgData name="이윤우" userId="d355e005-16a3-4cfc-9ee5-35bf7d9a94ea" providerId="ADAL" clId="{8447BBAF-7E3B-4DCE-A27D-BADC47E930E1}" dt="2022-04-28T10:12:37.858" v="6397" actId="207"/>
          <ac:spMkLst>
            <pc:docMk/>
            <pc:sldMk cId="1018929174" sldId="447"/>
            <ac:spMk id="27" creationId="{D4C05BA1-B47B-4A52-93BB-AF8A7C5DCE1D}"/>
          </ac:spMkLst>
        </pc:spChg>
        <pc:spChg chg="mod topLvl">
          <ac:chgData name="이윤우" userId="d355e005-16a3-4cfc-9ee5-35bf7d9a94ea" providerId="ADAL" clId="{8447BBAF-7E3B-4DCE-A27D-BADC47E930E1}" dt="2022-04-28T10:13:15.382" v="6402" actId="255"/>
          <ac:spMkLst>
            <pc:docMk/>
            <pc:sldMk cId="1018929174" sldId="447"/>
            <ac:spMk id="79" creationId="{441A424B-D121-418A-B215-E60621BA1741}"/>
          </ac:spMkLst>
        </pc:spChg>
        <pc:spChg chg="mod topLvl">
          <ac:chgData name="이윤우" userId="d355e005-16a3-4cfc-9ee5-35bf7d9a94ea" providerId="ADAL" clId="{8447BBAF-7E3B-4DCE-A27D-BADC47E930E1}" dt="2022-04-28T07:41:20.770" v="6045" actId="165"/>
          <ac:spMkLst>
            <pc:docMk/>
            <pc:sldMk cId="1018929174" sldId="447"/>
            <ac:spMk id="91" creationId="{2561B298-8C32-4600-A0E8-9D17D8E4220B}"/>
          </ac:spMkLst>
        </pc:spChg>
        <pc:spChg chg="mod topLvl">
          <ac:chgData name="이윤우" userId="d355e005-16a3-4cfc-9ee5-35bf7d9a94ea" providerId="ADAL" clId="{8447BBAF-7E3B-4DCE-A27D-BADC47E930E1}" dt="2022-04-28T07:41:20.770" v="6045" actId="165"/>
          <ac:spMkLst>
            <pc:docMk/>
            <pc:sldMk cId="1018929174" sldId="447"/>
            <ac:spMk id="92" creationId="{AB593BAF-87D9-4D6F-BD50-C7621307A3F2}"/>
          </ac:spMkLst>
        </pc:spChg>
        <pc:grpChg chg="del">
          <ac:chgData name="이윤우" userId="d355e005-16a3-4cfc-9ee5-35bf7d9a94ea" providerId="ADAL" clId="{8447BBAF-7E3B-4DCE-A27D-BADC47E930E1}" dt="2022-04-28T07:41:20.770" v="6045" actId="165"/>
          <ac:grpSpMkLst>
            <pc:docMk/>
            <pc:sldMk cId="1018929174" sldId="447"/>
            <ac:grpSpMk id="5" creationId="{26A262A9-D406-46D0-9566-A84826C19F82}"/>
          </ac:grpSpMkLst>
        </pc:grpChg>
        <pc:grpChg chg="mod topLvl">
          <ac:chgData name="이윤우" userId="d355e005-16a3-4cfc-9ee5-35bf7d9a94ea" providerId="ADAL" clId="{8447BBAF-7E3B-4DCE-A27D-BADC47E930E1}" dt="2022-04-28T07:41:20.770" v="6045" actId="165"/>
          <ac:grpSpMkLst>
            <pc:docMk/>
            <pc:sldMk cId="1018929174" sldId="447"/>
            <ac:grpSpMk id="80" creationId="{639B38C7-44CA-4F2B-934B-8F113A6AC863}"/>
          </ac:grpSpMkLst>
        </pc:grpChg>
        <pc:grpChg chg="mod topLvl">
          <ac:chgData name="이윤우" userId="d355e005-16a3-4cfc-9ee5-35bf7d9a94ea" providerId="ADAL" clId="{8447BBAF-7E3B-4DCE-A27D-BADC47E930E1}" dt="2022-04-28T07:41:42.967" v="6059" actId="1036"/>
          <ac:grpSpMkLst>
            <pc:docMk/>
            <pc:sldMk cId="1018929174" sldId="447"/>
            <ac:grpSpMk id="133" creationId="{5405A265-084C-469E-A775-7A7C02525984}"/>
          </ac:grpSpMkLst>
        </pc:grpChg>
        <pc:picChg chg="mod topLvl">
          <ac:chgData name="이윤우" userId="d355e005-16a3-4cfc-9ee5-35bf7d9a94ea" providerId="ADAL" clId="{8447BBAF-7E3B-4DCE-A27D-BADC47E930E1}" dt="2022-04-28T07:41:20.770" v="6045" actId="165"/>
          <ac:picMkLst>
            <pc:docMk/>
            <pc:sldMk cId="1018929174" sldId="447"/>
            <ac:picMk id="120" creationId="{4C084EAB-C5FE-474B-8687-BF589BC6015A}"/>
          </ac:picMkLst>
        </pc:picChg>
        <pc:picChg chg="mod topLvl">
          <ac:chgData name="이윤우" userId="d355e005-16a3-4cfc-9ee5-35bf7d9a94ea" providerId="ADAL" clId="{8447BBAF-7E3B-4DCE-A27D-BADC47E930E1}" dt="2022-04-28T07:41:20.770" v="6045" actId="165"/>
          <ac:picMkLst>
            <pc:docMk/>
            <pc:sldMk cId="1018929174" sldId="447"/>
            <ac:picMk id="121" creationId="{44CB7564-E1BB-4E2A-80C7-6A4E90D3026F}"/>
          </ac:picMkLst>
        </pc:picChg>
        <pc:picChg chg="mod topLvl">
          <ac:chgData name="이윤우" userId="d355e005-16a3-4cfc-9ee5-35bf7d9a94ea" providerId="ADAL" clId="{8447BBAF-7E3B-4DCE-A27D-BADC47E930E1}" dt="2022-04-28T07:41:20.770" v="6045" actId="165"/>
          <ac:picMkLst>
            <pc:docMk/>
            <pc:sldMk cId="1018929174" sldId="447"/>
            <ac:picMk id="129" creationId="{9B6B6396-E471-490B-BCF3-EF9E712782F3}"/>
          </ac:picMkLst>
        </pc:picChg>
      </pc:sldChg>
      <pc:sldChg chg="addSp delSp modSp">
        <pc:chgData name="이윤우" userId="d355e005-16a3-4cfc-9ee5-35bf7d9a94ea" providerId="ADAL" clId="{8447BBAF-7E3B-4DCE-A27D-BADC47E930E1}" dt="2022-04-28T11:37:37.630" v="7035" actId="20577"/>
        <pc:sldMkLst>
          <pc:docMk/>
          <pc:sldMk cId="2972953402" sldId="448"/>
        </pc:sldMkLst>
        <pc:spChg chg="add del mod">
          <ac:chgData name="이윤우" userId="d355e005-16a3-4cfc-9ee5-35bf7d9a94ea" providerId="ADAL" clId="{8447BBAF-7E3B-4DCE-A27D-BADC47E930E1}" dt="2022-04-28T11:20:14.439" v="6983" actId="478"/>
          <ac:spMkLst>
            <pc:docMk/>
            <pc:sldMk cId="2972953402" sldId="448"/>
            <ac:spMk id="23" creationId="{A13543FB-0D13-4896-9A46-BB0901811536}"/>
          </ac:spMkLst>
        </pc:spChg>
        <pc:spChg chg="mod">
          <ac:chgData name="이윤우" userId="d355e005-16a3-4cfc-9ee5-35bf7d9a94ea" providerId="ADAL" clId="{8447BBAF-7E3B-4DCE-A27D-BADC47E930E1}" dt="2022-04-28T10:12:55.474" v="6400" actId="207"/>
          <ac:spMkLst>
            <pc:docMk/>
            <pc:sldMk cId="2972953402" sldId="448"/>
            <ac:spMk id="27" creationId="{D4C05BA1-B47B-4A52-93BB-AF8A7C5DCE1D}"/>
          </ac:spMkLst>
        </pc:spChg>
        <pc:spChg chg="add del mod">
          <ac:chgData name="이윤우" userId="d355e005-16a3-4cfc-9ee5-35bf7d9a94ea" providerId="ADAL" clId="{8447BBAF-7E3B-4DCE-A27D-BADC47E930E1}" dt="2022-04-28T11:20:17.278" v="6984" actId="478"/>
          <ac:spMkLst>
            <pc:docMk/>
            <pc:sldMk cId="2972953402" sldId="448"/>
            <ac:spMk id="33" creationId="{6AE1AEA2-E95C-4367-8F9E-71F45B2F6019}"/>
          </ac:spMkLst>
        </pc:spChg>
        <pc:spChg chg="add del mod">
          <ac:chgData name="이윤우" userId="d355e005-16a3-4cfc-9ee5-35bf7d9a94ea" providerId="ADAL" clId="{8447BBAF-7E3B-4DCE-A27D-BADC47E930E1}" dt="2022-04-28T11:20:17.278" v="6984" actId="478"/>
          <ac:spMkLst>
            <pc:docMk/>
            <pc:sldMk cId="2972953402" sldId="448"/>
            <ac:spMk id="37" creationId="{1AD76D0D-D9FE-4B78-9E53-B0A06BAE850B}"/>
          </ac:spMkLst>
        </pc:spChg>
        <pc:spChg chg="add del mod">
          <ac:chgData name="이윤우" userId="d355e005-16a3-4cfc-9ee5-35bf7d9a94ea" providerId="ADAL" clId="{8447BBAF-7E3B-4DCE-A27D-BADC47E930E1}" dt="2022-04-28T11:20:17.278" v="6984" actId="478"/>
          <ac:spMkLst>
            <pc:docMk/>
            <pc:sldMk cId="2972953402" sldId="448"/>
            <ac:spMk id="38" creationId="{31F6D6AD-AE40-4AA9-A8F2-870BDCFECBEF}"/>
          </ac:spMkLst>
        </pc:spChg>
        <pc:spChg chg="add del">
          <ac:chgData name="이윤우" userId="d355e005-16a3-4cfc-9ee5-35bf7d9a94ea" providerId="ADAL" clId="{8447BBAF-7E3B-4DCE-A27D-BADC47E930E1}" dt="2022-04-28T11:19:32.009" v="6829"/>
          <ac:spMkLst>
            <pc:docMk/>
            <pc:sldMk cId="2972953402" sldId="448"/>
            <ac:spMk id="39" creationId="{E278F292-3296-4F7E-BA21-05B25901B57C}"/>
          </ac:spMkLst>
        </pc:spChg>
        <pc:spChg chg="add del">
          <ac:chgData name="이윤우" userId="d355e005-16a3-4cfc-9ee5-35bf7d9a94ea" providerId="ADAL" clId="{8447BBAF-7E3B-4DCE-A27D-BADC47E930E1}" dt="2022-04-28T11:19:32.009" v="6829"/>
          <ac:spMkLst>
            <pc:docMk/>
            <pc:sldMk cId="2972953402" sldId="448"/>
            <ac:spMk id="42" creationId="{993BAA00-F5AA-4530-A3AB-27C5CFA8DFCF}"/>
          </ac:spMkLst>
        </pc:spChg>
        <pc:spChg chg="add del">
          <ac:chgData name="이윤우" userId="d355e005-16a3-4cfc-9ee5-35bf7d9a94ea" providerId="ADAL" clId="{8447BBAF-7E3B-4DCE-A27D-BADC47E930E1}" dt="2022-04-28T11:19:32.009" v="6829"/>
          <ac:spMkLst>
            <pc:docMk/>
            <pc:sldMk cId="2972953402" sldId="448"/>
            <ac:spMk id="43" creationId="{9F947B89-E3B1-4769-907C-5A26008F7E26}"/>
          </ac:spMkLst>
        </pc:spChg>
        <pc:spChg chg="add del">
          <ac:chgData name="이윤우" userId="d355e005-16a3-4cfc-9ee5-35bf7d9a94ea" providerId="ADAL" clId="{8447BBAF-7E3B-4DCE-A27D-BADC47E930E1}" dt="2022-04-28T11:19:32.009" v="6829"/>
          <ac:spMkLst>
            <pc:docMk/>
            <pc:sldMk cId="2972953402" sldId="448"/>
            <ac:spMk id="44" creationId="{D92B7989-AB63-4CD0-9465-77782187DE82}"/>
          </ac:spMkLst>
        </pc:spChg>
        <pc:spChg chg="add">
          <ac:chgData name="이윤우" userId="d355e005-16a3-4cfc-9ee5-35bf7d9a94ea" providerId="ADAL" clId="{8447BBAF-7E3B-4DCE-A27D-BADC47E930E1}" dt="2022-04-28T11:19:39.146" v="6831"/>
          <ac:spMkLst>
            <pc:docMk/>
            <pc:sldMk cId="2972953402" sldId="448"/>
            <ac:spMk id="45" creationId="{87B3E9A3-BFD2-4057-AA93-A4D1727D22B8}"/>
          </ac:spMkLst>
        </pc:spChg>
        <pc:spChg chg="add">
          <ac:chgData name="이윤우" userId="d355e005-16a3-4cfc-9ee5-35bf7d9a94ea" providerId="ADAL" clId="{8447BBAF-7E3B-4DCE-A27D-BADC47E930E1}" dt="2022-04-28T11:19:39.146" v="6831"/>
          <ac:spMkLst>
            <pc:docMk/>
            <pc:sldMk cId="2972953402" sldId="448"/>
            <ac:spMk id="48" creationId="{F7239688-8345-41DD-87A6-FD7FC8EA674B}"/>
          </ac:spMkLst>
        </pc:spChg>
        <pc:spChg chg="add mod">
          <ac:chgData name="이윤우" userId="d355e005-16a3-4cfc-9ee5-35bf7d9a94ea" providerId="ADAL" clId="{8447BBAF-7E3B-4DCE-A27D-BADC47E930E1}" dt="2022-04-28T11:19:47.198" v="6861"/>
          <ac:spMkLst>
            <pc:docMk/>
            <pc:sldMk cId="2972953402" sldId="448"/>
            <ac:spMk id="49" creationId="{9EA24B3D-0709-4C03-B0BA-0F2CB17FD88F}"/>
          </ac:spMkLst>
        </pc:spChg>
        <pc:spChg chg="add mod">
          <ac:chgData name="이윤우" userId="d355e005-16a3-4cfc-9ee5-35bf7d9a94ea" providerId="ADAL" clId="{8447BBAF-7E3B-4DCE-A27D-BADC47E930E1}" dt="2022-04-28T11:37:37.630" v="7035" actId="20577"/>
          <ac:spMkLst>
            <pc:docMk/>
            <pc:sldMk cId="2972953402" sldId="448"/>
            <ac:spMk id="50" creationId="{590C8CBF-8532-44B1-A44B-F2A5C9706BAF}"/>
          </ac:spMkLst>
        </pc:spChg>
        <pc:spChg chg="del mod">
          <ac:chgData name="이윤우" userId="d355e005-16a3-4cfc-9ee5-35bf7d9a94ea" providerId="ADAL" clId="{8447BBAF-7E3B-4DCE-A27D-BADC47E930E1}" dt="2022-04-28T07:40:42.085" v="6044" actId="478"/>
          <ac:spMkLst>
            <pc:docMk/>
            <pc:sldMk cId="2972953402" sldId="448"/>
            <ac:spMk id="56" creationId="{85D85950-D014-471A-A98F-800EE78CBC3C}"/>
          </ac:spMkLst>
        </pc:spChg>
        <pc:spChg chg="del mod">
          <ac:chgData name="이윤우" userId="d355e005-16a3-4cfc-9ee5-35bf7d9a94ea" providerId="ADAL" clId="{8447BBAF-7E3B-4DCE-A27D-BADC47E930E1}" dt="2022-04-28T07:40:41.480" v="6043" actId="478"/>
          <ac:spMkLst>
            <pc:docMk/>
            <pc:sldMk cId="2972953402" sldId="448"/>
            <ac:spMk id="59" creationId="{C237CAD3-9CF1-4F81-9DB9-25B130C5DF22}"/>
          </ac:spMkLst>
        </pc:spChg>
        <pc:spChg chg="del mod">
          <ac:chgData name="이윤우" userId="d355e005-16a3-4cfc-9ee5-35bf7d9a94ea" providerId="ADAL" clId="{8447BBAF-7E3B-4DCE-A27D-BADC47E930E1}" dt="2022-04-28T07:40:41.480" v="6043" actId="478"/>
          <ac:spMkLst>
            <pc:docMk/>
            <pc:sldMk cId="2972953402" sldId="448"/>
            <ac:spMk id="75" creationId="{A72309F9-C9F1-4F53-A805-51F49DCFD479}"/>
          </ac:spMkLst>
        </pc:spChg>
        <pc:spChg chg="del mod">
          <ac:chgData name="이윤우" userId="d355e005-16a3-4cfc-9ee5-35bf7d9a94ea" providerId="ADAL" clId="{8447BBAF-7E3B-4DCE-A27D-BADC47E930E1}" dt="2022-04-28T07:40:41.480" v="6043" actId="478"/>
          <ac:spMkLst>
            <pc:docMk/>
            <pc:sldMk cId="2972953402" sldId="448"/>
            <ac:spMk id="77" creationId="{A306B3B2-CFF9-4659-8D86-722FB5B28216}"/>
          </ac:spMkLst>
        </pc:spChg>
        <pc:grpChg chg="add del mod">
          <ac:chgData name="이윤우" userId="d355e005-16a3-4cfc-9ee5-35bf7d9a94ea" providerId="ADAL" clId="{8447BBAF-7E3B-4DCE-A27D-BADC47E930E1}" dt="2022-04-28T11:20:18.498" v="6985" actId="478"/>
          <ac:grpSpMkLst>
            <pc:docMk/>
            <pc:sldMk cId="2972953402" sldId="448"/>
            <ac:grpSpMk id="28" creationId="{73FB81AE-4063-49D6-80F3-62CCE80E0D5F}"/>
          </ac:grpSpMkLst>
        </pc:grpChg>
        <pc:grpChg chg="add del">
          <ac:chgData name="이윤우" userId="d355e005-16a3-4cfc-9ee5-35bf7d9a94ea" providerId="ADAL" clId="{8447BBAF-7E3B-4DCE-A27D-BADC47E930E1}" dt="2022-04-28T11:19:32.009" v="6829"/>
          <ac:grpSpMkLst>
            <pc:docMk/>
            <pc:sldMk cId="2972953402" sldId="448"/>
            <ac:grpSpMk id="40" creationId="{2899FE3D-FAF7-47A9-8C79-E98220D68BF1}"/>
          </ac:grpSpMkLst>
        </pc:grpChg>
        <pc:grpChg chg="add">
          <ac:chgData name="이윤우" userId="d355e005-16a3-4cfc-9ee5-35bf7d9a94ea" providerId="ADAL" clId="{8447BBAF-7E3B-4DCE-A27D-BADC47E930E1}" dt="2022-04-28T11:19:39.146" v="6831"/>
          <ac:grpSpMkLst>
            <pc:docMk/>
            <pc:sldMk cId="2972953402" sldId="448"/>
            <ac:grpSpMk id="46" creationId="{3D5021AC-C259-4A64-80BC-74351FB0E36E}"/>
          </ac:grpSpMkLst>
        </pc:grpChg>
        <pc:grpChg chg="del mod">
          <ac:chgData name="이윤우" userId="d355e005-16a3-4cfc-9ee5-35bf7d9a94ea" providerId="ADAL" clId="{8447BBAF-7E3B-4DCE-A27D-BADC47E930E1}" dt="2022-04-28T07:40:41.480" v="6043" actId="478"/>
          <ac:grpSpMkLst>
            <pc:docMk/>
            <pc:sldMk cId="2972953402" sldId="448"/>
            <ac:grpSpMk id="57" creationId="{37EB744A-A8C3-4561-84A9-38FD8E8EFE92}"/>
          </ac:grpSpMkLst>
        </pc:grpChg>
        <pc:picChg chg="add del ord">
          <ac:chgData name="이윤우" userId="d355e005-16a3-4cfc-9ee5-35bf7d9a94ea" providerId="ADAL" clId="{8447BBAF-7E3B-4DCE-A27D-BADC47E930E1}" dt="2022-04-28T07:35:05.211" v="5701" actId="478"/>
          <ac:picMkLst>
            <pc:docMk/>
            <pc:sldMk cId="2972953402" sldId="448"/>
            <ac:picMk id="20" creationId="{FAB4B638-E129-4E46-B012-FD1F0A7CA616}"/>
          </ac:picMkLst>
        </pc:picChg>
        <pc:picChg chg="add del ord">
          <ac:chgData name="이윤우" userId="d355e005-16a3-4cfc-9ee5-35bf7d9a94ea" providerId="ADAL" clId="{8447BBAF-7E3B-4DCE-A27D-BADC47E930E1}" dt="2022-04-28T07:35:05.830" v="5702" actId="478"/>
          <ac:picMkLst>
            <pc:docMk/>
            <pc:sldMk cId="2972953402" sldId="448"/>
            <ac:picMk id="21" creationId="{5BD89AF2-F07B-4D1D-AEBD-6DBC9122455C}"/>
          </ac:picMkLst>
        </pc:picChg>
        <pc:picChg chg="add del ord">
          <ac:chgData name="이윤우" userId="d355e005-16a3-4cfc-9ee5-35bf7d9a94ea" providerId="ADAL" clId="{8447BBAF-7E3B-4DCE-A27D-BADC47E930E1}" dt="2022-04-28T07:35:28.580" v="5709" actId="478"/>
          <ac:picMkLst>
            <pc:docMk/>
            <pc:sldMk cId="2972953402" sldId="448"/>
            <ac:picMk id="22" creationId="{84453C3E-F0A4-481E-9B01-A84CB9385039}"/>
          </ac:picMkLst>
        </pc:picChg>
        <pc:picChg chg="add del ord">
          <ac:chgData name="이윤우" userId="d355e005-16a3-4cfc-9ee5-35bf7d9a94ea" providerId="ADAL" clId="{8447BBAF-7E3B-4DCE-A27D-BADC47E930E1}" dt="2022-04-28T11:22:54.400" v="7008" actId="478"/>
          <ac:picMkLst>
            <pc:docMk/>
            <pc:sldMk cId="2972953402" sldId="448"/>
            <ac:picMk id="51" creationId="{B1553CA2-E42B-433C-B098-994DF0885438}"/>
          </ac:picMkLst>
        </pc:picChg>
        <pc:picChg chg="add del mod ord">
          <ac:chgData name="이윤우" userId="d355e005-16a3-4cfc-9ee5-35bf7d9a94ea" providerId="ADAL" clId="{8447BBAF-7E3B-4DCE-A27D-BADC47E930E1}" dt="2022-04-28T11:22:51.776" v="7007" actId="167"/>
          <ac:picMkLst>
            <pc:docMk/>
            <pc:sldMk cId="2972953402" sldId="448"/>
            <ac:picMk id="54" creationId="{6F220764-8F8A-4039-9094-C7C1C0EA8C2A}"/>
          </ac:picMkLst>
        </pc:picChg>
      </pc:sldChg>
      <pc:sldChg chg="addSp delSp modSp">
        <pc:chgData name="이윤우" userId="d355e005-16a3-4cfc-9ee5-35bf7d9a94ea" providerId="ADAL" clId="{8447BBAF-7E3B-4DCE-A27D-BADC47E930E1}" dt="2022-04-29T06:18:30.425" v="8022" actId="12789"/>
        <pc:sldMkLst>
          <pc:docMk/>
          <pc:sldMk cId="3185478106" sldId="449"/>
        </pc:sldMkLst>
        <pc:spChg chg="del">
          <ac:chgData name="이윤우" userId="d355e005-16a3-4cfc-9ee5-35bf7d9a94ea" providerId="ADAL" clId="{8447BBAF-7E3B-4DCE-A27D-BADC47E930E1}" dt="2022-04-28T09:37:35.768" v="6197" actId="478"/>
          <ac:spMkLst>
            <pc:docMk/>
            <pc:sldMk cId="3185478106" sldId="449"/>
            <ac:spMk id="16" creationId="{A344CB53-0396-4EEC-8E55-5804AC94594E}"/>
          </ac:spMkLst>
        </pc:spChg>
        <pc:spChg chg="del">
          <ac:chgData name="이윤우" userId="d355e005-16a3-4cfc-9ee5-35bf7d9a94ea" providerId="ADAL" clId="{8447BBAF-7E3B-4DCE-A27D-BADC47E930E1}" dt="2022-04-28T09:37:35.768" v="6197" actId="478"/>
          <ac:spMkLst>
            <pc:docMk/>
            <pc:sldMk cId="3185478106" sldId="449"/>
            <ac:spMk id="17" creationId="{CC294EBC-6FA9-4A90-980C-4E357C4F90F3}"/>
          </ac:spMkLst>
        </pc:spChg>
        <pc:spChg chg="mod">
          <ac:chgData name="이윤우" userId="d355e005-16a3-4cfc-9ee5-35bf7d9a94ea" providerId="ADAL" clId="{8447BBAF-7E3B-4DCE-A27D-BADC47E930E1}" dt="2022-04-28T09:38:12.722" v="6204" actId="14100"/>
          <ac:spMkLst>
            <pc:docMk/>
            <pc:sldMk cId="3185478106" sldId="449"/>
            <ac:spMk id="19" creationId="{F924677C-1825-4F50-B203-025F90F0E661}"/>
          </ac:spMkLst>
        </pc:spChg>
        <pc:spChg chg="mod">
          <ac:chgData name="이윤우" userId="d355e005-16a3-4cfc-9ee5-35bf7d9a94ea" providerId="ADAL" clId="{8447BBAF-7E3B-4DCE-A27D-BADC47E930E1}" dt="2022-04-28T09:38:18.263" v="6206" actId="1035"/>
          <ac:spMkLst>
            <pc:docMk/>
            <pc:sldMk cId="3185478106" sldId="449"/>
            <ac:spMk id="20" creationId="{3BD07E85-F158-4859-9794-2863EE224AB6}"/>
          </ac:spMkLst>
        </pc:spChg>
        <pc:spChg chg="mod">
          <ac:chgData name="이윤우" userId="d355e005-16a3-4cfc-9ee5-35bf7d9a94ea" providerId="ADAL" clId="{8447BBAF-7E3B-4DCE-A27D-BADC47E930E1}" dt="2022-04-28T07:28:14.381" v="5638" actId="12789"/>
          <ac:spMkLst>
            <pc:docMk/>
            <pc:sldMk cId="3185478106" sldId="449"/>
            <ac:spMk id="21" creationId="{F6B63EFD-5F91-4963-9104-4AEDE39DF3C0}"/>
          </ac:spMkLst>
        </pc:spChg>
        <pc:spChg chg="add del">
          <ac:chgData name="이윤우" userId="d355e005-16a3-4cfc-9ee5-35bf7d9a94ea" providerId="ADAL" clId="{8447BBAF-7E3B-4DCE-A27D-BADC47E930E1}" dt="2022-04-28T09:37:40.415" v="6199" actId="478"/>
          <ac:spMkLst>
            <pc:docMk/>
            <pc:sldMk cId="3185478106" sldId="449"/>
            <ac:spMk id="23" creationId="{04AF4D9D-75A7-43DD-BBDB-1A3D5A42B412}"/>
          </ac:spMkLst>
        </pc:spChg>
        <pc:spChg chg="add">
          <ac:chgData name="이윤우" userId="d355e005-16a3-4cfc-9ee5-35bf7d9a94ea" providerId="ADAL" clId="{8447BBAF-7E3B-4DCE-A27D-BADC47E930E1}" dt="2022-04-28T09:37:36.691" v="6198"/>
          <ac:spMkLst>
            <pc:docMk/>
            <pc:sldMk cId="3185478106" sldId="449"/>
            <ac:spMk id="24" creationId="{7FD94C2A-AB5B-4054-8F11-4AEEE134791A}"/>
          </ac:spMkLst>
        </pc:spChg>
        <pc:spChg chg="add">
          <ac:chgData name="이윤우" userId="d355e005-16a3-4cfc-9ee5-35bf7d9a94ea" providerId="ADAL" clId="{8447BBAF-7E3B-4DCE-A27D-BADC47E930E1}" dt="2022-04-28T09:37:36.691" v="6198"/>
          <ac:spMkLst>
            <pc:docMk/>
            <pc:sldMk cId="3185478106" sldId="449"/>
            <ac:spMk id="25" creationId="{B4A5899C-AA13-4923-B375-B3565708787C}"/>
          </ac:spMkLst>
        </pc:spChg>
        <pc:spChg chg="mod">
          <ac:chgData name="이윤우" userId="d355e005-16a3-4cfc-9ee5-35bf7d9a94ea" providerId="ADAL" clId="{8447BBAF-7E3B-4DCE-A27D-BADC47E930E1}" dt="2022-04-28T07:30:56.809" v="5671" actId="20577"/>
          <ac:spMkLst>
            <pc:docMk/>
            <pc:sldMk cId="3185478106" sldId="449"/>
            <ac:spMk id="27" creationId="{96786D84-36AF-4D01-A735-2CA91574BE35}"/>
          </ac:spMkLst>
        </pc:spChg>
        <pc:spChg chg="mod">
          <ac:chgData name="이윤우" userId="d355e005-16a3-4cfc-9ee5-35bf7d9a94ea" providerId="ADAL" clId="{8447BBAF-7E3B-4DCE-A27D-BADC47E930E1}" dt="2022-04-29T06:18:30.425" v="8022" actId="12789"/>
          <ac:spMkLst>
            <pc:docMk/>
            <pc:sldMk cId="3185478106" sldId="449"/>
            <ac:spMk id="32" creationId="{06ED6023-8CAF-49FE-895A-7D06040E6E1F}"/>
          </ac:spMkLst>
        </pc:spChg>
        <pc:spChg chg="mod">
          <ac:chgData name="이윤우" userId="d355e005-16a3-4cfc-9ee5-35bf7d9a94ea" providerId="ADAL" clId="{8447BBAF-7E3B-4DCE-A27D-BADC47E930E1}" dt="2022-04-29T06:18:30.425" v="8022" actId="12789"/>
          <ac:spMkLst>
            <pc:docMk/>
            <pc:sldMk cId="3185478106" sldId="449"/>
            <ac:spMk id="33" creationId="{D7D422EC-0AA5-4A4F-9BC6-A60C8DCF7A51}"/>
          </ac:spMkLst>
        </pc:spChg>
        <pc:spChg chg="mod">
          <ac:chgData name="이윤우" userId="d355e005-16a3-4cfc-9ee5-35bf7d9a94ea" providerId="ADAL" clId="{8447BBAF-7E3B-4DCE-A27D-BADC47E930E1}" dt="2022-04-28T09:37:43.595" v="6200" actId="207"/>
          <ac:spMkLst>
            <pc:docMk/>
            <pc:sldMk cId="3185478106" sldId="449"/>
            <ac:spMk id="54" creationId="{349D1189-8839-4975-B3C6-C91286D7CE1F}"/>
          </ac:spMkLst>
        </pc:spChg>
        <pc:picChg chg="mod">
          <ac:chgData name="이윤우" userId="d355e005-16a3-4cfc-9ee5-35bf7d9a94ea" providerId="ADAL" clId="{8447BBAF-7E3B-4DCE-A27D-BADC47E930E1}" dt="2022-04-28T07:27:13.878" v="5624" actId="408"/>
          <ac:picMkLst>
            <pc:docMk/>
            <pc:sldMk cId="3185478106" sldId="449"/>
            <ac:picMk id="22" creationId="{8ADC13F5-A84C-4437-8F63-BC0DA969993E}"/>
          </ac:picMkLst>
        </pc:picChg>
        <pc:picChg chg="mod">
          <ac:chgData name="이윤우" userId="d355e005-16a3-4cfc-9ee5-35bf7d9a94ea" providerId="ADAL" clId="{8447BBAF-7E3B-4DCE-A27D-BADC47E930E1}" dt="2022-04-28T07:27:13.878" v="5624" actId="408"/>
          <ac:picMkLst>
            <pc:docMk/>
            <pc:sldMk cId="3185478106" sldId="449"/>
            <ac:picMk id="1026" creationId="{276898D8-6AAA-4749-826A-BC2D5A24A3D9}"/>
          </ac:picMkLst>
        </pc:picChg>
      </pc:sldChg>
      <pc:sldChg chg="addSp delSp modSp">
        <pc:chgData name="이윤우" userId="d355e005-16a3-4cfc-9ee5-35bf7d9a94ea" providerId="ADAL" clId="{8447BBAF-7E3B-4DCE-A27D-BADC47E930E1}" dt="2022-04-29T06:18:42.682" v="8025"/>
        <pc:sldMkLst>
          <pc:docMk/>
          <pc:sldMk cId="2166539018" sldId="450"/>
        </pc:sldMkLst>
        <pc:spChg chg="del">
          <ac:chgData name="이윤우" userId="d355e005-16a3-4cfc-9ee5-35bf7d9a94ea" providerId="ADAL" clId="{8447BBAF-7E3B-4DCE-A27D-BADC47E930E1}" dt="2022-04-28T09:38:46.652" v="6209" actId="478"/>
          <ac:spMkLst>
            <pc:docMk/>
            <pc:sldMk cId="2166539018" sldId="450"/>
            <ac:spMk id="16" creationId="{A344CB53-0396-4EEC-8E55-5804AC94594E}"/>
          </ac:spMkLst>
        </pc:spChg>
        <pc:spChg chg="del">
          <ac:chgData name="이윤우" userId="d355e005-16a3-4cfc-9ee5-35bf7d9a94ea" providerId="ADAL" clId="{8447BBAF-7E3B-4DCE-A27D-BADC47E930E1}" dt="2022-04-28T09:38:46.652" v="6209" actId="478"/>
          <ac:spMkLst>
            <pc:docMk/>
            <pc:sldMk cId="2166539018" sldId="450"/>
            <ac:spMk id="17" creationId="{CC294EBC-6FA9-4A90-980C-4E357C4F90F3}"/>
          </ac:spMkLst>
        </pc:spChg>
        <pc:spChg chg="del">
          <ac:chgData name="이윤우" userId="d355e005-16a3-4cfc-9ee5-35bf7d9a94ea" providerId="ADAL" clId="{8447BBAF-7E3B-4DCE-A27D-BADC47E930E1}" dt="2022-04-28T09:38:30.786" v="6207" actId="478"/>
          <ac:spMkLst>
            <pc:docMk/>
            <pc:sldMk cId="2166539018" sldId="450"/>
            <ac:spMk id="19" creationId="{F924677C-1825-4F50-B203-025F90F0E661}"/>
          </ac:spMkLst>
        </pc:spChg>
        <pc:spChg chg="del">
          <ac:chgData name="이윤우" userId="d355e005-16a3-4cfc-9ee5-35bf7d9a94ea" providerId="ADAL" clId="{8447BBAF-7E3B-4DCE-A27D-BADC47E930E1}" dt="2022-04-28T09:38:30.786" v="6207" actId="478"/>
          <ac:spMkLst>
            <pc:docMk/>
            <pc:sldMk cId="2166539018" sldId="450"/>
            <ac:spMk id="20" creationId="{3BD07E85-F158-4859-9794-2863EE224AB6}"/>
          </ac:spMkLst>
        </pc:spChg>
        <pc:spChg chg="add">
          <ac:chgData name="이윤우" userId="d355e005-16a3-4cfc-9ee5-35bf7d9a94ea" providerId="ADAL" clId="{8447BBAF-7E3B-4DCE-A27D-BADC47E930E1}" dt="2022-04-28T09:38:31.499" v="6208"/>
          <ac:spMkLst>
            <pc:docMk/>
            <pc:sldMk cId="2166539018" sldId="450"/>
            <ac:spMk id="21" creationId="{555B408F-6727-40A8-B8F4-B7E31F8715D9}"/>
          </ac:spMkLst>
        </pc:spChg>
        <pc:spChg chg="add">
          <ac:chgData name="이윤우" userId="d355e005-16a3-4cfc-9ee5-35bf7d9a94ea" providerId="ADAL" clId="{8447BBAF-7E3B-4DCE-A27D-BADC47E930E1}" dt="2022-04-28T09:38:31.499" v="6208"/>
          <ac:spMkLst>
            <pc:docMk/>
            <pc:sldMk cId="2166539018" sldId="450"/>
            <ac:spMk id="22" creationId="{AC75B75C-D224-4039-A510-EB33EBBFD4A9}"/>
          </ac:spMkLst>
        </pc:spChg>
        <pc:spChg chg="add">
          <ac:chgData name="이윤우" userId="d355e005-16a3-4cfc-9ee5-35bf7d9a94ea" providerId="ADAL" clId="{8447BBAF-7E3B-4DCE-A27D-BADC47E930E1}" dt="2022-04-28T09:38:47.375" v="6210"/>
          <ac:spMkLst>
            <pc:docMk/>
            <pc:sldMk cId="2166539018" sldId="450"/>
            <ac:spMk id="23" creationId="{417D460F-BAA8-4A8C-8549-C8A8C9DE4790}"/>
          </ac:spMkLst>
        </pc:spChg>
        <pc:spChg chg="add del mod">
          <ac:chgData name="이윤우" userId="d355e005-16a3-4cfc-9ee5-35bf7d9a94ea" providerId="ADAL" clId="{8447BBAF-7E3B-4DCE-A27D-BADC47E930E1}" dt="2022-04-28T07:30:09.663" v="5663" actId="478"/>
          <ac:spMkLst>
            <pc:docMk/>
            <pc:sldMk cId="2166539018" sldId="450"/>
            <ac:spMk id="23" creationId="{4BD7DAE8-C015-4D03-AC71-487FE5749965}"/>
          </ac:spMkLst>
        </pc:spChg>
        <pc:spChg chg="add">
          <ac:chgData name="이윤우" userId="d355e005-16a3-4cfc-9ee5-35bf7d9a94ea" providerId="ADAL" clId="{8447BBAF-7E3B-4DCE-A27D-BADC47E930E1}" dt="2022-04-28T09:38:47.375" v="6210"/>
          <ac:spMkLst>
            <pc:docMk/>
            <pc:sldMk cId="2166539018" sldId="450"/>
            <ac:spMk id="24" creationId="{49508E5A-10FD-42D7-82A8-39932D8AD791}"/>
          </ac:spMkLst>
        </pc:spChg>
        <pc:spChg chg="del mod">
          <ac:chgData name="이윤우" userId="d355e005-16a3-4cfc-9ee5-35bf7d9a94ea" providerId="ADAL" clId="{8447BBAF-7E3B-4DCE-A27D-BADC47E930E1}" dt="2022-04-28T07:30:31.960" v="5670"/>
          <ac:spMkLst>
            <pc:docMk/>
            <pc:sldMk cId="2166539018" sldId="450"/>
            <ac:spMk id="24" creationId="{70FE4AB4-E554-448E-9CF1-9ABB72A09C65}"/>
          </ac:spMkLst>
        </pc:spChg>
        <pc:spChg chg="add mod ord">
          <ac:chgData name="이윤우" userId="d355e005-16a3-4cfc-9ee5-35bf7d9a94ea" providerId="ADAL" clId="{8447BBAF-7E3B-4DCE-A27D-BADC47E930E1}" dt="2022-04-28T07:31:04.916" v="5672" actId="20577"/>
          <ac:spMkLst>
            <pc:docMk/>
            <pc:sldMk cId="2166539018" sldId="450"/>
            <ac:spMk id="27" creationId="{48638943-A9DB-4D8E-AB52-DC4B73B6B678}"/>
          </ac:spMkLst>
        </pc:spChg>
        <pc:spChg chg="add mod ord">
          <ac:chgData name="이윤우" userId="d355e005-16a3-4cfc-9ee5-35bf7d9a94ea" providerId="ADAL" clId="{8447BBAF-7E3B-4DCE-A27D-BADC47E930E1}" dt="2022-04-28T07:31:19.113" v="5673" actId="167"/>
          <ac:spMkLst>
            <pc:docMk/>
            <pc:sldMk cId="2166539018" sldId="450"/>
            <ac:spMk id="28" creationId="{681FFE5C-518F-4F73-A79E-59AFF2DF98BD}"/>
          </ac:spMkLst>
        </pc:spChg>
        <pc:spChg chg="add">
          <ac:chgData name="이윤우" userId="d355e005-16a3-4cfc-9ee5-35bf7d9a94ea" providerId="ADAL" clId="{8447BBAF-7E3B-4DCE-A27D-BADC47E930E1}" dt="2022-04-28T09:38:47.375" v="6210"/>
          <ac:spMkLst>
            <pc:docMk/>
            <pc:sldMk cId="2166539018" sldId="450"/>
            <ac:spMk id="29" creationId="{9BF0368D-3E36-4B69-8614-C0DF28405A34}"/>
          </ac:spMkLst>
        </pc:spChg>
        <pc:spChg chg="add">
          <ac:chgData name="이윤우" userId="d355e005-16a3-4cfc-9ee5-35bf7d9a94ea" providerId="ADAL" clId="{8447BBAF-7E3B-4DCE-A27D-BADC47E930E1}" dt="2022-04-29T06:18:42.682" v="8025"/>
          <ac:spMkLst>
            <pc:docMk/>
            <pc:sldMk cId="2166539018" sldId="450"/>
            <ac:spMk id="30" creationId="{C8C9447A-EE33-4938-B18A-4B3449DE423B}"/>
          </ac:spMkLst>
        </pc:spChg>
        <pc:spChg chg="add">
          <ac:chgData name="이윤우" userId="d355e005-16a3-4cfc-9ee5-35bf7d9a94ea" providerId="ADAL" clId="{8447BBAF-7E3B-4DCE-A27D-BADC47E930E1}" dt="2022-04-29T06:18:42.682" v="8025"/>
          <ac:spMkLst>
            <pc:docMk/>
            <pc:sldMk cId="2166539018" sldId="450"/>
            <ac:spMk id="31" creationId="{089D71F5-FE50-42E4-AA75-EA98E9833A1E}"/>
          </ac:spMkLst>
        </pc:spChg>
        <pc:spChg chg="add del">
          <ac:chgData name="이윤우" userId="d355e005-16a3-4cfc-9ee5-35bf7d9a94ea" providerId="ADAL" clId="{8447BBAF-7E3B-4DCE-A27D-BADC47E930E1}" dt="2022-04-29T06:18:41.686" v="8024" actId="478"/>
          <ac:spMkLst>
            <pc:docMk/>
            <pc:sldMk cId="2166539018" sldId="450"/>
            <ac:spMk id="34" creationId="{53F1F6F7-38ED-4E95-8EBD-B4295846C5F2}"/>
          </ac:spMkLst>
        </pc:spChg>
        <pc:spChg chg="add del">
          <ac:chgData name="이윤우" userId="d355e005-16a3-4cfc-9ee5-35bf7d9a94ea" providerId="ADAL" clId="{8447BBAF-7E3B-4DCE-A27D-BADC47E930E1}" dt="2022-04-29T06:18:40.969" v="8023" actId="478"/>
          <ac:spMkLst>
            <pc:docMk/>
            <pc:sldMk cId="2166539018" sldId="450"/>
            <ac:spMk id="35" creationId="{45D53200-1DAD-41DF-8FDA-4E02B17CBEBE}"/>
          </ac:spMkLst>
        </pc:spChg>
        <pc:spChg chg="del">
          <ac:chgData name="이윤우" userId="d355e005-16a3-4cfc-9ee5-35bf7d9a94ea" providerId="ADAL" clId="{8447BBAF-7E3B-4DCE-A27D-BADC47E930E1}" dt="2022-04-28T09:38:46.652" v="6209" actId="478"/>
          <ac:spMkLst>
            <pc:docMk/>
            <pc:sldMk cId="2166539018" sldId="450"/>
            <ac:spMk id="54" creationId="{349D1189-8839-4975-B3C6-C91286D7CE1F}"/>
          </ac:spMkLst>
        </pc:spChg>
        <pc:picChg chg="add del ord">
          <ac:chgData name="이윤우" userId="d355e005-16a3-4cfc-9ee5-35bf7d9a94ea" providerId="ADAL" clId="{8447BBAF-7E3B-4DCE-A27D-BADC47E930E1}" dt="2022-04-28T07:29:11.759" v="5650" actId="478"/>
          <ac:picMkLst>
            <pc:docMk/>
            <pc:sldMk cId="2166539018" sldId="450"/>
            <ac:picMk id="21" creationId="{A497CBC5-EDD7-4F6A-9B3F-502DB0AABB33}"/>
          </ac:picMkLst>
        </pc:picChg>
        <pc:picChg chg="add del ord">
          <ac:chgData name="이윤우" userId="d355e005-16a3-4cfc-9ee5-35bf7d9a94ea" providerId="ADAL" clId="{8447BBAF-7E3B-4DCE-A27D-BADC47E930E1}" dt="2022-04-28T07:29:20.552" v="5654" actId="478"/>
          <ac:picMkLst>
            <pc:docMk/>
            <pc:sldMk cId="2166539018" sldId="450"/>
            <ac:picMk id="22" creationId="{2E584062-BDB5-4146-BD70-C48D1A291EF2}"/>
          </ac:picMkLst>
        </pc:picChg>
        <pc:picChg chg="mod ord">
          <ac:chgData name="이윤우" userId="d355e005-16a3-4cfc-9ee5-35bf7d9a94ea" providerId="ADAL" clId="{8447BBAF-7E3B-4DCE-A27D-BADC47E930E1}" dt="2022-04-28T07:29:19.184" v="5653" actId="167"/>
          <ac:picMkLst>
            <pc:docMk/>
            <pc:sldMk cId="2166539018" sldId="450"/>
            <ac:picMk id="25" creationId="{B8BC7315-9CEA-47C9-A108-DEAE3E5F2EF2}"/>
          </ac:picMkLst>
        </pc:picChg>
        <pc:picChg chg="mod ord">
          <ac:chgData name="이윤우" userId="d355e005-16a3-4cfc-9ee5-35bf7d9a94ea" providerId="ADAL" clId="{8447BBAF-7E3B-4DCE-A27D-BADC47E930E1}" dt="2022-04-28T07:29:10.303" v="5649" actId="167"/>
          <ac:picMkLst>
            <pc:docMk/>
            <pc:sldMk cId="2166539018" sldId="450"/>
            <ac:picMk id="26" creationId="{24823F11-2DE0-4165-B397-DE7B3A20309F}"/>
          </ac:picMkLst>
        </pc:picChg>
      </pc:sldChg>
      <pc:sldChg chg="addSp delSp modSp add">
        <pc:chgData name="이윤우" userId="d355e005-16a3-4cfc-9ee5-35bf7d9a94ea" providerId="ADAL" clId="{8447BBAF-7E3B-4DCE-A27D-BADC47E930E1}" dt="2022-04-28T09:32:05.458" v="6159"/>
        <pc:sldMkLst>
          <pc:docMk/>
          <pc:sldMk cId="4057910419" sldId="451"/>
        </pc:sldMkLst>
        <pc:spChg chg="mod">
          <ac:chgData name="이윤우" userId="d355e005-16a3-4cfc-9ee5-35bf7d9a94ea" providerId="ADAL" clId="{8447BBAF-7E3B-4DCE-A27D-BADC47E930E1}" dt="2022-04-28T09:26:57.050" v="6128" actId="207"/>
          <ac:spMkLst>
            <pc:docMk/>
            <pc:sldMk cId="4057910419" sldId="451"/>
            <ac:spMk id="10" creationId="{5E94675C-AC17-4723-8C3B-DCAF04683603}"/>
          </ac:spMkLst>
        </pc:spChg>
        <pc:picChg chg="del mod">
          <ac:chgData name="이윤우" userId="d355e005-16a3-4cfc-9ee5-35bf7d9a94ea" providerId="ADAL" clId="{8447BBAF-7E3B-4DCE-A27D-BADC47E930E1}" dt="2022-04-28T09:25:44.631" v="6065" actId="478"/>
          <ac:picMkLst>
            <pc:docMk/>
            <pc:sldMk cId="4057910419" sldId="451"/>
            <ac:picMk id="3" creationId="{34E09A15-4168-C90F-CC45-A4639703B4B2}"/>
          </ac:picMkLst>
        </pc:picChg>
        <pc:picChg chg="add">
          <ac:chgData name="이윤우" userId="d355e005-16a3-4cfc-9ee5-35bf7d9a94ea" providerId="ADAL" clId="{8447BBAF-7E3B-4DCE-A27D-BADC47E930E1}" dt="2022-04-28T09:32:05.458" v="6159"/>
          <ac:picMkLst>
            <pc:docMk/>
            <pc:sldMk cId="4057910419" sldId="451"/>
            <ac:picMk id="9" creationId="{A7A64200-2716-4AC5-9415-6CC4C12E2300}"/>
          </ac:picMkLst>
        </pc:picChg>
      </pc:sldChg>
      <pc:sldChg chg="del">
        <pc:chgData name="이윤우" userId="d355e005-16a3-4cfc-9ee5-35bf7d9a94ea" providerId="ADAL" clId="{8447BBAF-7E3B-4DCE-A27D-BADC47E930E1}" dt="2022-04-28T12:50:45.036" v="7470" actId="2696"/>
        <pc:sldMkLst>
          <pc:docMk/>
          <pc:sldMk cId="1573395685" sldId="458"/>
        </pc:sldMkLst>
      </pc:sldChg>
      <pc:sldChg chg="del">
        <pc:chgData name="이윤우" userId="d355e005-16a3-4cfc-9ee5-35bf7d9a94ea" providerId="ADAL" clId="{8447BBAF-7E3B-4DCE-A27D-BADC47E930E1}" dt="2022-04-28T11:20:23.318" v="6986" actId="2696"/>
        <pc:sldMkLst>
          <pc:docMk/>
          <pc:sldMk cId="2726847328" sldId="459"/>
        </pc:sldMkLst>
      </pc:sldChg>
      <pc:sldChg chg="del">
        <pc:chgData name="이윤우" userId="d355e005-16a3-4cfc-9ee5-35bf7d9a94ea" providerId="ADAL" clId="{8447BBAF-7E3B-4DCE-A27D-BADC47E930E1}" dt="2022-04-28T10:52:25.095" v="6601" actId="2696"/>
        <pc:sldMkLst>
          <pc:docMk/>
          <pc:sldMk cId="1605140605" sldId="460"/>
        </pc:sldMkLst>
      </pc:sldChg>
      <pc:sldChg chg="addSp modSp add modAnim">
        <pc:chgData name="이윤우" userId="d355e005-16a3-4cfc-9ee5-35bf7d9a94ea" providerId="ADAL" clId="{8447BBAF-7E3B-4DCE-A27D-BADC47E930E1}" dt="2022-04-28T11:41:15.865" v="7093" actId="207"/>
        <pc:sldMkLst>
          <pc:docMk/>
          <pc:sldMk cId="2723133413" sldId="461"/>
        </pc:sldMkLst>
        <pc:spChg chg="add mod ord">
          <ac:chgData name="이윤우" userId="d355e005-16a3-4cfc-9ee5-35bf7d9a94ea" providerId="ADAL" clId="{8447BBAF-7E3B-4DCE-A27D-BADC47E930E1}" dt="2022-04-28T11:40:47.679" v="7080" actId="171"/>
          <ac:spMkLst>
            <pc:docMk/>
            <pc:sldMk cId="2723133413" sldId="461"/>
            <ac:spMk id="33" creationId="{0EFF94F7-5D13-453C-9CF9-5A612169B522}"/>
          </ac:spMkLst>
        </pc:spChg>
        <pc:spChg chg="add">
          <ac:chgData name="이윤우" userId="d355e005-16a3-4cfc-9ee5-35bf7d9a94ea" providerId="ADAL" clId="{8447BBAF-7E3B-4DCE-A27D-BADC47E930E1}" dt="2022-04-28T10:52:20.688" v="6600"/>
          <ac:spMkLst>
            <pc:docMk/>
            <pc:sldMk cId="2723133413" sldId="461"/>
            <ac:spMk id="46" creationId="{05070933-6405-4775-9E70-996B1E7EECFB}"/>
          </ac:spMkLst>
        </pc:spChg>
        <pc:spChg chg="mod">
          <ac:chgData name="이윤우" userId="d355e005-16a3-4cfc-9ee5-35bf7d9a94ea" providerId="ADAL" clId="{8447BBAF-7E3B-4DCE-A27D-BADC47E930E1}" dt="2022-04-28T11:40:20.620" v="7077" actId="20577"/>
          <ac:spMkLst>
            <pc:docMk/>
            <pc:sldMk cId="2723133413" sldId="461"/>
            <ac:spMk id="47" creationId="{FDFEEB18-2CEF-4832-A883-3165650A93AC}"/>
          </ac:spMkLst>
        </pc:spChg>
        <pc:spChg chg="add mod">
          <ac:chgData name="이윤우" userId="d355e005-16a3-4cfc-9ee5-35bf7d9a94ea" providerId="ADAL" clId="{8447BBAF-7E3B-4DCE-A27D-BADC47E930E1}" dt="2022-04-28T11:41:15.865" v="7093" actId="207"/>
          <ac:spMkLst>
            <pc:docMk/>
            <pc:sldMk cId="2723133413" sldId="461"/>
            <ac:spMk id="48" creationId="{7DF61402-C037-447E-B864-BBA2BAB5CB79}"/>
          </ac:spMkLst>
        </pc:spChg>
      </pc:sldChg>
      <pc:sldChg chg="del">
        <pc:chgData name="이윤우" userId="d355e005-16a3-4cfc-9ee5-35bf7d9a94ea" providerId="ADAL" clId="{8447BBAF-7E3B-4DCE-A27D-BADC47E930E1}" dt="2022-04-28T12:08:04.968" v="7309" actId="2696"/>
        <pc:sldMkLst>
          <pc:docMk/>
          <pc:sldMk cId="2402443345" sldId="465"/>
        </pc:sldMkLst>
      </pc:sldChg>
      <pc:sldChg chg="del">
        <pc:chgData name="이윤우" userId="d355e005-16a3-4cfc-9ee5-35bf7d9a94ea" providerId="ADAL" clId="{8447BBAF-7E3B-4DCE-A27D-BADC47E930E1}" dt="2022-04-28T12:08:06.057" v="7310" actId="2696"/>
        <pc:sldMkLst>
          <pc:docMk/>
          <pc:sldMk cId="2922592160" sldId="468"/>
        </pc:sldMkLst>
      </pc:sldChg>
      <pc:sldChg chg="del">
        <pc:chgData name="이윤우" userId="d355e005-16a3-4cfc-9ee5-35bf7d9a94ea" providerId="ADAL" clId="{8447BBAF-7E3B-4DCE-A27D-BADC47E930E1}" dt="2022-04-28T12:08:07.292" v="7311" actId="2696"/>
        <pc:sldMkLst>
          <pc:docMk/>
          <pc:sldMk cId="4086994047" sldId="469"/>
        </pc:sldMkLst>
      </pc:sldChg>
      <pc:sldChg chg="addSp delSp modSp add">
        <pc:chgData name="이윤우" userId="d355e005-16a3-4cfc-9ee5-35bf7d9a94ea" providerId="ADAL" clId="{8447BBAF-7E3B-4DCE-A27D-BADC47E930E1}" dt="2022-04-28T12:06:52.898" v="7298" actId="171"/>
        <pc:sldMkLst>
          <pc:docMk/>
          <pc:sldMk cId="1924657302" sldId="470"/>
        </pc:sldMkLst>
        <pc:spChg chg="mod">
          <ac:chgData name="이윤우" userId="d355e005-16a3-4cfc-9ee5-35bf7d9a94ea" providerId="ADAL" clId="{8447BBAF-7E3B-4DCE-A27D-BADC47E930E1}" dt="2022-04-28T12:05:58.506" v="7289" actId="164"/>
          <ac:spMkLst>
            <pc:docMk/>
            <pc:sldMk cId="1924657302" sldId="470"/>
            <ac:spMk id="5" creationId="{ECE6AE9D-AEC3-4C34-9860-1AF34A3D62DC}"/>
          </ac:spMkLst>
        </pc:spChg>
        <pc:spChg chg="mod">
          <ac:chgData name="이윤우" userId="d355e005-16a3-4cfc-9ee5-35bf7d9a94ea" providerId="ADAL" clId="{8447BBAF-7E3B-4DCE-A27D-BADC47E930E1}" dt="2022-04-28T12:05:58.506" v="7289" actId="164"/>
          <ac:spMkLst>
            <pc:docMk/>
            <pc:sldMk cId="1924657302" sldId="470"/>
            <ac:spMk id="8" creationId="{69823774-DD5F-4F95-9EAE-70033127060D}"/>
          </ac:spMkLst>
        </pc:spChg>
        <pc:spChg chg="mod">
          <ac:chgData name="이윤우" userId="d355e005-16a3-4cfc-9ee5-35bf7d9a94ea" providerId="ADAL" clId="{8447BBAF-7E3B-4DCE-A27D-BADC47E930E1}" dt="2022-04-28T12:05:58.506" v="7289" actId="164"/>
          <ac:spMkLst>
            <pc:docMk/>
            <pc:sldMk cId="1924657302" sldId="470"/>
            <ac:spMk id="10" creationId="{72E8AADF-D75E-4E41-9D8E-F9D97A43282E}"/>
          </ac:spMkLst>
        </pc:spChg>
        <pc:spChg chg="mod">
          <ac:chgData name="이윤우" userId="d355e005-16a3-4cfc-9ee5-35bf7d9a94ea" providerId="ADAL" clId="{8447BBAF-7E3B-4DCE-A27D-BADC47E930E1}" dt="2022-04-28T12:05:58.506" v="7289" actId="164"/>
          <ac:spMkLst>
            <pc:docMk/>
            <pc:sldMk cId="1924657302" sldId="470"/>
            <ac:spMk id="11" creationId="{D1048DF1-6418-42E5-B70D-DE322118B021}"/>
          </ac:spMkLst>
        </pc:spChg>
        <pc:spChg chg="mod">
          <ac:chgData name="이윤우" userId="d355e005-16a3-4cfc-9ee5-35bf7d9a94ea" providerId="ADAL" clId="{8447BBAF-7E3B-4DCE-A27D-BADC47E930E1}" dt="2022-04-28T12:05:58.506" v="7289" actId="164"/>
          <ac:spMkLst>
            <pc:docMk/>
            <pc:sldMk cId="1924657302" sldId="470"/>
            <ac:spMk id="12" creationId="{E6395A14-AD6C-4C3E-A4C1-697936A5722E}"/>
          </ac:spMkLst>
        </pc:spChg>
        <pc:spChg chg="mod">
          <ac:chgData name="이윤우" userId="d355e005-16a3-4cfc-9ee5-35bf7d9a94ea" providerId="ADAL" clId="{8447BBAF-7E3B-4DCE-A27D-BADC47E930E1}" dt="2022-04-28T12:05:58.506" v="7289" actId="164"/>
          <ac:spMkLst>
            <pc:docMk/>
            <pc:sldMk cId="1924657302" sldId="470"/>
            <ac:spMk id="13" creationId="{308147FB-C2ED-463A-BF4B-60C9171D5261}"/>
          </ac:spMkLst>
        </pc:spChg>
        <pc:spChg chg="mod">
          <ac:chgData name="이윤우" userId="d355e005-16a3-4cfc-9ee5-35bf7d9a94ea" providerId="ADAL" clId="{8447BBAF-7E3B-4DCE-A27D-BADC47E930E1}" dt="2022-04-28T12:05:58.506" v="7289" actId="164"/>
          <ac:spMkLst>
            <pc:docMk/>
            <pc:sldMk cId="1924657302" sldId="470"/>
            <ac:spMk id="14" creationId="{00B7D9EA-FA5F-49D9-949D-55CA5E03CB86}"/>
          </ac:spMkLst>
        </pc:spChg>
        <pc:spChg chg="mod">
          <ac:chgData name="이윤우" userId="d355e005-16a3-4cfc-9ee5-35bf7d9a94ea" providerId="ADAL" clId="{8447BBAF-7E3B-4DCE-A27D-BADC47E930E1}" dt="2022-04-28T12:05:58.506" v="7289" actId="164"/>
          <ac:spMkLst>
            <pc:docMk/>
            <pc:sldMk cId="1924657302" sldId="470"/>
            <ac:spMk id="16" creationId="{F904ADFB-0835-4F33-82EA-729FCDBEB7BC}"/>
          </ac:spMkLst>
        </pc:spChg>
        <pc:spChg chg="mod">
          <ac:chgData name="이윤우" userId="d355e005-16a3-4cfc-9ee5-35bf7d9a94ea" providerId="ADAL" clId="{8447BBAF-7E3B-4DCE-A27D-BADC47E930E1}" dt="2022-04-28T12:05:58.506" v="7289" actId="164"/>
          <ac:spMkLst>
            <pc:docMk/>
            <pc:sldMk cId="1924657302" sldId="470"/>
            <ac:spMk id="19" creationId="{5CE55190-461C-4EA2-B847-25791A0A7409}"/>
          </ac:spMkLst>
        </pc:spChg>
        <pc:spChg chg="mod">
          <ac:chgData name="이윤우" userId="d355e005-16a3-4cfc-9ee5-35bf7d9a94ea" providerId="ADAL" clId="{8447BBAF-7E3B-4DCE-A27D-BADC47E930E1}" dt="2022-04-28T12:05:58.506" v="7289" actId="164"/>
          <ac:spMkLst>
            <pc:docMk/>
            <pc:sldMk cId="1924657302" sldId="470"/>
            <ac:spMk id="53" creationId="{297AB362-0774-4B67-9FEE-22F99DE3F70F}"/>
          </ac:spMkLst>
        </pc:spChg>
        <pc:spChg chg="mod">
          <ac:chgData name="이윤우" userId="d355e005-16a3-4cfc-9ee5-35bf7d9a94ea" providerId="ADAL" clId="{8447BBAF-7E3B-4DCE-A27D-BADC47E930E1}" dt="2022-04-28T12:05:58.506" v="7289" actId="164"/>
          <ac:spMkLst>
            <pc:docMk/>
            <pc:sldMk cId="1924657302" sldId="470"/>
            <ac:spMk id="54" creationId="{2B574DD8-9733-4063-A2EE-578C5E011C79}"/>
          </ac:spMkLst>
        </pc:spChg>
        <pc:spChg chg="add del">
          <ac:chgData name="이윤우" userId="d355e005-16a3-4cfc-9ee5-35bf7d9a94ea" providerId="ADAL" clId="{8447BBAF-7E3B-4DCE-A27D-BADC47E930E1}" dt="2022-04-28T12:05:44.405" v="7288" actId="478"/>
          <ac:spMkLst>
            <pc:docMk/>
            <pc:sldMk cId="1924657302" sldId="470"/>
            <ac:spMk id="82" creationId="{401BA853-03DB-40BB-B325-6B69EFA0DF3A}"/>
          </ac:spMkLst>
        </pc:spChg>
        <pc:spChg chg="add del ord">
          <ac:chgData name="이윤우" userId="d355e005-16a3-4cfc-9ee5-35bf7d9a94ea" providerId="ADAL" clId="{8447BBAF-7E3B-4DCE-A27D-BADC47E930E1}" dt="2022-04-28T12:06:18.041" v="7293" actId="478"/>
          <ac:spMkLst>
            <pc:docMk/>
            <pc:sldMk cId="1924657302" sldId="470"/>
            <ac:spMk id="83" creationId="{7D79B7E5-5417-4B15-B409-5461D4E60AA1}"/>
          </ac:spMkLst>
        </pc:spChg>
        <pc:spChg chg="add ord">
          <ac:chgData name="이윤우" userId="d355e005-16a3-4cfc-9ee5-35bf7d9a94ea" providerId="ADAL" clId="{8447BBAF-7E3B-4DCE-A27D-BADC47E930E1}" dt="2022-04-28T12:06:52.898" v="7298" actId="171"/>
          <ac:spMkLst>
            <pc:docMk/>
            <pc:sldMk cId="1924657302" sldId="470"/>
            <ac:spMk id="84" creationId="{2EB0D6BF-AE56-4004-920D-3B77BFC5B277}"/>
          </ac:spMkLst>
        </pc:spChg>
        <pc:grpChg chg="add mod ord">
          <ac:chgData name="이윤우" userId="d355e005-16a3-4cfc-9ee5-35bf7d9a94ea" providerId="ADAL" clId="{8447BBAF-7E3B-4DCE-A27D-BADC47E930E1}" dt="2022-04-28T12:06:21.131" v="7294" actId="166"/>
          <ac:grpSpMkLst>
            <pc:docMk/>
            <pc:sldMk cId="1924657302" sldId="470"/>
            <ac:grpSpMk id="2" creationId="{4E186EE4-BB06-43A8-80BC-11E7FCFC49C5}"/>
          </ac:grpSpMkLst>
        </pc:grpChg>
        <pc:grpChg chg="mod">
          <ac:chgData name="이윤우" userId="d355e005-16a3-4cfc-9ee5-35bf7d9a94ea" providerId="ADAL" clId="{8447BBAF-7E3B-4DCE-A27D-BADC47E930E1}" dt="2022-04-28T12:05:58.506" v="7289" actId="164"/>
          <ac:grpSpMkLst>
            <pc:docMk/>
            <pc:sldMk cId="1924657302" sldId="470"/>
            <ac:grpSpMk id="15" creationId="{928EBAEE-9B4E-408A-934D-FDF6D8A7ABDC}"/>
          </ac:grpSpMkLst>
        </pc:grpChg>
      </pc:sldChg>
      <pc:sldChg chg="addSp delSp modSp add">
        <pc:chgData name="이윤우" userId="d355e005-16a3-4cfc-9ee5-35bf7d9a94ea" providerId="ADAL" clId="{8447BBAF-7E3B-4DCE-A27D-BADC47E930E1}" dt="2022-04-28T12:07:26.762" v="7304" actId="171"/>
        <pc:sldMkLst>
          <pc:docMk/>
          <pc:sldMk cId="3483557422" sldId="471"/>
        </pc:sldMkLst>
        <pc:spChg chg="mod">
          <ac:chgData name="이윤우" userId="d355e005-16a3-4cfc-9ee5-35bf7d9a94ea" providerId="ADAL" clId="{8447BBAF-7E3B-4DCE-A27D-BADC47E930E1}" dt="2022-04-28T12:07:09.875" v="7299" actId="164"/>
          <ac:spMkLst>
            <pc:docMk/>
            <pc:sldMk cId="3483557422" sldId="471"/>
            <ac:spMk id="32" creationId="{1767D249-9E4A-4F8B-9B3A-1DE03005C0AE}"/>
          </ac:spMkLst>
        </pc:spChg>
        <pc:spChg chg="mod">
          <ac:chgData name="이윤우" userId="d355e005-16a3-4cfc-9ee5-35bf7d9a94ea" providerId="ADAL" clId="{8447BBAF-7E3B-4DCE-A27D-BADC47E930E1}" dt="2022-04-28T12:07:09.875" v="7299" actId="164"/>
          <ac:spMkLst>
            <pc:docMk/>
            <pc:sldMk cId="3483557422" sldId="471"/>
            <ac:spMk id="33" creationId="{4C524FE2-80B3-460E-9B5A-67D177D366A9}"/>
          </ac:spMkLst>
        </pc:spChg>
        <pc:spChg chg="mod">
          <ac:chgData name="이윤우" userId="d355e005-16a3-4cfc-9ee5-35bf7d9a94ea" providerId="ADAL" clId="{8447BBAF-7E3B-4DCE-A27D-BADC47E930E1}" dt="2022-04-28T12:07:09.875" v="7299" actId="164"/>
          <ac:spMkLst>
            <pc:docMk/>
            <pc:sldMk cId="3483557422" sldId="471"/>
            <ac:spMk id="40" creationId="{7C4769DB-1543-4942-A10F-4944241CB60A}"/>
          </ac:spMkLst>
        </pc:spChg>
        <pc:spChg chg="mod">
          <ac:chgData name="이윤우" userId="d355e005-16a3-4cfc-9ee5-35bf7d9a94ea" providerId="ADAL" clId="{8447BBAF-7E3B-4DCE-A27D-BADC47E930E1}" dt="2022-04-28T12:07:09.875" v="7299" actId="164"/>
          <ac:spMkLst>
            <pc:docMk/>
            <pc:sldMk cId="3483557422" sldId="471"/>
            <ac:spMk id="43" creationId="{ADA7C488-7023-487E-AA45-BA41F74DE0A2}"/>
          </ac:spMkLst>
        </pc:spChg>
        <pc:spChg chg="mod">
          <ac:chgData name="이윤우" userId="d355e005-16a3-4cfc-9ee5-35bf7d9a94ea" providerId="ADAL" clId="{8447BBAF-7E3B-4DCE-A27D-BADC47E930E1}" dt="2022-04-28T12:07:09.875" v="7299" actId="164"/>
          <ac:spMkLst>
            <pc:docMk/>
            <pc:sldMk cId="3483557422" sldId="471"/>
            <ac:spMk id="57" creationId="{0BF89B58-141D-4FEB-9F33-CD71D370CE2F}"/>
          </ac:spMkLst>
        </pc:spChg>
        <pc:spChg chg="mod">
          <ac:chgData name="이윤우" userId="d355e005-16a3-4cfc-9ee5-35bf7d9a94ea" providerId="ADAL" clId="{8447BBAF-7E3B-4DCE-A27D-BADC47E930E1}" dt="2022-04-28T12:07:09.875" v="7299" actId="164"/>
          <ac:spMkLst>
            <pc:docMk/>
            <pc:sldMk cId="3483557422" sldId="471"/>
            <ac:spMk id="62" creationId="{CC16BE2F-32F3-4C19-88C1-71447730CC96}"/>
          </ac:spMkLst>
        </pc:spChg>
        <pc:spChg chg="mod">
          <ac:chgData name="이윤우" userId="d355e005-16a3-4cfc-9ee5-35bf7d9a94ea" providerId="ADAL" clId="{8447BBAF-7E3B-4DCE-A27D-BADC47E930E1}" dt="2022-04-28T12:07:09.875" v="7299" actId="164"/>
          <ac:spMkLst>
            <pc:docMk/>
            <pc:sldMk cId="3483557422" sldId="471"/>
            <ac:spMk id="63" creationId="{49CC7880-E499-4392-88E4-6FB25759C52D}"/>
          </ac:spMkLst>
        </pc:spChg>
        <pc:spChg chg="mod">
          <ac:chgData name="이윤우" userId="d355e005-16a3-4cfc-9ee5-35bf7d9a94ea" providerId="ADAL" clId="{8447BBAF-7E3B-4DCE-A27D-BADC47E930E1}" dt="2022-04-28T12:07:09.875" v="7299" actId="164"/>
          <ac:spMkLst>
            <pc:docMk/>
            <pc:sldMk cId="3483557422" sldId="471"/>
            <ac:spMk id="70" creationId="{FF5D04D4-7E05-476D-BF0C-66774EC91802}"/>
          </ac:spMkLst>
        </pc:spChg>
        <pc:spChg chg="mod">
          <ac:chgData name="이윤우" userId="d355e005-16a3-4cfc-9ee5-35bf7d9a94ea" providerId="ADAL" clId="{8447BBAF-7E3B-4DCE-A27D-BADC47E930E1}" dt="2022-04-28T12:07:09.875" v="7299" actId="164"/>
          <ac:spMkLst>
            <pc:docMk/>
            <pc:sldMk cId="3483557422" sldId="471"/>
            <ac:spMk id="71" creationId="{AE865095-209A-4DB9-9EC3-0EA8A82C069D}"/>
          </ac:spMkLst>
        </pc:spChg>
        <pc:spChg chg="mod">
          <ac:chgData name="이윤우" userId="d355e005-16a3-4cfc-9ee5-35bf7d9a94ea" providerId="ADAL" clId="{8447BBAF-7E3B-4DCE-A27D-BADC47E930E1}" dt="2022-04-28T12:07:09.875" v="7299" actId="164"/>
          <ac:spMkLst>
            <pc:docMk/>
            <pc:sldMk cId="3483557422" sldId="471"/>
            <ac:spMk id="74" creationId="{4A3A06EF-DB8C-4E41-B1CF-6C7EF10637E3}"/>
          </ac:spMkLst>
        </pc:spChg>
        <pc:spChg chg="mod">
          <ac:chgData name="이윤우" userId="d355e005-16a3-4cfc-9ee5-35bf7d9a94ea" providerId="ADAL" clId="{8447BBAF-7E3B-4DCE-A27D-BADC47E930E1}" dt="2022-04-28T12:07:09.875" v="7299" actId="164"/>
          <ac:spMkLst>
            <pc:docMk/>
            <pc:sldMk cId="3483557422" sldId="471"/>
            <ac:spMk id="76" creationId="{3A6ABE53-E37D-41EB-9B9D-20459FCA0DE6}"/>
          </ac:spMkLst>
        </pc:spChg>
        <pc:spChg chg="add del">
          <ac:chgData name="이윤우" userId="d355e005-16a3-4cfc-9ee5-35bf7d9a94ea" providerId="ADAL" clId="{8447BBAF-7E3B-4DCE-A27D-BADC47E930E1}" dt="2022-04-28T12:07:19.708" v="7301"/>
          <ac:spMkLst>
            <pc:docMk/>
            <pc:sldMk cId="3483557422" sldId="471"/>
            <ac:spMk id="82" creationId="{84A011DF-E2C7-4CA2-B3DB-222396D28F0F}"/>
          </ac:spMkLst>
        </pc:spChg>
        <pc:spChg chg="add ord">
          <ac:chgData name="이윤우" userId="d355e005-16a3-4cfc-9ee5-35bf7d9a94ea" providerId="ADAL" clId="{8447BBAF-7E3B-4DCE-A27D-BADC47E930E1}" dt="2022-04-28T12:07:26.762" v="7304" actId="171"/>
          <ac:spMkLst>
            <pc:docMk/>
            <pc:sldMk cId="3483557422" sldId="471"/>
            <ac:spMk id="83" creationId="{49473C5C-4494-48C4-AED8-62D975009DB1}"/>
          </ac:spMkLst>
        </pc:spChg>
        <pc:grpChg chg="add mod ord">
          <ac:chgData name="이윤우" userId="d355e005-16a3-4cfc-9ee5-35bf7d9a94ea" providerId="ADAL" clId="{8447BBAF-7E3B-4DCE-A27D-BADC47E930E1}" dt="2022-04-28T12:07:22.930" v="7302" actId="166"/>
          <ac:grpSpMkLst>
            <pc:docMk/>
            <pc:sldMk cId="3483557422" sldId="471"/>
            <ac:grpSpMk id="2" creationId="{36E91230-3AD7-489C-9DF6-AFA38023564E}"/>
          </ac:grpSpMkLst>
        </pc:grpChg>
        <pc:grpChg chg="mod">
          <ac:chgData name="이윤우" userId="d355e005-16a3-4cfc-9ee5-35bf7d9a94ea" providerId="ADAL" clId="{8447BBAF-7E3B-4DCE-A27D-BADC47E930E1}" dt="2022-04-28T12:07:09.875" v="7299" actId="164"/>
          <ac:grpSpMkLst>
            <pc:docMk/>
            <pc:sldMk cId="3483557422" sldId="471"/>
            <ac:grpSpMk id="34" creationId="{88E4EA93-9EF2-4E8F-B414-C596CA296686}"/>
          </ac:grpSpMkLst>
        </pc:grpChg>
        <pc:grpChg chg="mod">
          <ac:chgData name="이윤우" userId="d355e005-16a3-4cfc-9ee5-35bf7d9a94ea" providerId="ADAL" clId="{8447BBAF-7E3B-4DCE-A27D-BADC47E930E1}" dt="2022-04-28T12:07:09.875" v="7299" actId="164"/>
          <ac:grpSpMkLst>
            <pc:docMk/>
            <pc:sldMk cId="3483557422" sldId="471"/>
            <ac:grpSpMk id="37" creationId="{9D24779B-B8E7-4E22-B552-BF80365852AB}"/>
          </ac:grpSpMkLst>
        </pc:grpChg>
        <pc:grpChg chg="mod">
          <ac:chgData name="이윤우" userId="d355e005-16a3-4cfc-9ee5-35bf7d9a94ea" providerId="ADAL" clId="{8447BBAF-7E3B-4DCE-A27D-BADC47E930E1}" dt="2022-04-28T12:07:09.875" v="7299" actId="164"/>
          <ac:grpSpMkLst>
            <pc:docMk/>
            <pc:sldMk cId="3483557422" sldId="471"/>
            <ac:grpSpMk id="59" creationId="{E2DA5AE2-0C37-4254-B55E-B5E7DFE18F2B}"/>
          </ac:grpSpMkLst>
        </pc:grpChg>
        <pc:grpChg chg="mod">
          <ac:chgData name="이윤우" userId="d355e005-16a3-4cfc-9ee5-35bf7d9a94ea" providerId="ADAL" clId="{8447BBAF-7E3B-4DCE-A27D-BADC47E930E1}" dt="2022-04-28T12:07:09.875" v="7299" actId="164"/>
          <ac:grpSpMkLst>
            <pc:docMk/>
            <pc:sldMk cId="3483557422" sldId="471"/>
            <ac:grpSpMk id="60" creationId="{A8953F3C-4698-4FB2-B44F-646BD198A92C}"/>
          </ac:grpSpMkLst>
        </pc:grpChg>
        <pc:grpChg chg="mod">
          <ac:chgData name="이윤우" userId="d355e005-16a3-4cfc-9ee5-35bf7d9a94ea" providerId="ADAL" clId="{8447BBAF-7E3B-4DCE-A27D-BADC47E930E1}" dt="2022-04-28T12:07:09.875" v="7299" actId="164"/>
          <ac:grpSpMkLst>
            <pc:docMk/>
            <pc:sldMk cId="3483557422" sldId="471"/>
            <ac:grpSpMk id="61" creationId="{A82518AB-F1CC-453F-A27A-780825689134}"/>
          </ac:grpSpMkLst>
        </pc:grpChg>
      </pc:sldChg>
      <pc:sldChg chg="addSp modSp add">
        <pc:chgData name="이윤우" userId="d355e005-16a3-4cfc-9ee5-35bf7d9a94ea" providerId="ADAL" clId="{8447BBAF-7E3B-4DCE-A27D-BADC47E930E1}" dt="2022-04-28T12:07:50.005" v="7308" actId="171"/>
        <pc:sldMkLst>
          <pc:docMk/>
          <pc:sldMk cId="553479719" sldId="472"/>
        </pc:sldMkLst>
        <pc:spChg chg="mod">
          <ac:chgData name="이윤우" userId="d355e005-16a3-4cfc-9ee5-35bf7d9a94ea" providerId="ADAL" clId="{8447BBAF-7E3B-4DCE-A27D-BADC47E930E1}" dt="2022-04-28T12:07:41.154" v="7305" actId="164"/>
          <ac:spMkLst>
            <pc:docMk/>
            <pc:sldMk cId="553479719" sldId="472"/>
            <ac:spMk id="20" creationId="{62EB8824-1FAE-49A0-BD53-DDCE58D0D627}"/>
          </ac:spMkLst>
        </pc:spChg>
        <pc:spChg chg="mod">
          <ac:chgData name="이윤우" userId="d355e005-16a3-4cfc-9ee5-35bf7d9a94ea" providerId="ADAL" clId="{8447BBAF-7E3B-4DCE-A27D-BADC47E930E1}" dt="2022-04-28T12:07:41.154" v="7305" actId="164"/>
          <ac:spMkLst>
            <pc:docMk/>
            <pc:sldMk cId="553479719" sldId="472"/>
            <ac:spMk id="21" creationId="{584851E8-F21A-42E3-8406-8C3B97F0ECFD}"/>
          </ac:spMkLst>
        </pc:spChg>
        <pc:spChg chg="mod">
          <ac:chgData name="이윤우" userId="d355e005-16a3-4cfc-9ee5-35bf7d9a94ea" providerId="ADAL" clId="{8447BBAF-7E3B-4DCE-A27D-BADC47E930E1}" dt="2022-04-28T12:07:41.154" v="7305" actId="164"/>
          <ac:spMkLst>
            <pc:docMk/>
            <pc:sldMk cId="553479719" sldId="472"/>
            <ac:spMk id="22" creationId="{32844083-65DD-4E0A-A983-1DDE812EC984}"/>
          </ac:spMkLst>
        </pc:spChg>
        <pc:spChg chg="mod">
          <ac:chgData name="이윤우" userId="d355e005-16a3-4cfc-9ee5-35bf7d9a94ea" providerId="ADAL" clId="{8447BBAF-7E3B-4DCE-A27D-BADC47E930E1}" dt="2022-04-28T12:07:41.154" v="7305" actId="164"/>
          <ac:spMkLst>
            <pc:docMk/>
            <pc:sldMk cId="553479719" sldId="472"/>
            <ac:spMk id="45" creationId="{B3EC3ADA-8984-4866-958B-0F5E44AD7A93}"/>
          </ac:spMkLst>
        </pc:spChg>
        <pc:spChg chg="mod">
          <ac:chgData name="이윤우" userId="d355e005-16a3-4cfc-9ee5-35bf7d9a94ea" providerId="ADAL" clId="{8447BBAF-7E3B-4DCE-A27D-BADC47E930E1}" dt="2022-04-28T12:07:41.154" v="7305" actId="164"/>
          <ac:spMkLst>
            <pc:docMk/>
            <pc:sldMk cId="553479719" sldId="472"/>
            <ac:spMk id="50" creationId="{F1FC1829-8F42-43E3-B5C1-D888108865C4}"/>
          </ac:spMkLst>
        </pc:spChg>
        <pc:spChg chg="mod">
          <ac:chgData name="이윤우" userId="d355e005-16a3-4cfc-9ee5-35bf7d9a94ea" providerId="ADAL" clId="{8447BBAF-7E3B-4DCE-A27D-BADC47E930E1}" dt="2022-04-28T12:07:41.154" v="7305" actId="164"/>
          <ac:spMkLst>
            <pc:docMk/>
            <pc:sldMk cId="553479719" sldId="472"/>
            <ac:spMk id="51" creationId="{272A6881-5470-42AF-9D3D-A9E92ED135EF}"/>
          </ac:spMkLst>
        </pc:spChg>
        <pc:spChg chg="mod">
          <ac:chgData name="이윤우" userId="d355e005-16a3-4cfc-9ee5-35bf7d9a94ea" providerId="ADAL" clId="{8447BBAF-7E3B-4DCE-A27D-BADC47E930E1}" dt="2022-04-28T12:07:41.154" v="7305" actId="164"/>
          <ac:spMkLst>
            <pc:docMk/>
            <pc:sldMk cId="553479719" sldId="472"/>
            <ac:spMk id="75" creationId="{CF9D37E9-85B8-4006-A00D-530173726251}"/>
          </ac:spMkLst>
        </pc:spChg>
        <pc:spChg chg="add ord">
          <ac:chgData name="이윤우" userId="d355e005-16a3-4cfc-9ee5-35bf7d9a94ea" providerId="ADAL" clId="{8447BBAF-7E3B-4DCE-A27D-BADC47E930E1}" dt="2022-04-28T12:07:50.005" v="7308" actId="171"/>
          <ac:spMkLst>
            <pc:docMk/>
            <pc:sldMk cId="553479719" sldId="472"/>
            <ac:spMk id="82" creationId="{6EF7A157-C812-4DB4-97FC-8A555D3BB3CF}"/>
          </ac:spMkLst>
        </pc:spChg>
        <pc:grpChg chg="add mod ord">
          <ac:chgData name="이윤우" userId="d355e005-16a3-4cfc-9ee5-35bf7d9a94ea" providerId="ADAL" clId="{8447BBAF-7E3B-4DCE-A27D-BADC47E930E1}" dt="2022-04-28T12:07:44.874" v="7306" actId="166"/>
          <ac:grpSpMkLst>
            <pc:docMk/>
            <pc:sldMk cId="553479719" sldId="472"/>
            <ac:grpSpMk id="2" creationId="{EBB6230C-D784-4BDD-8E8C-113924DAF203}"/>
          </ac:grpSpMkLst>
        </pc:grpChg>
        <pc:grpChg chg="mod">
          <ac:chgData name="이윤우" userId="d355e005-16a3-4cfc-9ee5-35bf7d9a94ea" providerId="ADAL" clId="{8447BBAF-7E3B-4DCE-A27D-BADC47E930E1}" dt="2022-04-28T12:07:41.154" v="7305" actId="164"/>
          <ac:grpSpMkLst>
            <pc:docMk/>
            <pc:sldMk cId="553479719" sldId="472"/>
            <ac:grpSpMk id="23" creationId="{444A19CE-91D6-4012-8CBB-6DA94839329C}"/>
          </ac:grpSpMkLst>
        </pc:grpChg>
        <pc:grpChg chg="mod">
          <ac:chgData name="이윤우" userId="d355e005-16a3-4cfc-9ee5-35bf7d9a94ea" providerId="ADAL" clId="{8447BBAF-7E3B-4DCE-A27D-BADC47E930E1}" dt="2022-04-28T12:07:41.154" v="7305" actId="164"/>
          <ac:grpSpMkLst>
            <pc:docMk/>
            <pc:sldMk cId="553479719" sldId="472"/>
            <ac:grpSpMk id="26" creationId="{08B8201F-46B8-4282-A46A-EEDE7800B801}"/>
          </ac:grpSpMkLst>
        </pc:grpChg>
        <pc:grpChg chg="mod">
          <ac:chgData name="이윤우" userId="d355e005-16a3-4cfc-9ee5-35bf7d9a94ea" providerId="ADAL" clId="{8447BBAF-7E3B-4DCE-A27D-BADC47E930E1}" dt="2022-04-28T12:07:41.154" v="7305" actId="164"/>
          <ac:grpSpMkLst>
            <pc:docMk/>
            <pc:sldMk cId="553479719" sldId="472"/>
            <ac:grpSpMk id="29" creationId="{2EFBBEF9-4C08-4E6D-AF04-CE58ECD081C0}"/>
          </ac:grpSpMkLst>
        </pc:grpChg>
        <pc:grpChg chg="mod">
          <ac:chgData name="이윤우" userId="d355e005-16a3-4cfc-9ee5-35bf7d9a94ea" providerId="ADAL" clId="{8447BBAF-7E3B-4DCE-A27D-BADC47E930E1}" dt="2022-04-28T12:07:41.154" v="7305" actId="164"/>
          <ac:grpSpMkLst>
            <pc:docMk/>
            <pc:sldMk cId="553479719" sldId="472"/>
            <ac:grpSpMk id="47" creationId="{150255FC-F8E9-4330-9EBF-060416CEF2CE}"/>
          </ac:grpSpMkLst>
        </pc:grpChg>
      </pc:sldChg>
      <pc:sldChg chg="add del">
        <pc:chgData name="이윤우" userId="d355e005-16a3-4cfc-9ee5-35bf7d9a94ea" providerId="ADAL" clId="{8447BBAF-7E3B-4DCE-A27D-BADC47E930E1}" dt="2022-04-28T12:08:08.426" v="7312" actId="2696"/>
        <pc:sldMkLst>
          <pc:docMk/>
          <pc:sldMk cId="1560640451" sldId="473"/>
        </pc:sldMkLst>
      </pc:sldChg>
      <pc:sldChg chg="addSp delSp modSp">
        <pc:chgData name="이윤우" userId="d355e005-16a3-4cfc-9ee5-35bf7d9a94ea" providerId="ADAL" clId="{8447BBAF-7E3B-4DCE-A27D-BADC47E930E1}" dt="2022-04-29T00:29:45.840" v="7477" actId="478"/>
        <pc:sldMkLst>
          <pc:docMk/>
          <pc:sldMk cId="2869456451" sldId="474"/>
        </pc:sldMkLst>
        <pc:picChg chg="mod ord">
          <ac:chgData name="이윤우" userId="d355e005-16a3-4cfc-9ee5-35bf7d9a94ea" providerId="ADAL" clId="{8447BBAF-7E3B-4DCE-A27D-BADC47E930E1}" dt="2022-04-29T00:29:42.161" v="7476" actId="167"/>
          <ac:picMkLst>
            <pc:docMk/>
            <pc:sldMk cId="2869456451" sldId="474"/>
            <ac:picMk id="3" creationId="{7B64B18D-45AA-48BA-B642-23CBC23228DA}"/>
          </ac:picMkLst>
        </pc:picChg>
        <pc:picChg chg="add del ord">
          <ac:chgData name="이윤우" userId="d355e005-16a3-4cfc-9ee5-35bf7d9a94ea" providerId="ADAL" clId="{8447BBAF-7E3B-4DCE-A27D-BADC47E930E1}" dt="2022-04-28T12:41:52.968" v="7452" actId="478"/>
          <ac:picMkLst>
            <pc:docMk/>
            <pc:sldMk cId="2869456451" sldId="474"/>
            <ac:picMk id="28" creationId="{A0CF111E-8E64-4595-931A-E98E7F49C313}"/>
          </ac:picMkLst>
        </pc:picChg>
        <pc:picChg chg="add del ord">
          <ac:chgData name="이윤우" userId="d355e005-16a3-4cfc-9ee5-35bf7d9a94ea" providerId="ADAL" clId="{8447BBAF-7E3B-4DCE-A27D-BADC47E930E1}" dt="2022-04-29T00:29:45.840" v="7477" actId="478"/>
          <ac:picMkLst>
            <pc:docMk/>
            <pc:sldMk cId="2869456451" sldId="474"/>
            <ac:picMk id="28" creationId="{F8857C82-707D-4024-B6C7-E922EDEDA4F3}"/>
          </ac:picMkLst>
        </pc:picChg>
      </pc:sldChg>
      <pc:sldChg chg="addSp delSp modSp">
        <pc:chgData name="이윤우" userId="d355e005-16a3-4cfc-9ee5-35bf7d9a94ea" providerId="ADAL" clId="{8447BBAF-7E3B-4DCE-A27D-BADC47E930E1}" dt="2022-04-29T00:30:36.200" v="7486" actId="478"/>
        <pc:sldMkLst>
          <pc:docMk/>
          <pc:sldMk cId="585800876" sldId="476"/>
        </pc:sldMkLst>
        <pc:picChg chg="mod ord">
          <ac:chgData name="이윤우" userId="d355e005-16a3-4cfc-9ee5-35bf7d9a94ea" providerId="ADAL" clId="{8447BBAF-7E3B-4DCE-A27D-BADC47E930E1}" dt="2022-04-29T00:30:34.026" v="7485" actId="167"/>
          <ac:picMkLst>
            <pc:docMk/>
            <pc:sldMk cId="585800876" sldId="476"/>
            <ac:picMk id="3" creationId="{3A0F55C1-4B6C-43CE-8072-E66F43A46DE9}"/>
          </ac:picMkLst>
        </pc:picChg>
        <pc:picChg chg="del">
          <ac:chgData name="이윤우" userId="d355e005-16a3-4cfc-9ee5-35bf7d9a94ea" providerId="ADAL" clId="{8447BBAF-7E3B-4DCE-A27D-BADC47E930E1}" dt="2022-04-28T12:49:11.518" v="7469" actId="478"/>
          <ac:picMkLst>
            <pc:docMk/>
            <pc:sldMk cId="585800876" sldId="476"/>
            <ac:picMk id="3" creationId="{7B64B18D-45AA-48BA-B642-23CBC23228DA}"/>
          </ac:picMkLst>
        </pc:picChg>
        <pc:picChg chg="add del ord">
          <ac:chgData name="이윤우" userId="d355e005-16a3-4cfc-9ee5-35bf7d9a94ea" providerId="ADAL" clId="{8447BBAF-7E3B-4DCE-A27D-BADC47E930E1}" dt="2022-04-29T00:30:36.200" v="7486" actId="478"/>
          <ac:picMkLst>
            <pc:docMk/>
            <pc:sldMk cId="585800876" sldId="476"/>
            <ac:picMk id="28" creationId="{CB46E1AA-89C5-4AFB-BBE1-40E0EB8AA332}"/>
          </ac:picMkLst>
        </pc:picChg>
      </pc:sldChg>
      <pc:sldChg chg="delSp modSp add del">
        <pc:chgData name="이윤우" userId="d355e005-16a3-4cfc-9ee5-35bf7d9a94ea" providerId="ADAL" clId="{8447BBAF-7E3B-4DCE-A27D-BADC47E930E1}" dt="2022-04-28T12:42:55.199" v="7459" actId="2696"/>
        <pc:sldMkLst>
          <pc:docMk/>
          <pc:sldMk cId="2940063891" sldId="477"/>
        </pc:sldMkLst>
        <pc:picChg chg="del ord">
          <ac:chgData name="이윤우" userId="d355e005-16a3-4cfc-9ee5-35bf7d9a94ea" providerId="ADAL" clId="{8447BBAF-7E3B-4DCE-A27D-BADC47E930E1}" dt="2022-04-28T12:42:35.619" v="7456" actId="478"/>
          <ac:picMkLst>
            <pc:docMk/>
            <pc:sldMk cId="2940063891" sldId="477"/>
            <ac:picMk id="3" creationId="{7B64B18D-45AA-48BA-B642-23CBC23228DA}"/>
          </ac:picMkLst>
        </pc:picChg>
      </pc:sldChg>
      <pc:sldChg chg="add del">
        <pc:chgData name="이윤우" userId="d355e005-16a3-4cfc-9ee5-35bf7d9a94ea" providerId="ADAL" clId="{8447BBAF-7E3B-4DCE-A27D-BADC47E930E1}" dt="2022-04-28T12:43:00.319" v="7461" actId="2696"/>
        <pc:sldMkLst>
          <pc:docMk/>
          <pc:sldMk cId="786399250" sldId="478"/>
        </pc:sldMkLst>
      </pc:sldChg>
      <pc:sldChg chg="addSp delSp modSp">
        <pc:chgData name="이윤우" userId="d355e005-16a3-4cfc-9ee5-35bf7d9a94ea" providerId="ADAL" clId="{8447BBAF-7E3B-4DCE-A27D-BADC47E930E1}" dt="2022-04-29T04:19:59.362" v="7690" actId="20577"/>
        <pc:sldMkLst>
          <pc:docMk/>
          <pc:sldMk cId="2543023443" sldId="478"/>
        </pc:sldMkLst>
        <pc:spChg chg="mod">
          <ac:chgData name="이윤우" userId="d355e005-16a3-4cfc-9ee5-35bf7d9a94ea" providerId="ADAL" clId="{8447BBAF-7E3B-4DCE-A27D-BADC47E930E1}" dt="2022-04-29T01:40:48.770" v="7570" actId="1035"/>
          <ac:spMkLst>
            <pc:docMk/>
            <pc:sldMk cId="2543023443" sldId="478"/>
            <ac:spMk id="4" creationId="{8282F4EB-4048-4EA6-8441-9B024B9E36A6}"/>
          </ac:spMkLst>
        </pc:spChg>
        <pc:spChg chg="mod">
          <ac:chgData name="이윤우" userId="d355e005-16a3-4cfc-9ee5-35bf7d9a94ea" providerId="ADAL" clId="{8447BBAF-7E3B-4DCE-A27D-BADC47E930E1}" dt="2022-04-29T01:41:34.776" v="7572" actId="1076"/>
          <ac:spMkLst>
            <pc:docMk/>
            <pc:sldMk cId="2543023443" sldId="478"/>
            <ac:spMk id="51" creationId="{5781F989-4268-4704-8ECC-D006C519357C}"/>
          </ac:spMkLst>
        </pc:spChg>
        <pc:spChg chg="mod">
          <ac:chgData name="이윤우" userId="d355e005-16a3-4cfc-9ee5-35bf7d9a94ea" providerId="ADAL" clId="{8447BBAF-7E3B-4DCE-A27D-BADC47E930E1}" dt="2022-04-29T01:41:29.321" v="7571" actId="1076"/>
          <ac:spMkLst>
            <pc:docMk/>
            <pc:sldMk cId="2543023443" sldId="478"/>
            <ac:spMk id="52" creationId="{A2AF1C42-E329-4362-BC02-B781352A0539}"/>
          </ac:spMkLst>
        </pc:spChg>
        <pc:spChg chg="mod">
          <ac:chgData name="이윤우" userId="d355e005-16a3-4cfc-9ee5-35bf7d9a94ea" providerId="ADAL" clId="{8447BBAF-7E3B-4DCE-A27D-BADC47E930E1}" dt="2022-04-29T04:19:59.362" v="7690" actId="20577"/>
          <ac:spMkLst>
            <pc:docMk/>
            <pc:sldMk cId="2543023443" sldId="478"/>
            <ac:spMk id="53" creationId="{30D44311-ED20-4EB6-B221-EBA58637A17E}"/>
          </ac:spMkLst>
        </pc:spChg>
        <pc:picChg chg="add del mod">
          <ac:chgData name="이윤우" userId="d355e005-16a3-4cfc-9ee5-35bf7d9a94ea" providerId="ADAL" clId="{8447BBAF-7E3B-4DCE-A27D-BADC47E930E1}" dt="2022-04-29T01:42:31.371" v="7575" actId="478"/>
          <ac:picMkLst>
            <pc:docMk/>
            <pc:sldMk cId="2543023443" sldId="478"/>
            <ac:picMk id="33" creationId="{DB1DB792-6672-4A6E-9AFD-80371064F5E3}"/>
          </ac:picMkLst>
        </pc:picChg>
      </pc:sldChg>
      <pc:sldChg chg="add del">
        <pc:chgData name="이윤우" userId="d355e005-16a3-4cfc-9ee5-35bf7d9a94ea" providerId="ADAL" clId="{8447BBAF-7E3B-4DCE-A27D-BADC47E930E1}" dt="2022-04-28T12:42:59.162" v="7460" actId="2696"/>
        <pc:sldMkLst>
          <pc:docMk/>
          <pc:sldMk cId="3329329967" sldId="479"/>
        </pc:sldMkLst>
      </pc:sldChg>
      <pc:sldChg chg="delSp modSp del">
        <pc:chgData name="이윤우" userId="d355e005-16a3-4cfc-9ee5-35bf7d9a94ea" providerId="ADAL" clId="{8447BBAF-7E3B-4DCE-A27D-BADC47E930E1}" dt="2022-04-29T05:46:50.769" v="7913" actId="2696"/>
        <pc:sldMkLst>
          <pc:docMk/>
          <pc:sldMk cId="2712227989" sldId="482"/>
        </pc:sldMkLst>
        <pc:spChg chg="mod topLvl">
          <ac:chgData name="이윤우" userId="d355e005-16a3-4cfc-9ee5-35bf7d9a94ea" providerId="ADAL" clId="{8447BBAF-7E3B-4DCE-A27D-BADC47E930E1}" dt="2022-04-29T05:42:02.559" v="7814" actId="165"/>
          <ac:spMkLst>
            <pc:docMk/>
            <pc:sldMk cId="2712227989" sldId="482"/>
            <ac:spMk id="2" creationId="{CE1EEE72-9C13-4BEC-890D-37C892973C2A}"/>
          </ac:spMkLst>
        </pc:spChg>
        <pc:spChg chg="mod topLvl">
          <ac:chgData name="이윤우" userId="d355e005-16a3-4cfc-9ee5-35bf7d9a94ea" providerId="ADAL" clId="{8447BBAF-7E3B-4DCE-A27D-BADC47E930E1}" dt="2022-04-29T05:42:02.559" v="7814" actId="165"/>
          <ac:spMkLst>
            <pc:docMk/>
            <pc:sldMk cId="2712227989" sldId="482"/>
            <ac:spMk id="3" creationId="{4CE3AA3B-7655-4C67-91AF-A534B3CB5F7A}"/>
          </ac:spMkLst>
        </pc:spChg>
        <pc:spChg chg="mod topLvl">
          <ac:chgData name="이윤우" userId="d355e005-16a3-4cfc-9ee5-35bf7d9a94ea" providerId="ADAL" clId="{8447BBAF-7E3B-4DCE-A27D-BADC47E930E1}" dt="2022-04-29T05:42:02.559" v="7814" actId="165"/>
          <ac:spMkLst>
            <pc:docMk/>
            <pc:sldMk cId="2712227989" sldId="482"/>
            <ac:spMk id="4" creationId="{3F6DCB27-539A-49F6-83B3-429065BE184B}"/>
          </ac:spMkLst>
        </pc:spChg>
        <pc:spChg chg="mod topLvl">
          <ac:chgData name="이윤우" userId="d355e005-16a3-4cfc-9ee5-35bf7d9a94ea" providerId="ADAL" clId="{8447BBAF-7E3B-4DCE-A27D-BADC47E930E1}" dt="2022-04-29T05:42:02.559" v="7814" actId="165"/>
          <ac:spMkLst>
            <pc:docMk/>
            <pc:sldMk cId="2712227989" sldId="482"/>
            <ac:spMk id="10" creationId="{1382BC87-A17B-4A3B-BD86-B1A5778C8473}"/>
          </ac:spMkLst>
        </pc:spChg>
        <pc:spChg chg="mod topLvl">
          <ac:chgData name="이윤우" userId="d355e005-16a3-4cfc-9ee5-35bf7d9a94ea" providerId="ADAL" clId="{8447BBAF-7E3B-4DCE-A27D-BADC47E930E1}" dt="2022-04-29T05:42:02.559" v="7814" actId="165"/>
          <ac:spMkLst>
            <pc:docMk/>
            <pc:sldMk cId="2712227989" sldId="482"/>
            <ac:spMk id="13" creationId="{19B8B37E-3D8A-4F32-BA92-92D540639C43}"/>
          </ac:spMkLst>
        </pc:spChg>
        <pc:spChg chg="mod topLvl">
          <ac:chgData name="이윤우" userId="d355e005-16a3-4cfc-9ee5-35bf7d9a94ea" providerId="ADAL" clId="{8447BBAF-7E3B-4DCE-A27D-BADC47E930E1}" dt="2022-04-29T05:42:02.559" v="7814" actId="165"/>
          <ac:spMkLst>
            <pc:docMk/>
            <pc:sldMk cId="2712227989" sldId="482"/>
            <ac:spMk id="15" creationId="{22FDD4D1-FC94-4ADB-BFEF-46D2DBE60877}"/>
          </ac:spMkLst>
        </pc:spChg>
        <pc:spChg chg="mod topLvl">
          <ac:chgData name="이윤우" userId="d355e005-16a3-4cfc-9ee5-35bf7d9a94ea" providerId="ADAL" clId="{8447BBAF-7E3B-4DCE-A27D-BADC47E930E1}" dt="2022-04-29T05:42:02.559" v="7814" actId="165"/>
          <ac:spMkLst>
            <pc:docMk/>
            <pc:sldMk cId="2712227989" sldId="482"/>
            <ac:spMk id="17" creationId="{8D655BC7-8C9B-4925-98E7-5750FED237AD}"/>
          </ac:spMkLst>
        </pc:spChg>
        <pc:spChg chg="mod topLvl">
          <ac:chgData name="이윤우" userId="d355e005-16a3-4cfc-9ee5-35bf7d9a94ea" providerId="ADAL" clId="{8447BBAF-7E3B-4DCE-A27D-BADC47E930E1}" dt="2022-04-29T05:42:02.559" v="7814" actId="165"/>
          <ac:spMkLst>
            <pc:docMk/>
            <pc:sldMk cId="2712227989" sldId="482"/>
            <ac:spMk id="42" creationId="{CB5768B7-04A9-47B6-9CCA-0A59CEA57D0A}"/>
          </ac:spMkLst>
        </pc:spChg>
        <pc:spChg chg="mod topLvl">
          <ac:chgData name="이윤우" userId="d355e005-16a3-4cfc-9ee5-35bf7d9a94ea" providerId="ADAL" clId="{8447BBAF-7E3B-4DCE-A27D-BADC47E930E1}" dt="2022-04-29T05:42:02.559" v="7814" actId="165"/>
          <ac:spMkLst>
            <pc:docMk/>
            <pc:sldMk cId="2712227989" sldId="482"/>
            <ac:spMk id="46" creationId="{19E4FD64-06FC-462B-8F3D-06C111B8E675}"/>
          </ac:spMkLst>
        </pc:spChg>
        <pc:spChg chg="mod topLvl">
          <ac:chgData name="이윤우" userId="d355e005-16a3-4cfc-9ee5-35bf7d9a94ea" providerId="ADAL" clId="{8447BBAF-7E3B-4DCE-A27D-BADC47E930E1}" dt="2022-04-29T05:42:02.559" v="7814" actId="165"/>
          <ac:spMkLst>
            <pc:docMk/>
            <pc:sldMk cId="2712227989" sldId="482"/>
            <ac:spMk id="47" creationId="{8C0F77AD-1380-4FBD-B228-91532EF750EE}"/>
          </ac:spMkLst>
        </pc:spChg>
        <pc:spChg chg="mod topLvl">
          <ac:chgData name="이윤우" userId="d355e005-16a3-4cfc-9ee5-35bf7d9a94ea" providerId="ADAL" clId="{8447BBAF-7E3B-4DCE-A27D-BADC47E930E1}" dt="2022-04-29T05:42:02.559" v="7814" actId="165"/>
          <ac:spMkLst>
            <pc:docMk/>
            <pc:sldMk cId="2712227989" sldId="482"/>
            <ac:spMk id="74" creationId="{7133F1CB-A184-4A24-8B74-DDFFF7276F8F}"/>
          </ac:spMkLst>
        </pc:spChg>
        <pc:spChg chg="mod topLvl">
          <ac:chgData name="이윤우" userId="d355e005-16a3-4cfc-9ee5-35bf7d9a94ea" providerId="ADAL" clId="{8447BBAF-7E3B-4DCE-A27D-BADC47E930E1}" dt="2022-04-29T05:42:02.559" v="7814" actId="165"/>
          <ac:spMkLst>
            <pc:docMk/>
            <pc:sldMk cId="2712227989" sldId="482"/>
            <ac:spMk id="75" creationId="{A72309F9-C9F1-4F53-A805-51F49DCFD479}"/>
          </ac:spMkLst>
        </pc:spChg>
        <pc:spChg chg="mod topLvl">
          <ac:chgData name="이윤우" userId="d355e005-16a3-4cfc-9ee5-35bf7d9a94ea" providerId="ADAL" clId="{8447BBAF-7E3B-4DCE-A27D-BADC47E930E1}" dt="2022-04-29T05:42:02.559" v="7814" actId="165"/>
          <ac:spMkLst>
            <pc:docMk/>
            <pc:sldMk cId="2712227989" sldId="482"/>
            <ac:spMk id="76" creationId="{61120B90-50DF-4DF4-BCC8-A45E8BE57A74}"/>
          </ac:spMkLst>
        </pc:spChg>
        <pc:spChg chg="mod topLvl">
          <ac:chgData name="이윤우" userId="d355e005-16a3-4cfc-9ee5-35bf7d9a94ea" providerId="ADAL" clId="{8447BBAF-7E3B-4DCE-A27D-BADC47E930E1}" dt="2022-04-29T05:42:02.559" v="7814" actId="165"/>
          <ac:spMkLst>
            <pc:docMk/>
            <pc:sldMk cId="2712227989" sldId="482"/>
            <ac:spMk id="77" creationId="{A306B3B2-CFF9-4659-8D86-722FB5B28216}"/>
          </ac:spMkLst>
        </pc:spChg>
        <pc:spChg chg="mod">
          <ac:chgData name="이윤우" userId="d355e005-16a3-4cfc-9ee5-35bf7d9a94ea" providerId="ADAL" clId="{8447BBAF-7E3B-4DCE-A27D-BADC47E930E1}" dt="2022-04-29T05:21:00.106" v="7790"/>
          <ac:spMkLst>
            <pc:docMk/>
            <pc:sldMk cId="2712227989" sldId="482"/>
            <ac:spMk id="78" creationId="{58C88D05-ABF4-4A6A-9CE0-16CA88B6A6CB}"/>
          </ac:spMkLst>
        </pc:spChg>
        <pc:grpChg chg="del mod">
          <ac:chgData name="이윤우" userId="d355e005-16a3-4cfc-9ee5-35bf7d9a94ea" providerId="ADAL" clId="{8447BBAF-7E3B-4DCE-A27D-BADC47E930E1}" dt="2022-04-29T05:42:02.559" v="7814" actId="165"/>
          <ac:grpSpMkLst>
            <pc:docMk/>
            <pc:sldMk cId="2712227989" sldId="482"/>
            <ac:grpSpMk id="9" creationId="{46D0E03F-84C2-4E85-96FD-A090A67717DF}"/>
          </ac:grpSpMkLst>
        </pc:grpChg>
        <pc:grpChg chg="mod topLvl">
          <ac:chgData name="이윤우" userId="d355e005-16a3-4cfc-9ee5-35bf7d9a94ea" providerId="ADAL" clId="{8447BBAF-7E3B-4DCE-A27D-BADC47E930E1}" dt="2022-04-29T05:42:02.559" v="7814" actId="165"/>
          <ac:grpSpMkLst>
            <pc:docMk/>
            <pc:sldMk cId="2712227989" sldId="482"/>
            <ac:grpSpMk id="130" creationId="{298E6543-64CE-4A5E-A1C6-D687E42EBC2C}"/>
          </ac:grpSpMkLst>
        </pc:grpChg>
        <pc:picChg chg="mod topLvl">
          <ac:chgData name="이윤우" userId="d355e005-16a3-4cfc-9ee5-35bf7d9a94ea" providerId="ADAL" clId="{8447BBAF-7E3B-4DCE-A27D-BADC47E930E1}" dt="2022-04-29T05:42:02.559" v="7814" actId="165"/>
          <ac:picMkLst>
            <pc:docMk/>
            <pc:sldMk cId="2712227989" sldId="482"/>
            <ac:picMk id="12" creationId="{6A855EE8-8330-4E21-B4AB-FD182EA6C601}"/>
          </ac:picMkLst>
        </pc:picChg>
        <pc:picChg chg="mod topLvl">
          <ac:chgData name="이윤우" userId="d355e005-16a3-4cfc-9ee5-35bf7d9a94ea" providerId="ADAL" clId="{8447BBAF-7E3B-4DCE-A27D-BADC47E930E1}" dt="2022-04-29T05:42:02.559" v="7814" actId="165"/>
          <ac:picMkLst>
            <pc:docMk/>
            <pc:sldMk cId="2712227989" sldId="482"/>
            <ac:picMk id="16" creationId="{E84908CC-014F-4E0D-BED1-23CC549FD331}"/>
          </ac:picMkLst>
        </pc:picChg>
        <pc:picChg chg="mod topLvl">
          <ac:chgData name="이윤우" userId="d355e005-16a3-4cfc-9ee5-35bf7d9a94ea" providerId="ADAL" clId="{8447BBAF-7E3B-4DCE-A27D-BADC47E930E1}" dt="2022-04-29T05:42:02.559" v="7814" actId="165"/>
          <ac:picMkLst>
            <pc:docMk/>
            <pc:sldMk cId="2712227989" sldId="482"/>
            <ac:picMk id="18" creationId="{F0D8DEAD-B296-40AF-A4F0-C09F0BBED79A}"/>
          </ac:picMkLst>
        </pc:picChg>
        <pc:picChg chg="mod topLvl">
          <ac:chgData name="이윤우" userId="d355e005-16a3-4cfc-9ee5-35bf7d9a94ea" providerId="ADAL" clId="{8447BBAF-7E3B-4DCE-A27D-BADC47E930E1}" dt="2022-04-29T05:42:02.559" v="7814" actId="165"/>
          <ac:picMkLst>
            <pc:docMk/>
            <pc:sldMk cId="2712227989" sldId="482"/>
            <ac:picMk id="100" creationId="{C7F207E5-7F41-45FA-8FCF-0835E8BC341F}"/>
          </ac:picMkLst>
        </pc:picChg>
        <pc:picChg chg="mod topLvl">
          <ac:chgData name="이윤우" userId="d355e005-16a3-4cfc-9ee5-35bf7d9a94ea" providerId="ADAL" clId="{8447BBAF-7E3B-4DCE-A27D-BADC47E930E1}" dt="2022-04-29T05:42:02.559" v="7814" actId="165"/>
          <ac:picMkLst>
            <pc:docMk/>
            <pc:sldMk cId="2712227989" sldId="482"/>
            <ac:picMk id="103" creationId="{B2A6B8F8-FE8F-4AD6-8851-28DE34ABDB36}"/>
          </ac:picMkLst>
        </pc:picChg>
        <pc:picChg chg="mod topLvl">
          <ac:chgData name="이윤우" userId="d355e005-16a3-4cfc-9ee5-35bf7d9a94ea" providerId="ADAL" clId="{8447BBAF-7E3B-4DCE-A27D-BADC47E930E1}" dt="2022-04-29T05:42:02.559" v="7814" actId="165"/>
          <ac:picMkLst>
            <pc:docMk/>
            <pc:sldMk cId="2712227989" sldId="482"/>
            <ac:picMk id="106" creationId="{D485D93D-BFB9-4381-9318-80A88B1BD199}"/>
          </ac:picMkLst>
        </pc:picChg>
      </pc:sldChg>
      <pc:sldChg chg="addSp delSp modSp">
        <pc:chgData name="이윤우" userId="d355e005-16a3-4cfc-9ee5-35bf7d9a94ea" providerId="ADAL" clId="{8447BBAF-7E3B-4DCE-A27D-BADC47E930E1}" dt="2022-04-29T04:34:23.592" v="7727" actId="478"/>
        <pc:sldMkLst>
          <pc:docMk/>
          <pc:sldMk cId="3263552255" sldId="483"/>
        </pc:sldMkLst>
        <pc:spChg chg="add mod">
          <ac:chgData name="이윤우" userId="d355e005-16a3-4cfc-9ee5-35bf7d9a94ea" providerId="ADAL" clId="{8447BBAF-7E3B-4DCE-A27D-BADC47E930E1}" dt="2022-04-29T04:30:55.059" v="7702" actId="14100"/>
          <ac:spMkLst>
            <pc:docMk/>
            <pc:sldMk cId="3263552255" sldId="483"/>
            <ac:spMk id="2" creationId="{A7E866C1-5E1F-4092-B393-EB33EC1AE12B}"/>
          </ac:spMkLst>
        </pc:spChg>
        <pc:spChg chg="mod">
          <ac:chgData name="이윤우" userId="d355e005-16a3-4cfc-9ee5-35bf7d9a94ea" providerId="ADAL" clId="{8447BBAF-7E3B-4DCE-A27D-BADC47E930E1}" dt="2022-04-29T04:16:29.249" v="7620" actId="12788"/>
          <ac:spMkLst>
            <pc:docMk/>
            <pc:sldMk cId="3263552255" sldId="483"/>
            <ac:spMk id="5" creationId="{80B74B2B-E040-432A-A134-9E7DA287D494}"/>
          </ac:spMkLst>
        </pc:spChg>
        <pc:spChg chg="mod">
          <ac:chgData name="이윤우" userId="d355e005-16a3-4cfc-9ee5-35bf7d9a94ea" providerId="ADAL" clId="{8447BBAF-7E3B-4DCE-A27D-BADC47E930E1}" dt="2022-04-29T04:16:14.312" v="7618" actId="12789"/>
          <ac:spMkLst>
            <pc:docMk/>
            <pc:sldMk cId="3263552255" sldId="483"/>
            <ac:spMk id="6" creationId="{65A2D85C-0FA3-4C25-A78F-F1BBD8089BD5}"/>
          </ac:spMkLst>
        </pc:spChg>
        <pc:spChg chg="mod">
          <ac:chgData name="이윤우" userId="d355e005-16a3-4cfc-9ee5-35bf7d9a94ea" providerId="ADAL" clId="{8447BBAF-7E3B-4DCE-A27D-BADC47E930E1}" dt="2022-04-29T04:17:44.827" v="7626" actId="1076"/>
          <ac:spMkLst>
            <pc:docMk/>
            <pc:sldMk cId="3263552255" sldId="483"/>
            <ac:spMk id="33" creationId="{D546A5E6-060E-4349-9FB6-E4A0A2BC3D96}"/>
          </ac:spMkLst>
        </pc:spChg>
        <pc:spChg chg="mod">
          <ac:chgData name="이윤우" userId="d355e005-16a3-4cfc-9ee5-35bf7d9a94ea" providerId="ADAL" clId="{8447BBAF-7E3B-4DCE-A27D-BADC47E930E1}" dt="2022-04-29T04:18:15.615" v="7636" actId="1035"/>
          <ac:spMkLst>
            <pc:docMk/>
            <pc:sldMk cId="3263552255" sldId="483"/>
            <ac:spMk id="34" creationId="{D232191F-90D4-4641-AFB7-E41580DD59B2}"/>
          </ac:spMkLst>
        </pc:spChg>
        <pc:spChg chg="del mod">
          <ac:chgData name="이윤우" userId="d355e005-16a3-4cfc-9ee5-35bf7d9a94ea" providerId="ADAL" clId="{8447BBAF-7E3B-4DCE-A27D-BADC47E930E1}" dt="2022-04-29T04:34:23.592" v="7727" actId="478"/>
          <ac:spMkLst>
            <pc:docMk/>
            <pc:sldMk cId="3263552255" sldId="483"/>
            <ac:spMk id="37" creationId="{BEA84C75-6E37-4A59-B7A0-B97683D95EBE}"/>
          </ac:spMkLst>
        </pc:spChg>
        <pc:spChg chg="mod">
          <ac:chgData name="이윤우" userId="d355e005-16a3-4cfc-9ee5-35bf7d9a94ea" providerId="ADAL" clId="{8447BBAF-7E3B-4DCE-A27D-BADC47E930E1}" dt="2022-04-29T04:16:14.312" v="7618" actId="12789"/>
          <ac:spMkLst>
            <pc:docMk/>
            <pc:sldMk cId="3263552255" sldId="483"/>
            <ac:spMk id="40" creationId="{02F8BE61-3460-4EF6-AF08-880D503EDA4E}"/>
          </ac:spMkLst>
        </pc:spChg>
        <pc:spChg chg="mod">
          <ac:chgData name="이윤우" userId="d355e005-16a3-4cfc-9ee5-35bf7d9a94ea" providerId="ADAL" clId="{8447BBAF-7E3B-4DCE-A27D-BADC47E930E1}" dt="2022-04-29T04:16:14.312" v="7618" actId="12789"/>
          <ac:spMkLst>
            <pc:docMk/>
            <pc:sldMk cId="3263552255" sldId="483"/>
            <ac:spMk id="41" creationId="{B4EE273E-66C9-4349-B2DD-9BD0808A469F}"/>
          </ac:spMkLst>
        </pc:spChg>
        <pc:spChg chg="mod">
          <ac:chgData name="이윤우" userId="d355e005-16a3-4cfc-9ee5-35bf7d9a94ea" providerId="ADAL" clId="{8447BBAF-7E3B-4DCE-A27D-BADC47E930E1}" dt="2022-04-29T04:16:14.312" v="7618" actId="12789"/>
          <ac:spMkLst>
            <pc:docMk/>
            <pc:sldMk cId="3263552255" sldId="483"/>
            <ac:spMk id="42" creationId="{D94902B3-632D-432B-9F93-7D518A869303}"/>
          </ac:spMkLst>
        </pc:spChg>
        <pc:spChg chg="mod">
          <ac:chgData name="이윤우" userId="d355e005-16a3-4cfc-9ee5-35bf7d9a94ea" providerId="ADAL" clId="{8447BBAF-7E3B-4DCE-A27D-BADC47E930E1}" dt="2022-04-29T04:16:14.312" v="7618" actId="12789"/>
          <ac:spMkLst>
            <pc:docMk/>
            <pc:sldMk cId="3263552255" sldId="483"/>
            <ac:spMk id="43" creationId="{E84A9407-B5A4-40AD-AA7E-EAAE41BBAB53}"/>
          </ac:spMkLst>
        </pc:spChg>
        <pc:spChg chg="mod">
          <ac:chgData name="이윤우" userId="d355e005-16a3-4cfc-9ee5-35bf7d9a94ea" providerId="ADAL" clId="{8447BBAF-7E3B-4DCE-A27D-BADC47E930E1}" dt="2022-04-29T04:16:14.312" v="7618" actId="12789"/>
          <ac:spMkLst>
            <pc:docMk/>
            <pc:sldMk cId="3263552255" sldId="483"/>
            <ac:spMk id="44" creationId="{54C956FC-A32E-4542-A265-67A6BBC6038E}"/>
          </ac:spMkLst>
        </pc:spChg>
        <pc:spChg chg="mod">
          <ac:chgData name="이윤우" userId="d355e005-16a3-4cfc-9ee5-35bf7d9a94ea" providerId="ADAL" clId="{8447BBAF-7E3B-4DCE-A27D-BADC47E930E1}" dt="2022-04-29T04:16:53.111" v="7623" actId="12788"/>
          <ac:spMkLst>
            <pc:docMk/>
            <pc:sldMk cId="3263552255" sldId="483"/>
            <ac:spMk id="52" creationId="{D1D4D33F-1134-4D84-B252-F8A45A179099}"/>
          </ac:spMkLst>
        </pc:spChg>
        <pc:spChg chg="mod">
          <ac:chgData name="이윤우" userId="d355e005-16a3-4cfc-9ee5-35bf7d9a94ea" providerId="ADAL" clId="{8447BBAF-7E3B-4DCE-A27D-BADC47E930E1}" dt="2022-04-29T04:16:14.312" v="7618" actId="12789"/>
          <ac:spMkLst>
            <pc:docMk/>
            <pc:sldMk cId="3263552255" sldId="483"/>
            <ac:spMk id="57" creationId="{40185200-4C21-4A75-A0C3-402C49AA2579}"/>
          </ac:spMkLst>
        </pc:spChg>
        <pc:spChg chg="mod">
          <ac:chgData name="이윤우" userId="d355e005-16a3-4cfc-9ee5-35bf7d9a94ea" providerId="ADAL" clId="{8447BBAF-7E3B-4DCE-A27D-BADC47E930E1}" dt="2022-04-29T04:16:14.312" v="7618" actId="12789"/>
          <ac:spMkLst>
            <pc:docMk/>
            <pc:sldMk cId="3263552255" sldId="483"/>
            <ac:spMk id="58" creationId="{4648557E-2A87-4BA0-B12D-ECBDFAE98CBE}"/>
          </ac:spMkLst>
        </pc:spChg>
        <pc:spChg chg="mod">
          <ac:chgData name="이윤우" userId="d355e005-16a3-4cfc-9ee5-35bf7d9a94ea" providerId="ADAL" clId="{8447BBAF-7E3B-4DCE-A27D-BADC47E930E1}" dt="2022-04-29T04:16:14.312" v="7618" actId="12789"/>
          <ac:spMkLst>
            <pc:docMk/>
            <pc:sldMk cId="3263552255" sldId="483"/>
            <ac:spMk id="59" creationId="{8A2BEB31-6617-4547-9A2C-50078ED8B88C}"/>
          </ac:spMkLst>
        </pc:spChg>
        <pc:spChg chg="mod">
          <ac:chgData name="이윤우" userId="d355e005-16a3-4cfc-9ee5-35bf7d9a94ea" providerId="ADAL" clId="{8447BBAF-7E3B-4DCE-A27D-BADC47E930E1}" dt="2022-04-29T04:16:14.312" v="7618" actId="12789"/>
          <ac:spMkLst>
            <pc:docMk/>
            <pc:sldMk cId="3263552255" sldId="483"/>
            <ac:spMk id="60" creationId="{42612DC6-1A1D-41AA-997A-E540CEE42CC7}"/>
          </ac:spMkLst>
        </pc:spChg>
        <pc:spChg chg="mod">
          <ac:chgData name="이윤우" userId="d355e005-16a3-4cfc-9ee5-35bf7d9a94ea" providerId="ADAL" clId="{8447BBAF-7E3B-4DCE-A27D-BADC47E930E1}" dt="2022-04-29T04:16:14.312" v="7618" actId="12789"/>
          <ac:spMkLst>
            <pc:docMk/>
            <pc:sldMk cId="3263552255" sldId="483"/>
            <ac:spMk id="61" creationId="{F2523D6F-A5D8-41C6-9C7E-718B138E3AC3}"/>
          </ac:spMkLst>
        </pc:spChg>
        <pc:spChg chg="mod">
          <ac:chgData name="이윤우" userId="d355e005-16a3-4cfc-9ee5-35bf7d9a94ea" providerId="ADAL" clId="{8447BBAF-7E3B-4DCE-A27D-BADC47E930E1}" dt="2022-04-29T04:16:14.312" v="7618" actId="12789"/>
          <ac:spMkLst>
            <pc:docMk/>
            <pc:sldMk cId="3263552255" sldId="483"/>
            <ac:spMk id="62" creationId="{05F9A50E-A2A7-4ECE-8076-4C35C58EF183}"/>
          </ac:spMkLst>
        </pc:spChg>
        <pc:spChg chg="mod ord">
          <ac:chgData name="이윤우" userId="d355e005-16a3-4cfc-9ee5-35bf7d9a94ea" providerId="ADAL" clId="{8447BBAF-7E3B-4DCE-A27D-BADC47E930E1}" dt="2022-04-29T04:33:08.915" v="7725" actId="207"/>
          <ac:spMkLst>
            <pc:docMk/>
            <pc:sldMk cId="3263552255" sldId="483"/>
            <ac:spMk id="65" creationId="{E62EC638-8C92-4D59-B538-0BA9385084DB}"/>
          </ac:spMkLst>
        </pc:spChg>
        <pc:spChg chg="mod">
          <ac:chgData name="이윤우" userId="d355e005-16a3-4cfc-9ee5-35bf7d9a94ea" providerId="ADAL" clId="{8447BBAF-7E3B-4DCE-A27D-BADC47E930E1}" dt="2022-04-29T04:16:29.249" v="7620" actId="12788"/>
          <ac:spMkLst>
            <pc:docMk/>
            <pc:sldMk cId="3263552255" sldId="483"/>
            <ac:spMk id="72" creationId="{AC0CBB16-0B69-400C-B465-47A01611A94E}"/>
          </ac:spMkLst>
        </pc:spChg>
        <pc:cxnChg chg="mod">
          <ac:chgData name="이윤우" userId="d355e005-16a3-4cfc-9ee5-35bf7d9a94ea" providerId="ADAL" clId="{8447BBAF-7E3B-4DCE-A27D-BADC47E930E1}" dt="2022-04-29T04:16:29.249" v="7620" actId="12788"/>
          <ac:cxnSpMkLst>
            <pc:docMk/>
            <pc:sldMk cId="3263552255" sldId="483"/>
            <ac:cxnSpMk id="11" creationId="{5F87DABE-E3DD-4785-8638-41F35495C281}"/>
          </ac:cxnSpMkLst>
        </pc:cxnChg>
        <pc:cxnChg chg="mod">
          <ac:chgData name="이윤우" userId="d355e005-16a3-4cfc-9ee5-35bf7d9a94ea" providerId="ADAL" clId="{8447BBAF-7E3B-4DCE-A27D-BADC47E930E1}" dt="2022-04-29T04:16:29.249" v="7620" actId="12788"/>
          <ac:cxnSpMkLst>
            <pc:docMk/>
            <pc:sldMk cId="3263552255" sldId="483"/>
            <ac:cxnSpMk id="45" creationId="{822336FF-69AF-4A88-ABF4-0A6BABA71853}"/>
          </ac:cxnSpMkLst>
        </pc:cxnChg>
        <pc:cxnChg chg="mod">
          <ac:chgData name="이윤우" userId="d355e005-16a3-4cfc-9ee5-35bf7d9a94ea" providerId="ADAL" clId="{8447BBAF-7E3B-4DCE-A27D-BADC47E930E1}" dt="2022-04-29T04:16:29.249" v="7620" actId="12788"/>
          <ac:cxnSpMkLst>
            <pc:docMk/>
            <pc:sldMk cId="3263552255" sldId="483"/>
            <ac:cxnSpMk id="46" creationId="{A2420EE2-730E-46CE-ADC3-A1F6A546E5A4}"/>
          </ac:cxnSpMkLst>
        </pc:cxnChg>
        <pc:cxnChg chg="mod">
          <ac:chgData name="이윤우" userId="d355e005-16a3-4cfc-9ee5-35bf7d9a94ea" providerId="ADAL" clId="{8447BBAF-7E3B-4DCE-A27D-BADC47E930E1}" dt="2022-04-29T04:16:29.249" v="7620" actId="12788"/>
          <ac:cxnSpMkLst>
            <pc:docMk/>
            <pc:sldMk cId="3263552255" sldId="483"/>
            <ac:cxnSpMk id="47" creationId="{911B2058-574F-4BBA-AF86-55151F8D8239}"/>
          </ac:cxnSpMkLst>
        </pc:cxnChg>
        <pc:cxnChg chg="mod">
          <ac:chgData name="이윤우" userId="d355e005-16a3-4cfc-9ee5-35bf7d9a94ea" providerId="ADAL" clId="{8447BBAF-7E3B-4DCE-A27D-BADC47E930E1}" dt="2022-04-29T04:16:29.249" v="7620" actId="12788"/>
          <ac:cxnSpMkLst>
            <pc:docMk/>
            <pc:sldMk cId="3263552255" sldId="483"/>
            <ac:cxnSpMk id="50" creationId="{DFB0C290-B317-4A91-A93B-9FA857636DBE}"/>
          </ac:cxnSpMkLst>
        </pc:cxnChg>
        <pc:cxnChg chg="mod">
          <ac:chgData name="이윤우" userId="d355e005-16a3-4cfc-9ee5-35bf7d9a94ea" providerId="ADAL" clId="{8447BBAF-7E3B-4DCE-A27D-BADC47E930E1}" dt="2022-04-29T04:16:29.249" v="7620" actId="12788"/>
          <ac:cxnSpMkLst>
            <pc:docMk/>
            <pc:sldMk cId="3263552255" sldId="483"/>
            <ac:cxnSpMk id="53" creationId="{7C257BFD-04BD-48B2-AA7E-9B9655C76E0D}"/>
          </ac:cxnSpMkLst>
        </pc:cxnChg>
        <pc:cxnChg chg="mod">
          <ac:chgData name="이윤우" userId="d355e005-16a3-4cfc-9ee5-35bf7d9a94ea" providerId="ADAL" clId="{8447BBAF-7E3B-4DCE-A27D-BADC47E930E1}" dt="2022-04-29T04:16:29.249" v="7620" actId="12788"/>
          <ac:cxnSpMkLst>
            <pc:docMk/>
            <pc:sldMk cId="3263552255" sldId="483"/>
            <ac:cxnSpMk id="81" creationId="{4E75C4B4-C72C-4BF1-BE5D-10961DA87C56}"/>
          </ac:cxnSpMkLst>
        </pc:cxnChg>
        <pc:cxnChg chg="mod">
          <ac:chgData name="이윤우" userId="d355e005-16a3-4cfc-9ee5-35bf7d9a94ea" providerId="ADAL" clId="{8447BBAF-7E3B-4DCE-A27D-BADC47E930E1}" dt="2022-04-29T04:16:29.249" v="7620" actId="12788"/>
          <ac:cxnSpMkLst>
            <pc:docMk/>
            <pc:sldMk cId="3263552255" sldId="483"/>
            <ac:cxnSpMk id="84" creationId="{BA498337-25B2-4F10-A282-9F16698C57C2}"/>
          </ac:cxnSpMkLst>
        </pc:cxnChg>
        <pc:cxnChg chg="mod">
          <ac:chgData name="이윤우" userId="d355e005-16a3-4cfc-9ee5-35bf7d9a94ea" providerId="ADAL" clId="{8447BBAF-7E3B-4DCE-A27D-BADC47E930E1}" dt="2022-04-29T04:16:29.249" v="7620" actId="12788"/>
          <ac:cxnSpMkLst>
            <pc:docMk/>
            <pc:sldMk cId="3263552255" sldId="483"/>
            <ac:cxnSpMk id="87" creationId="{78E570A8-0E00-40E4-A556-961E279666C4}"/>
          </ac:cxnSpMkLst>
        </pc:cxnChg>
        <pc:cxnChg chg="mod">
          <ac:chgData name="이윤우" userId="d355e005-16a3-4cfc-9ee5-35bf7d9a94ea" providerId="ADAL" clId="{8447BBAF-7E3B-4DCE-A27D-BADC47E930E1}" dt="2022-04-29T04:16:29.249" v="7620" actId="12788"/>
          <ac:cxnSpMkLst>
            <pc:docMk/>
            <pc:sldMk cId="3263552255" sldId="483"/>
            <ac:cxnSpMk id="90" creationId="{A7F5C80F-146C-4C6E-BFF8-8D6A5AF3C043}"/>
          </ac:cxnSpMkLst>
        </pc:cxnChg>
        <pc:cxnChg chg="mod">
          <ac:chgData name="이윤우" userId="d355e005-16a3-4cfc-9ee5-35bf7d9a94ea" providerId="ADAL" clId="{8447BBAF-7E3B-4DCE-A27D-BADC47E930E1}" dt="2022-04-29T04:16:29.249" v="7620" actId="12788"/>
          <ac:cxnSpMkLst>
            <pc:docMk/>
            <pc:sldMk cId="3263552255" sldId="483"/>
            <ac:cxnSpMk id="93" creationId="{FD04D7E2-B5BD-4DEE-9C9D-3A8826C21CA2}"/>
          </ac:cxnSpMkLst>
        </pc:cxnChg>
        <pc:cxnChg chg="mod">
          <ac:chgData name="이윤우" userId="d355e005-16a3-4cfc-9ee5-35bf7d9a94ea" providerId="ADAL" clId="{8447BBAF-7E3B-4DCE-A27D-BADC47E930E1}" dt="2022-04-29T04:16:29.249" v="7620" actId="12788"/>
          <ac:cxnSpMkLst>
            <pc:docMk/>
            <pc:sldMk cId="3263552255" sldId="483"/>
            <ac:cxnSpMk id="96" creationId="{697E480A-461A-4B40-914D-8BB5D9C91FE1}"/>
          </ac:cxnSpMkLst>
        </pc:cxnChg>
      </pc:sldChg>
      <pc:sldChg chg="del">
        <pc:chgData name="이윤우" userId="d355e005-16a3-4cfc-9ee5-35bf7d9a94ea" providerId="ADAL" clId="{8447BBAF-7E3B-4DCE-A27D-BADC47E930E1}" dt="2022-04-29T01:43:31.627" v="7580" actId="2696"/>
        <pc:sldMkLst>
          <pc:docMk/>
          <pc:sldMk cId="275581857" sldId="484"/>
        </pc:sldMkLst>
      </pc:sldChg>
      <pc:sldChg chg="addSp add modAnim">
        <pc:chgData name="이윤우" userId="d355e005-16a3-4cfc-9ee5-35bf7d9a94ea" providerId="ADAL" clId="{8447BBAF-7E3B-4DCE-A27D-BADC47E930E1}" dt="2022-04-29T01:43:22.914" v="7579"/>
        <pc:sldMkLst>
          <pc:docMk/>
          <pc:sldMk cId="190681328" sldId="485"/>
        </pc:sldMkLst>
        <pc:spChg chg="add">
          <ac:chgData name="이윤우" userId="d355e005-16a3-4cfc-9ee5-35bf7d9a94ea" providerId="ADAL" clId="{8447BBAF-7E3B-4DCE-A27D-BADC47E930E1}" dt="2022-04-29T01:43:16.734" v="7578"/>
          <ac:spMkLst>
            <pc:docMk/>
            <pc:sldMk cId="190681328" sldId="485"/>
            <ac:spMk id="33" creationId="{7C31BFE5-2BED-46BC-AB36-D742B6634929}"/>
          </ac:spMkLst>
        </pc:spChg>
        <pc:spChg chg="add">
          <ac:chgData name="이윤우" userId="d355e005-16a3-4cfc-9ee5-35bf7d9a94ea" providerId="ADAL" clId="{8447BBAF-7E3B-4DCE-A27D-BADC47E930E1}" dt="2022-04-29T01:43:22.914" v="7579"/>
          <ac:spMkLst>
            <pc:docMk/>
            <pc:sldMk cId="190681328" sldId="485"/>
            <ac:spMk id="46" creationId="{3B242C9F-444D-4E24-955A-25FAD474A767}"/>
          </ac:spMkLst>
        </pc:spChg>
        <pc:spChg chg="add">
          <ac:chgData name="이윤우" userId="d355e005-16a3-4cfc-9ee5-35bf7d9a94ea" providerId="ADAL" clId="{8447BBAF-7E3B-4DCE-A27D-BADC47E930E1}" dt="2022-04-29T01:43:22.914" v="7579"/>
          <ac:spMkLst>
            <pc:docMk/>
            <pc:sldMk cId="190681328" sldId="485"/>
            <ac:spMk id="47" creationId="{BBFF9733-6973-46A6-9920-3AFDB3283E96}"/>
          </ac:spMkLst>
        </pc:spChg>
      </pc:sldChg>
      <pc:sldChg chg="modSp">
        <pc:chgData name="이윤우" userId="d355e005-16a3-4cfc-9ee5-35bf7d9a94ea" providerId="ADAL" clId="{8447BBAF-7E3B-4DCE-A27D-BADC47E930E1}" dt="2022-04-29T05:40:58.572" v="7812" actId="207"/>
        <pc:sldMkLst>
          <pc:docMk/>
          <pc:sldMk cId="815200169" sldId="490"/>
        </pc:sldMkLst>
        <pc:spChg chg="mod">
          <ac:chgData name="이윤우" userId="d355e005-16a3-4cfc-9ee5-35bf7d9a94ea" providerId="ADAL" clId="{8447BBAF-7E3B-4DCE-A27D-BADC47E930E1}" dt="2022-04-29T05:40:58.572" v="7812" actId="207"/>
          <ac:spMkLst>
            <pc:docMk/>
            <pc:sldMk cId="815200169" sldId="490"/>
            <ac:spMk id="3" creationId="{4CE3AA3B-7655-4C67-91AF-A534B3CB5F7A}"/>
          </ac:spMkLst>
        </pc:spChg>
        <pc:spChg chg="mod">
          <ac:chgData name="이윤우" userId="d355e005-16a3-4cfc-9ee5-35bf7d9a94ea" providerId="ADAL" clId="{8447BBAF-7E3B-4DCE-A27D-BADC47E930E1}" dt="2022-04-29T05:38:20.322" v="7801" actId="1076"/>
          <ac:spMkLst>
            <pc:docMk/>
            <pc:sldMk cId="815200169" sldId="490"/>
            <ac:spMk id="8" creationId="{264B1123-8063-4881-BC4C-DD51E5446850}"/>
          </ac:spMkLst>
        </pc:spChg>
        <pc:spChg chg="mod">
          <ac:chgData name="이윤우" userId="d355e005-16a3-4cfc-9ee5-35bf7d9a94ea" providerId="ADAL" clId="{8447BBAF-7E3B-4DCE-A27D-BADC47E930E1}" dt="2022-04-29T05:39:58.148" v="7808" actId="12789"/>
          <ac:spMkLst>
            <pc:docMk/>
            <pc:sldMk cId="815200169" sldId="490"/>
            <ac:spMk id="10" creationId="{1382BC87-A17B-4A3B-BD86-B1A5778C8473}"/>
          </ac:spMkLst>
        </pc:spChg>
        <pc:spChg chg="mod">
          <ac:chgData name="이윤우" userId="d355e005-16a3-4cfc-9ee5-35bf7d9a94ea" providerId="ADAL" clId="{8447BBAF-7E3B-4DCE-A27D-BADC47E930E1}" dt="2022-04-29T05:39:22.737" v="7805" actId="1076"/>
          <ac:spMkLst>
            <pc:docMk/>
            <pc:sldMk cId="815200169" sldId="490"/>
            <ac:spMk id="32" creationId="{D62CCD84-28CE-42AB-BD57-10B5560C8CB5}"/>
          </ac:spMkLst>
        </pc:spChg>
        <pc:spChg chg="mod">
          <ac:chgData name="이윤우" userId="d355e005-16a3-4cfc-9ee5-35bf7d9a94ea" providerId="ADAL" clId="{8447BBAF-7E3B-4DCE-A27D-BADC47E930E1}" dt="2022-04-29T05:38:20.322" v="7801" actId="1076"/>
          <ac:spMkLst>
            <pc:docMk/>
            <pc:sldMk cId="815200169" sldId="490"/>
            <ac:spMk id="44" creationId="{323E64F9-82FB-48C6-864B-ADC466FD1FE9}"/>
          </ac:spMkLst>
        </pc:spChg>
        <pc:spChg chg="mod">
          <ac:chgData name="이윤우" userId="d355e005-16a3-4cfc-9ee5-35bf7d9a94ea" providerId="ADAL" clId="{8447BBAF-7E3B-4DCE-A27D-BADC47E930E1}" dt="2022-04-29T05:40:08.145" v="7810" actId="12789"/>
          <ac:spMkLst>
            <pc:docMk/>
            <pc:sldMk cId="815200169" sldId="490"/>
            <ac:spMk id="52" creationId="{57C72B39-B472-4A78-942C-BBC6378CABB2}"/>
          </ac:spMkLst>
        </pc:spChg>
        <pc:spChg chg="mod">
          <ac:chgData name="이윤우" userId="d355e005-16a3-4cfc-9ee5-35bf7d9a94ea" providerId="ADAL" clId="{8447BBAF-7E3B-4DCE-A27D-BADC47E930E1}" dt="2022-04-29T05:38:20.322" v="7801" actId="1076"/>
          <ac:spMkLst>
            <pc:docMk/>
            <pc:sldMk cId="815200169" sldId="490"/>
            <ac:spMk id="69" creationId="{336CB5FF-388E-4D01-B6AC-FC3936884CAD}"/>
          </ac:spMkLst>
        </pc:spChg>
        <pc:spChg chg="mod">
          <ac:chgData name="이윤우" userId="d355e005-16a3-4cfc-9ee5-35bf7d9a94ea" providerId="ADAL" clId="{8447BBAF-7E3B-4DCE-A27D-BADC47E930E1}" dt="2022-04-29T05:38:20.322" v="7801" actId="1076"/>
          <ac:spMkLst>
            <pc:docMk/>
            <pc:sldMk cId="815200169" sldId="490"/>
            <ac:spMk id="70" creationId="{08DE023D-03C0-4771-8355-30A011CAC0D3}"/>
          </ac:spMkLst>
        </pc:spChg>
        <pc:spChg chg="mod">
          <ac:chgData name="이윤우" userId="d355e005-16a3-4cfc-9ee5-35bf7d9a94ea" providerId="ADAL" clId="{8447BBAF-7E3B-4DCE-A27D-BADC47E930E1}" dt="2022-04-29T05:38:20.322" v="7801" actId="1076"/>
          <ac:spMkLst>
            <pc:docMk/>
            <pc:sldMk cId="815200169" sldId="490"/>
            <ac:spMk id="73" creationId="{AAFD7EFA-C924-473A-907B-F57C13F13A27}"/>
          </ac:spMkLst>
        </pc:spChg>
        <pc:spChg chg="mod">
          <ac:chgData name="이윤우" userId="d355e005-16a3-4cfc-9ee5-35bf7d9a94ea" providerId="ADAL" clId="{8447BBAF-7E3B-4DCE-A27D-BADC47E930E1}" dt="2022-04-29T05:40:58.572" v="7812" actId="207"/>
          <ac:spMkLst>
            <pc:docMk/>
            <pc:sldMk cId="815200169" sldId="490"/>
            <ac:spMk id="76" creationId="{61120B90-50DF-4DF4-BCC8-A45E8BE57A74}"/>
          </ac:spMkLst>
        </pc:spChg>
        <pc:spChg chg="mod">
          <ac:chgData name="이윤우" userId="d355e005-16a3-4cfc-9ee5-35bf7d9a94ea" providerId="ADAL" clId="{8447BBAF-7E3B-4DCE-A27D-BADC47E930E1}" dt="2022-04-29T05:40:58.572" v="7812" actId="207"/>
          <ac:spMkLst>
            <pc:docMk/>
            <pc:sldMk cId="815200169" sldId="490"/>
            <ac:spMk id="77" creationId="{A306B3B2-CFF9-4659-8D86-722FB5B28216}"/>
          </ac:spMkLst>
        </pc:spChg>
        <pc:spChg chg="mod">
          <ac:chgData name="이윤우" userId="d355e005-16a3-4cfc-9ee5-35bf7d9a94ea" providerId="ADAL" clId="{8447BBAF-7E3B-4DCE-A27D-BADC47E930E1}" dt="2022-04-29T05:39:22.737" v="7805" actId="1076"/>
          <ac:spMkLst>
            <pc:docMk/>
            <pc:sldMk cId="815200169" sldId="490"/>
            <ac:spMk id="78" creationId="{58C88D05-ABF4-4A6A-9CE0-16CA88B6A6CB}"/>
          </ac:spMkLst>
        </pc:spChg>
        <pc:grpChg chg="mod">
          <ac:chgData name="이윤우" userId="d355e005-16a3-4cfc-9ee5-35bf7d9a94ea" providerId="ADAL" clId="{8447BBAF-7E3B-4DCE-A27D-BADC47E930E1}" dt="2022-04-29T05:39:58.148" v="7808" actId="12789"/>
          <ac:grpSpMkLst>
            <pc:docMk/>
            <pc:sldMk cId="815200169" sldId="490"/>
            <ac:grpSpMk id="9" creationId="{46D0E03F-84C2-4E85-96FD-A090A67717DF}"/>
          </ac:grpSpMkLst>
        </pc:grpChg>
        <pc:grpChg chg="mod">
          <ac:chgData name="이윤우" userId="d355e005-16a3-4cfc-9ee5-35bf7d9a94ea" providerId="ADAL" clId="{8447BBAF-7E3B-4DCE-A27D-BADC47E930E1}" dt="2022-04-29T05:40:08.145" v="7810" actId="12789"/>
          <ac:grpSpMkLst>
            <pc:docMk/>
            <pc:sldMk cId="815200169" sldId="490"/>
            <ac:grpSpMk id="14" creationId="{B98029AD-6D0F-4401-AF08-28194487EDA0}"/>
          </ac:grpSpMkLst>
        </pc:grpChg>
        <pc:grpChg chg="mod">
          <ac:chgData name="이윤우" userId="d355e005-16a3-4cfc-9ee5-35bf7d9a94ea" providerId="ADAL" clId="{8447BBAF-7E3B-4DCE-A27D-BADC47E930E1}" dt="2022-04-29T05:40:08.145" v="7810" actId="12789"/>
          <ac:grpSpMkLst>
            <pc:docMk/>
            <pc:sldMk cId="815200169" sldId="490"/>
            <ac:grpSpMk id="94" creationId="{87A909EA-8E53-416B-94EF-5EF3F007DFFA}"/>
          </ac:grpSpMkLst>
        </pc:grpChg>
        <pc:grpChg chg="mod">
          <ac:chgData name="이윤우" userId="d355e005-16a3-4cfc-9ee5-35bf7d9a94ea" providerId="ADAL" clId="{8447BBAF-7E3B-4DCE-A27D-BADC47E930E1}" dt="2022-04-29T05:39:58.148" v="7808" actId="12789"/>
          <ac:grpSpMkLst>
            <pc:docMk/>
            <pc:sldMk cId="815200169" sldId="490"/>
            <ac:grpSpMk id="130" creationId="{298E6543-64CE-4A5E-A1C6-D687E42EBC2C}"/>
          </ac:grpSpMkLst>
        </pc:grpChg>
        <pc:picChg chg="mod">
          <ac:chgData name="이윤우" userId="d355e005-16a3-4cfc-9ee5-35bf7d9a94ea" providerId="ADAL" clId="{8447BBAF-7E3B-4DCE-A27D-BADC47E930E1}" dt="2022-04-29T05:38:20.322" v="7801" actId="1076"/>
          <ac:picMkLst>
            <pc:docMk/>
            <pc:sldMk cId="815200169" sldId="490"/>
            <ac:picMk id="20" creationId="{43381288-02E0-4702-8549-CB05EF4E3C97}"/>
          </ac:picMkLst>
        </pc:picChg>
        <pc:picChg chg="mod">
          <ac:chgData name="이윤우" userId="d355e005-16a3-4cfc-9ee5-35bf7d9a94ea" providerId="ADAL" clId="{8447BBAF-7E3B-4DCE-A27D-BADC47E930E1}" dt="2022-04-29T05:38:20.322" v="7801" actId="1076"/>
          <ac:picMkLst>
            <pc:docMk/>
            <pc:sldMk cId="815200169" sldId="490"/>
            <ac:picMk id="22" creationId="{278B2161-B17A-41B4-8428-3860159A6F2F}"/>
          </ac:picMkLst>
        </pc:picChg>
        <pc:picChg chg="mod">
          <ac:chgData name="이윤우" userId="d355e005-16a3-4cfc-9ee5-35bf7d9a94ea" providerId="ADAL" clId="{8447BBAF-7E3B-4DCE-A27D-BADC47E930E1}" dt="2022-04-29T05:38:20.322" v="7801" actId="1076"/>
          <ac:picMkLst>
            <pc:docMk/>
            <pc:sldMk cId="815200169" sldId="490"/>
            <ac:picMk id="28" creationId="{2530587B-24F8-46EF-9A87-2D83C78C66F1}"/>
          </ac:picMkLst>
        </pc:picChg>
        <pc:picChg chg="mod">
          <ac:chgData name="이윤우" userId="d355e005-16a3-4cfc-9ee5-35bf7d9a94ea" providerId="ADAL" clId="{8447BBAF-7E3B-4DCE-A27D-BADC47E930E1}" dt="2022-04-29T05:40:08.145" v="7810" actId="12789"/>
          <ac:picMkLst>
            <pc:docMk/>
            <pc:sldMk cId="815200169" sldId="490"/>
            <ac:picMk id="95" creationId="{796AC867-A579-4A7C-8545-7E6EDE41778F}"/>
          </ac:picMkLst>
        </pc:picChg>
        <pc:picChg chg="mod">
          <ac:chgData name="이윤우" userId="d355e005-16a3-4cfc-9ee5-35bf7d9a94ea" providerId="ADAL" clId="{8447BBAF-7E3B-4DCE-A27D-BADC47E930E1}" dt="2022-04-29T05:39:58.148" v="7808" actId="12789"/>
          <ac:picMkLst>
            <pc:docMk/>
            <pc:sldMk cId="815200169" sldId="490"/>
            <ac:picMk id="131" creationId="{0286E8FF-5E89-42FF-A5BB-0DE59B267250}"/>
          </ac:picMkLst>
        </pc:picChg>
        <pc:picChg chg="mod">
          <ac:chgData name="이윤우" userId="d355e005-16a3-4cfc-9ee5-35bf7d9a94ea" providerId="ADAL" clId="{8447BBAF-7E3B-4DCE-A27D-BADC47E930E1}" dt="2022-04-29T05:38:20.322" v="7801" actId="1076"/>
          <ac:picMkLst>
            <pc:docMk/>
            <pc:sldMk cId="815200169" sldId="490"/>
            <ac:picMk id="1026" creationId="{B5513A2E-62D6-4E16-B7B0-7919B96159AE}"/>
          </ac:picMkLst>
        </pc:picChg>
        <pc:cxnChg chg="mod">
          <ac:chgData name="이윤우" userId="d355e005-16a3-4cfc-9ee5-35bf7d9a94ea" providerId="ADAL" clId="{8447BBAF-7E3B-4DCE-A27D-BADC47E930E1}" dt="2022-04-29T05:38:20.322" v="7801" actId="1076"/>
          <ac:cxnSpMkLst>
            <pc:docMk/>
            <pc:sldMk cId="815200169" sldId="490"/>
            <ac:cxnSpMk id="41" creationId="{4F5115AF-0DBB-490F-8672-44EFF7D69BFE}"/>
          </ac:cxnSpMkLst>
        </pc:cxnChg>
      </pc:sldChg>
      <pc:sldChg chg="del">
        <pc:chgData name="이윤우" userId="d355e005-16a3-4cfc-9ee5-35bf7d9a94ea" providerId="ADAL" clId="{8447BBAF-7E3B-4DCE-A27D-BADC47E930E1}" dt="2022-04-29T05:27:22.172" v="7799" actId="2696"/>
        <pc:sldMkLst>
          <pc:docMk/>
          <pc:sldMk cId="1757137530" sldId="491"/>
        </pc:sldMkLst>
      </pc:sldChg>
      <pc:sldChg chg="modSp">
        <pc:chgData name="이윤우" userId="d355e005-16a3-4cfc-9ee5-35bf7d9a94ea" providerId="ADAL" clId="{8447BBAF-7E3B-4DCE-A27D-BADC47E930E1}" dt="2022-04-29T06:38:45.547" v="8159"/>
        <pc:sldMkLst>
          <pc:docMk/>
          <pc:sldMk cId="2540386636" sldId="492"/>
        </pc:sldMkLst>
        <pc:spChg chg="mod">
          <ac:chgData name="이윤우" userId="d355e005-16a3-4cfc-9ee5-35bf7d9a94ea" providerId="ADAL" clId="{8447BBAF-7E3B-4DCE-A27D-BADC47E930E1}" dt="2022-04-29T06:38:45.547" v="8159"/>
          <ac:spMkLst>
            <pc:docMk/>
            <pc:sldMk cId="2540386636" sldId="492"/>
            <ac:spMk id="4" creationId="{8282F4EB-4048-4EA6-8441-9B024B9E36A6}"/>
          </ac:spMkLst>
        </pc:spChg>
        <pc:spChg chg="mod">
          <ac:chgData name="이윤우" userId="d355e005-16a3-4cfc-9ee5-35bf7d9a94ea" providerId="ADAL" clId="{8447BBAF-7E3B-4DCE-A27D-BADC47E930E1}" dt="2022-04-29T06:22:42.837" v="8028" actId="20577"/>
          <ac:spMkLst>
            <pc:docMk/>
            <pc:sldMk cId="2540386636" sldId="492"/>
            <ac:spMk id="53" creationId="{30D44311-ED20-4EB6-B221-EBA58637A17E}"/>
          </ac:spMkLst>
        </pc:spChg>
        <pc:spChg chg="mod">
          <ac:chgData name="이윤우" userId="d355e005-16a3-4cfc-9ee5-35bf7d9a94ea" providerId="ADAL" clId="{8447BBAF-7E3B-4DCE-A27D-BADC47E930E1}" dt="2022-04-29T06:24:49.495" v="8048"/>
          <ac:spMkLst>
            <pc:docMk/>
            <pc:sldMk cId="2540386636" sldId="492"/>
            <ac:spMk id="72" creationId="{FC135D88-7317-4B3F-A021-0EBFB76FADB7}"/>
          </ac:spMkLst>
        </pc:spChg>
      </pc:sldChg>
      <pc:sldChg chg="modSp del">
        <pc:chgData name="이윤우" userId="d355e005-16a3-4cfc-9ee5-35bf7d9a94ea" providerId="ADAL" clId="{8447BBAF-7E3B-4DCE-A27D-BADC47E930E1}" dt="2022-04-29T06:29:26.724" v="8117" actId="2696"/>
        <pc:sldMkLst>
          <pc:docMk/>
          <pc:sldMk cId="1131024501" sldId="493"/>
        </pc:sldMkLst>
        <pc:spChg chg="mod">
          <ac:chgData name="이윤우" userId="d355e005-16a3-4cfc-9ee5-35bf7d9a94ea" providerId="ADAL" clId="{8447BBAF-7E3B-4DCE-A27D-BADC47E930E1}" dt="2022-04-29T06:28:10.004" v="8082"/>
          <ac:spMkLst>
            <pc:docMk/>
            <pc:sldMk cId="1131024501" sldId="493"/>
            <ac:spMk id="46" creationId="{72AED2C1-99B6-4582-BB81-8716EA892C3A}"/>
          </ac:spMkLst>
        </pc:spChg>
        <pc:spChg chg="mod">
          <ac:chgData name="이윤우" userId="d355e005-16a3-4cfc-9ee5-35bf7d9a94ea" providerId="ADAL" clId="{8447BBAF-7E3B-4DCE-A27D-BADC47E930E1}" dt="2022-04-29T06:28:30.276" v="8112"/>
          <ac:spMkLst>
            <pc:docMk/>
            <pc:sldMk cId="1131024501" sldId="493"/>
            <ac:spMk id="47" creationId="{414DAC31-26BF-45CF-855C-7D184CEE2655}"/>
          </ac:spMkLst>
        </pc:spChg>
      </pc:sldChg>
      <pc:sldChg chg="del">
        <pc:chgData name="이윤우" userId="d355e005-16a3-4cfc-9ee5-35bf7d9a94ea" providerId="ADAL" clId="{8447BBAF-7E3B-4DCE-A27D-BADC47E930E1}" dt="2022-04-29T05:26:09.106" v="7793" actId="2696"/>
        <pc:sldMkLst>
          <pc:docMk/>
          <pc:sldMk cId="498182193" sldId="494"/>
        </pc:sldMkLst>
      </pc:sldChg>
      <pc:sldChg chg="addSp delSp modSp">
        <pc:chgData name="이윤우" userId="d355e005-16a3-4cfc-9ee5-35bf7d9a94ea" providerId="ADAL" clId="{8447BBAF-7E3B-4DCE-A27D-BADC47E930E1}" dt="2022-04-29T07:20:32.787" v="8345" actId="2711"/>
        <pc:sldMkLst>
          <pc:docMk/>
          <pc:sldMk cId="4066636580" sldId="495"/>
        </pc:sldMkLst>
        <pc:spChg chg="mod">
          <ac:chgData name="이윤우" userId="d355e005-16a3-4cfc-9ee5-35bf7d9a94ea" providerId="ADAL" clId="{8447BBAF-7E3B-4DCE-A27D-BADC47E930E1}" dt="2022-04-29T07:20:32.787" v="8345" actId="2711"/>
          <ac:spMkLst>
            <pc:docMk/>
            <pc:sldMk cId="4066636580" sldId="495"/>
            <ac:spMk id="2" creationId="{B882942C-1F3B-407D-AD3B-B10B56FFEC06}"/>
          </ac:spMkLst>
        </pc:spChg>
        <pc:spChg chg="mod">
          <ac:chgData name="이윤우" userId="d355e005-16a3-4cfc-9ee5-35bf7d9a94ea" providerId="ADAL" clId="{8447BBAF-7E3B-4DCE-A27D-BADC47E930E1}" dt="2022-04-29T04:41:03.430" v="7755" actId="12788"/>
          <ac:spMkLst>
            <pc:docMk/>
            <pc:sldMk cId="4066636580" sldId="495"/>
            <ac:spMk id="5" creationId="{80B74B2B-E040-432A-A134-9E7DA287D494}"/>
          </ac:spMkLst>
        </pc:spChg>
        <pc:spChg chg="mod">
          <ac:chgData name="이윤우" userId="d355e005-16a3-4cfc-9ee5-35bf7d9a94ea" providerId="ADAL" clId="{8447BBAF-7E3B-4DCE-A27D-BADC47E930E1}" dt="2022-04-29T04:42:16.563" v="7763" actId="408"/>
          <ac:spMkLst>
            <pc:docMk/>
            <pc:sldMk cId="4066636580" sldId="495"/>
            <ac:spMk id="40" creationId="{02F8BE61-3460-4EF6-AF08-880D503EDA4E}"/>
          </ac:spMkLst>
        </pc:spChg>
        <pc:spChg chg="add mod">
          <ac:chgData name="이윤우" userId="d355e005-16a3-4cfc-9ee5-35bf7d9a94ea" providerId="ADAL" clId="{8447BBAF-7E3B-4DCE-A27D-BADC47E930E1}" dt="2022-04-29T04:43:50.417" v="7779" actId="1037"/>
          <ac:spMkLst>
            <pc:docMk/>
            <pc:sldMk cId="4066636580" sldId="495"/>
            <ac:spMk id="48" creationId="{AD1CB9E6-0BD9-4102-A30B-3881ABF02805}"/>
          </ac:spMkLst>
        </pc:spChg>
        <pc:spChg chg="mod topLvl">
          <ac:chgData name="이윤우" userId="d355e005-16a3-4cfc-9ee5-35bf7d9a94ea" providerId="ADAL" clId="{8447BBAF-7E3B-4DCE-A27D-BADC47E930E1}" dt="2022-04-29T04:42:53.895" v="7769" actId="1076"/>
          <ac:spMkLst>
            <pc:docMk/>
            <pc:sldMk cId="4066636580" sldId="495"/>
            <ac:spMk id="57" creationId="{40185200-4C21-4A75-A0C3-402C49AA2579}"/>
          </ac:spMkLst>
        </pc:spChg>
        <pc:spChg chg="mod">
          <ac:chgData name="이윤우" userId="d355e005-16a3-4cfc-9ee5-35bf7d9a94ea" providerId="ADAL" clId="{8447BBAF-7E3B-4DCE-A27D-BADC47E930E1}" dt="2022-04-29T04:42:58.601" v="7770" actId="1076"/>
          <ac:spMkLst>
            <pc:docMk/>
            <pc:sldMk cId="4066636580" sldId="495"/>
            <ac:spMk id="58" creationId="{4648557E-2A87-4BA0-B12D-ECBDFAE98CBE}"/>
          </ac:spMkLst>
        </pc:spChg>
        <pc:spChg chg="mod">
          <ac:chgData name="이윤우" userId="d355e005-16a3-4cfc-9ee5-35bf7d9a94ea" providerId="ADAL" clId="{8447BBAF-7E3B-4DCE-A27D-BADC47E930E1}" dt="2022-04-29T04:42:26.685" v="7765" actId="1076"/>
          <ac:spMkLst>
            <pc:docMk/>
            <pc:sldMk cId="4066636580" sldId="495"/>
            <ac:spMk id="59" creationId="{8A2BEB31-6617-4547-9A2C-50078ED8B88C}"/>
          </ac:spMkLst>
        </pc:spChg>
        <pc:spChg chg="mod">
          <ac:chgData name="이윤우" userId="d355e005-16a3-4cfc-9ee5-35bf7d9a94ea" providerId="ADAL" clId="{8447BBAF-7E3B-4DCE-A27D-BADC47E930E1}" dt="2022-04-29T04:43:27.678" v="7775" actId="1037"/>
          <ac:spMkLst>
            <pc:docMk/>
            <pc:sldMk cId="4066636580" sldId="495"/>
            <ac:spMk id="60" creationId="{42612DC6-1A1D-41AA-997A-E540CEE42CC7}"/>
          </ac:spMkLst>
        </pc:spChg>
        <pc:spChg chg="mod">
          <ac:chgData name="이윤우" userId="d355e005-16a3-4cfc-9ee5-35bf7d9a94ea" providerId="ADAL" clId="{8447BBAF-7E3B-4DCE-A27D-BADC47E930E1}" dt="2022-04-29T04:43:08.192" v="7771" actId="1076"/>
          <ac:spMkLst>
            <pc:docMk/>
            <pc:sldMk cId="4066636580" sldId="495"/>
            <ac:spMk id="61" creationId="{F2523D6F-A5D8-41C6-9C7E-718B138E3AC3}"/>
          </ac:spMkLst>
        </pc:spChg>
        <pc:spChg chg="mod">
          <ac:chgData name="이윤우" userId="d355e005-16a3-4cfc-9ee5-35bf7d9a94ea" providerId="ADAL" clId="{8447BBAF-7E3B-4DCE-A27D-BADC47E930E1}" dt="2022-04-29T04:43:13.416" v="7772" actId="1076"/>
          <ac:spMkLst>
            <pc:docMk/>
            <pc:sldMk cId="4066636580" sldId="495"/>
            <ac:spMk id="62" creationId="{05F9A50E-A2A7-4ECE-8076-4C35C58EF183}"/>
          </ac:spMkLst>
        </pc:spChg>
        <pc:spChg chg="mod ord">
          <ac:chgData name="이윤우" userId="d355e005-16a3-4cfc-9ee5-35bf7d9a94ea" providerId="ADAL" clId="{8447BBAF-7E3B-4DCE-A27D-BADC47E930E1}" dt="2022-04-29T04:40:33.622" v="7753" actId="207"/>
          <ac:spMkLst>
            <pc:docMk/>
            <pc:sldMk cId="4066636580" sldId="495"/>
            <ac:spMk id="65" creationId="{E62EC638-8C92-4D59-B538-0BA9385084DB}"/>
          </ac:spMkLst>
        </pc:spChg>
        <pc:spChg chg="mod topLvl">
          <ac:chgData name="이윤우" userId="d355e005-16a3-4cfc-9ee5-35bf7d9a94ea" providerId="ADAL" clId="{8447BBAF-7E3B-4DCE-A27D-BADC47E930E1}" dt="2022-04-29T04:42:16.563" v="7763" actId="408"/>
          <ac:spMkLst>
            <pc:docMk/>
            <pc:sldMk cId="4066636580" sldId="495"/>
            <ac:spMk id="66" creationId="{2DF4B964-1632-4245-A0C0-576CB7C99110}"/>
          </ac:spMkLst>
        </pc:spChg>
        <pc:spChg chg="mod">
          <ac:chgData name="이윤우" userId="d355e005-16a3-4cfc-9ee5-35bf7d9a94ea" providerId="ADAL" clId="{8447BBAF-7E3B-4DCE-A27D-BADC47E930E1}" dt="2022-04-29T04:42:16.563" v="7763" actId="408"/>
          <ac:spMkLst>
            <pc:docMk/>
            <pc:sldMk cId="4066636580" sldId="495"/>
            <ac:spMk id="69" creationId="{2B4F90E8-FC9A-40E6-9089-4BB5087D44CF}"/>
          </ac:spMkLst>
        </pc:spChg>
        <pc:spChg chg="mod">
          <ac:chgData name="이윤우" userId="d355e005-16a3-4cfc-9ee5-35bf7d9a94ea" providerId="ADAL" clId="{8447BBAF-7E3B-4DCE-A27D-BADC47E930E1}" dt="2022-04-29T04:42:16.563" v="7763" actId="408"/>
          <ac:spMkLst>
            <pc:docMk/>
            <pc:sldMk cId="4066636580" sldId="495"/>
            <ac:spMk id="70" creationId="{79253762-E7C9-4BA8-97E4-32BBE03C1297}"/>
          </ac:spMkLst>
        </pc:spChg>
        <pc:spChg chg="mod">
          <ac:chgData name="이윤우" userId="d355e005-16a3-4cfc-9ee5-35bf7d9a94ea" providerId="ADAL" clId="{8447BBAF-7E3B-4DCE-A27D-BADC47E930E1}" dt="2022-04-29T04:42:34.485" v="7767" actId="12788"/>
          <ac:spMkLst>
            <pc:docMk/>
            <pc:sldMk cId="4066636580" sldId="495"/>
            <ac:spMk id="71" creationId="{B6D33528-1B52-49B9-A856-3F9943C8057C}"/>
          </ac:spMkLst>
        </pc:spChg>
        <pc:spChg chg="mod">
          <ac:chgData name="이윤우" userId="d355e005-16a3-4cfc-9ee5-35bf7d9a94ea" providerId="ADAL" clId="{8447BBAF-7E3B-4DCE-A27D-BADC47E930E1}" dt="2022-04-29T06:59:08.971" v="8312" actId="113"/>
          <ac:spMkLst>
            <pc:docMk/>
            <pc:sldMk cId="4066636580" sldId="495"/>
            <ac:spMk id="72" creationId="{AC0CBB16-0B69-400C-B465-47A01611A94E}"/>
          </ac:spMkLst>
        </pc:spChg>
        <pc:spChg chg="mod">
          <ac:chgData name="이윤우" userId="d355e005-16a3-4cfc-9ee5-35bf7d9a94ea" providerId="ADAL" clId="{8447BBAF-7E3B-4DCE-A27D-BADC47E930E1}" dt="2022-04-29T04:42:16.563" v="7763" actId="408"/>
          <ac:spMkLst>
            <pc:docMk/>
            <pc:sldMk cId="4066636580" sldId="495"/>
            <ac:spMk id="73" creationId="{BA7EAA73-6668-4123-B95A-67C0BF181E71}"/>
          </ac:spMkLst>
        </pc:spChg>
        <pc:grpChg chg="add del mod">
          <ac:chgData name="이윤우" userId="d355e005-16a3-4cfc-9ee5-35bf7d9a94ea" providerId="ADAL" clId="{8447BBAF-7E3B-4DCE-A27D-BADC47E930E1}" dt="2022-04-29T04:38:54.940" v="7746" actId="165"/>
          <ac:grpSpMkLst>
            <pc:docMk/>
            <pc:sldMk cId="4066636580" sldId="495"/>
            <ac:grpSpMk id="2" creationId="{D3C6D35F-4CD8-4FAB-AA32-F75709476D60}"/>
          </ac:grpSpMkLst>
        </pc:grpChg>
        <pc:cxnChg chg="mod">
          <ac:chgData name="이윤우" userId="d355e005-16a3-4cfc-9ee5-35bf7d9a94ea" providerId="ADAL" clId="{8447BBAF-7E3B-4DCE-A27D-BADC47E930E1}" dt="2022-04-29T04:42:16.563" v="7763" actId="408"/>
          <ac:cxnSpMkLst>
            <pc:docMk/>
            <pc:sldMk cId="4066636580" sldId="495"/>
            <ac:cxnSpMk id="45" creationId="{822336FF-69AF-4A88-ABF4-0A6BABA71853}"/>
          </ac:cxnSpMkLst>
        </pc:cxnChg>
        <pc:cxnChg chg="mod">
          <ac:chgData name="이윤우" userId="d355e005-16a3-4cfc-9ee5-35bf7d9a94ea" providerId="ADAL" clId="{8447BBAF-7E3B-4DCE-A27D-BADC47E930E1}" dt="2022-04-29T04:42:16.563" v="7763" actId="408"/>
          <ac:cxnSpMkLst>
            <pc:docMk/>
            <pc:sldMk cId="4066636580" sldId="495"/>
            <ac:cxnSpMk id="46" creationId="{A2420EE2-730E-46CE-ADC3-A1F6A546E5A4}"/>
          </ac:cxnSpMkLst>
        </pc:cxnChg>
        <pc:cxnChg chg="mod">
          <ac:chgData name="이윤우" userId="d355e005-16a3-4cfc-9ee5-35bf7d9a94ea" providerId="ADAL" clId="{8447BBAF-7E3B-4DCE-A27D-BADC47E930E1}" dt="2022-04-29T04:42:16.563" v="7763" actId="408"/>
          <ac:cxnSpMkLst>
            <pc:docMk/>
            <pc:sldMk cId="4066636580" sldId="495"/>
            <ac:cxnSpMk id="47" creationId="{911B2058-574F-4BBA-AF86-55151F8D8239}"/>
          </ac:cxnSpMkLst>
        </pc:cxnChg>
        <pc:cxnChg chg="mod">
          <ac:chgData name="이윤우" userId="d355e005-16a3-4cfc-9ee5-35bf7d9a94ea" providerId="ADAL" clId="{8447BBAF-7E3B-4DCE-A27D-BADC47E930E1}" dt="2022-04-29T06:50:56.120" v="8280" actId="14100"/>
          <ac:cxnSpMkLst>
            <pc:docMk/>
            <pc:sldMk cId="4066636580" sldId="495"/>
            <ac:cxnSpMk id="50" creationId="{DFB0C290-B317-4A91-A93B-9FA857636DBE}"/>
          </ac:cxnSpMkLst>
        </pc:cxnChg>
        <pc:cxnChg chg="mod">
          <ac:chgData name="이윤우" userId="d355e005-16a3-4cfc-9ee5-35bf7d9a94ea" providerId="ADAL" clId="{8447BBAF-7E3B-4DCE-A27D-BADC47E930E1}" dt="2022-04-29T06:51:00.607" v="8281" actId="14100"/>
          <ac:cxnSpMkLst>
            <pc:docMk/>
            <pc:sldMk cId="4066636580" sldId="495"/>
            <ac:cxnSpMk id="53" creationId="{7C257BFD-04BD-48B2-AA7E-9B9655C76E0D}"/>
          </ac:cxnSpMkLst>
        </pc:cxnChg>
        <pc:cxnChg chg="mod">
          <ac:chgData name="이윤우" userId="d355e005-16a3-4cfc-9ee5-35bf7d9a94ea" providerId="ADAL" clId="{8447BBAF-7E3B-4DCE-A27D-BADC47E930E1}" dt="2022-04-29T06:50:00.272" v="8263" actId="14100"/>
          <ac:cxnSpMkLst>
            <pc:docMk/>
            <pc:sldMk cId="4066636580" sldId="495"/>
            <ac:cxnSpMk id="81" creationId="{4E75C4B4-C72C-4BF1-BE5D-10961DA87C56}"/>
          </ac:cxnSpMkLst>
        </pc:cxnChg>
        <pc:cxnChg chg="mod">
          <ac:chgData name="이윤우" userId="d355e005-16a3-4cfc-9ee5-35bf7d9a94ea" providerId="ADAL" clId="{8447BBAF-7E3B-4DCE-A27D-BADC47E930E1}" dt="2022-04-29T04:44:13.226" v="7781" actId="14100"/>
          <ac:cxnSpMkLst>
            <pc:docMk/>
            <pc:sldMk cId="4066636580" sldId="495"/>
            <ac:cxnSpMk id="84" creationId="{BA498337-25B2-4F10-A282-9F16698C57C2}"/>
          </ac:cxnSpMkLst>
        </pc:cxnChg>
        <pc:cxnChg chg="mod">
          <ac:chgData name="이윤우" userId="d355e005-16a3-4cfc-9ee5-35bf7d9a94ea" providerId="ADAL" clId="{8447BBAF-7E3B-4DCE-A27D-BADC47E930E1}" dt="2022-04-29T04:44:16.560" v="7782" actId="14100"/>
          <ac:cxnSpMkLst>
            <pc:docMk/>
            <pc:sldMk cId="4066636580" sldId="495"/>
            <ac:cxnSpMk id="87" creationId="{78E570A8-0E00-40E4-A556-961E279666C4}"/>
          </ac:cxnSpMkLst>
        </pc:cxnChg>
        <pc:cxnChg chg="mod">
          <ac:chgData name="이윤우" userId="d355e005-16a3-4cfc-9ee5-35bf7d9a94ea" providerId="ADAL" clId="{8447BBAF-7E3B-4DCE-A27D-BADC47E930E1}" dt="2022-04-29T04:44:19.506" v="7783" actId="14100"/>
          <ac:cxnSpMkLst>
            <pc:docMk/>
            <pc:sldMk cId="4066636580" sldId="495"/>
            <ac:cxnSpMk id="90" creationId="{A7F5C80F-146C-4C6E-BFF8-8D6A5AF3C043}"/>
          </ac:cxnSpMkLst>
        </pc:cxnChg>
        <pc:cxnChg chg="mod">
          <ac:chgData name="이윤우" userId="d355e005-16a3-4cfc-9ee5-35bf7d9a94ea" providerId="ADAL" clId="{8447BBAF-7E3B-4DCE-A27D-BADC47E930E1}" dt="2022-04-29T04:44:23" v="7784" actId="14100"/>
          <ac:cxnSpMkLst>
            <pc:docMk/>
            <pc:sldMk cId="4066636580" sldId="495"/>
            <ac:cxnSpMk id="93" creationId="{FD04D7E2-B5BD-4DEE-9C9D-3A8826C21CA2}"/>
          </ac:cxnSpMkLst>
        </pc:cxnChg>
        <pc:cxnChg chg="mod">
          <ac:chgData name="이윤우" userId="d355e005-16a3-4cfc-9ee5-35bf7d9a94ea" providerId="ADAL" clId="{8447BBAF-7E3B-4DCE-A27D-BADC47E930E1}" dt="2022-04-29T04:44:26.280" v="7785" actId="14100"/>
          <ac:cxnSpMkLst>
            <pc:docMk/>
            <pc:sldMk cId="4066636580" sldId="495"/>
            <ac:cxnSpMk id="96" creationId="{697E480A-461A-4B40-914D-8BB5D9C91FE1}"/>
          </ac:cxnSpMkLst>
        </pc:cxnChg>
      </pc:sldChg>
      <pc:sldChg chg="addSp delSp modSp del">
        <pc:chgData name="이윤우" userId="d355e005-16a3-4cfc-9ee5-35bf7d9a94ea" providerId="ADAL" clId="{8447BBAF-7E3B-4DCE-A27D-BADC47E930E1}" dt="2022-04-29T05:51:09.554" v="7994" actId="2696"/>
        <pc:sldMkLst>
          <pc:docMk/>
          <pc:sldMk cId="719975383" sldId="496"/>
        </pc:sldMkLst>
        <pc:spChg chg="mod topLvl">
          <ac:chgData name="이윤우" userId="d355e005-16a3-4cfc-9ee5-35bf7d9a94ea" providerId="ADAL" clId="{8447BBAF-7E3B-4DCE-A27D-BADC47E930E1}" dt="2022-04-29T05:47:27.483" v="7916" actId="165"/>
          <ac:spMkLst>
            <pc:docMk/>
            <pc:sldMk cId="719975383" sldId="496"/>
            <ac:spMk id="2" creationId="{CE1EEE72-9C13-4BEC-890D-37C892973C2A}"/>
          </ac:spMkLst>
        </pc:spChg>
        <pc:spChg chg="mod topLvl">
          <ac:chgData name="이윤우" userId="d355e005-16a3-4cfc-9ee5-35bf7d9a94ea" providerId="ADAL" clId="{8447BBAF-7E3B-4DCE-A27D-BADC47E930E1}" dt="2022-04-29T05:47:27.483" v="7916" actId="165"/>
          <ac:spMkLst>
            <pc:docMk/>
            <pc:sldMk cId="719975383" sldId="496"/>
            <ac:spMk id="3" creationId="{4CE3AA3B-7655-4C67-91AF-A534B3CB5F7A}"/>
          </ac:spMkLst>
        </pc:spChg>
        <pc:spChg chg="mod topLvl">
          <ac:chgData name="이윤우" userId="d355e005-16a3-4cfc-9ee5-35bf7d9a94ea" providerId="ADAL" clId="{8447BBAF-7E3B-4DCE-A27D-BADC47E930E1}" dt="2022-04-29T05:47:27.483" v="7916" actId="165"/>
          <ac:spMkLst>
            <pc:docMk/>
            <pc:sldMk cId="719975383" sldId="496"/>
            <ac:spMk id="4" creationId="{3F6DCB27-539A-49F6-83B3-429065BE184B}"/>
          </ac:spMkLst>
        </pc:spChg>
        <pc:spChg chg="mod topLvl">
          <ac:chgData name="이윤우" userId="d355e005-16a3-4cfc-9ee5-35bf7d9a94ea" providerId="ADAL" clId="{8447BBAF-7E3B-4DCE-A27D-BADC47E930E1}" dt="2022-04-29T05:47:27.483" v="7916" actId="165"/>
          <ac:spMkLst>
            <pc:docMk/>
            <pc:sldMk cId="719975383" sldId="496"/>
            <ac:spMk id="10" creationId="{1382BC87-A17B-4A3B-BD86-B1A5778C8473}"/>
          </ac:spMkLst>
        </pc:spChg>
        <pc:spChg chg="mod topLvl">
          <ac:chgData name="이윤우" userId="d355e005-16a3-4cfc-9ee5-35bf7d9a94ea" providerId="ADAL" clId="{8447BBAF-7E3B-4DCE-A27D-BADC47E930E1}" dt="2022-04-29T05:47:27.483" v="7916" actId="165"/>
          <ac:spMkLst>
            <pc:docMk/>
            <pc:sldMk cId="719975383" sldId="496"/>
            <ac:spMk id="13" creationId="{19B8B37E-3D8A-4F32-BA92-92D540639C43}"/>
          </ac:spMkLst>
        </pc:spChg>
        <pc:spChg chg="mod topLvl">
          <ac:chgData name="이윤우" userId="d355e005-16a3-4cfc-9ee5-35bf7d9a94ea" providerId="ADAL" clId="{8447BBAF-7E3B-4DCE-A27D-BADC47E930E1}" dt="2022-04-29T05:47:27.483" v="7916" actId="165"/>
          <ac:spMkLst>
            <pc:docMk/>
            <pc:sldMk cId="719975383" sldId="496"/>
            <ac:spMk id="15" creationId="{22FDD4D1-FC94-4ADB-BFEF-46D2DBE60877}"/>
          </ac:spMkLst>
        </pc:spChg>
        <pc:spChg chg="mod topLvl">
          <ac:chgData name="이윤우" userId="d355e005-16a3-4cfc-9ee5-35bf7d9a94ea" providerId="ADAL" clId="{8447BBAF-7E3B-4DCE-A27D-BADC47E930E1}" dt="2022-04-29T05:47:27.483" v="7916" actId="165"/>
          <ac:spMkLst>
            <pc:docMk/>
            <pc:sldMk cId="719975383" sldId="496"/>
            <ac:spMk id="17" creationId="{8D655BC7-8C9B-4925-98E7-5750FED237AD}"/>
          </ac:spMkLst>
        </pc:spChg>
        <pc:spChg chg="mod">
          <ac:chgData name="이윤우" userId="d355e005-16a3-4cfc-9ee5-35bf7d9a94ea" providerId="ADAL" clId="{8447BBAF-7E3B-4DCE-A27D-BADC47E930E1}" dt="2022-04-29T05:33:52.888" v="7800" actId="20577"/>
          <ac:spMkLst>
            <pc:docMk/>
            <pc:sldMk cId="719975383" sldId="496"/>
            <ac:spMk id="32" creationId="{D62CCD84-28CE-42AB-BD57-10B5560C8CB5}"/>
          </ac:spMkLst>
        </pc:spChg>
        <pc:spChg chg="mod topLvl">
          <ac:chgData name="이윤우" userId="d355e005-16a3-4cfc-9ee5-35bf7d9a94ea" providerId="ADAL" clId="{8447BBAF-7E3B-4DCE-A27D-BADC47E930E1}" dt="2022-04-29T05:47:27.483" v="7916" actId="165"/>
          <ac:spMkLst>
            <pc:docMk/>
            <pc:sldMk cId="719975383" sldId="496"/>
            <ac:spMk id="42" creationId="{CB5768B7-04A9-47B6-9CCA-0A59CEA57D0A}"/>
          </ac:spMkLst>
        </pc:spChg>
        <pc:spChg chg="mod topLvl">
          <ac:chgData name="이윤우" userId="d355e005-16a3-4cfc-9ee5-35bf7d9a94ea" providerId="ADAL" clId="{8447BBAF-7E3B-4DCE-A27D-BADC47E930E1}" dt="2022-04-29T05:47:27.483" v="7916" actId="165"/>
          <ac:spMkLst>
            <pc:docMk/>
            <pc:sldMk cId="719975383" sldId="496"/>
            <ac:spMk id="46" creationId="{19E4FD64-06FC-462B-8F3D-06C111B8E675}"/>
          </ac:spMkLst>
        </pc:spChg>
        <pc:spChg chg="mod topLvl">
          <ac:chgData name="이윤우" userId="d355e005-16a3-4cfc-9ee5-35bf7d9a94ea" providerId="ADAL" clId="{8447BBAF-7E3B-4DCE-A27D-BADC47E930E1}" dt="2022-04-29T05:47:27.483" v="7916" actId="165"/>
          <ac:spMkLst>
            <pc:docMk/>
            <pc:sldMk cId="719975383" sldId="496"/>
            <ac:spMk id="47" creationId="{8C0F77AD-1380-4FBD-B228-91532EF750EE}"/>
          </ac:spMkLst>
        </pc:spChg>
        <pc:spChg chg="mod topLvl">
          <ac:chgData name="이윤우" userId="d355e005-16a3-4cfc-9ee5-35bf7d9a94ea" providerId="ADAL" clId="{8447BBAF-7E3B-4DCE-A27D-BADC47E930E1}" dt="2022-04-29T05:48:45.077" v="7943" actId="164"/>
          <ac:spMkLst>
            <pc:docMk/>
            <pc:sldMk cId="719975383" sldId="496"/>
            <ac:spMk id="52" creationId="{57C72B39-B472-4A78-942C-BBC6378CABB2}"/>
          </ac:spMkLst>
        </pc:spChg>
        <pc:spChg chg="mod topLvl">
          <ac:chgData name="이윤우" userId="d355e005-16a3-4cfc-9ee5-35bf7d9a94ea" providerId="ADAL" clId="{8447BBAF-7E3B-4DCE-A27D-BADC47E930E1}" dt="2022-04-29T05:47:27.483" v="7916" actId="165"/>
          <ac:spMkLst>
            <pc:docMk/>
            <pc:sldMk cId="719975383" sldId="496"/>
            <ac:spMk id="74" creationId="{7133F1CB-A184-4A24-8B74-DDFFF7276F8F}"/>
          </ac:spMkLst>
        </pc:spChg>
        <pc:spChg chg="mod topLvl">
          <ac:chgData name="이윤우" userId="d355e005-16a3-4cfc-9ee5-35bf7d9a94ea" providerId="ADAL" clId="{8447BBAF-7E3B-4DCE-A27D-BADC47E930E1}" dt="2022-04-29T05:47:27.483" v="7916" actId="165"/>
          <ac:spMkLst>
            <pc:docMk/>
            <pc:sldMk cId="719975383" sldId="496"/>
            <ac:spMk id="75" creationId="{A72309F9-C9F1-4F53-A805-51F49DCFD479}"/>
          </ac:spMkLst>
        </pc:spChg>
        <pc:spChg chg="mod topLvl">
          <ac:chgData name="이윤우" userId="d355e005-16a3-4cfc-9ee5-35bf7d9a94ea" providerId="ADAL" clId="{8447BBAF-7E3B-4DCE-A27D-BADC47E930E1}" dt="2022-04-29T05:47:27.483" v="7916" actId="165"/>
          <ac:spMkLst>
            <pc:docMk/>
            <pc:sldMk cId="719975383" sldId="496"/>
            <ac:spMk id="76" creationId="{61120B90-50DF-4DF4-BCC8-A45E8BE57A74}"/>
          </ac:spMkLst>
        </pc:spChg>
        <pc:spChg chg="mod topLvl">
          <ac:chgData name="이윤우" userId="d355e005-16a3-4cfc-9ee5-35bf7d9a94ea" providerId="ADAL" clId="{8447BBAF-7E3B-4DCE-A27D-BADC47E930E1}" dt="2022-04-29T05:47:27.483" v="7916" actId="165"/>
          <ac:spMkLst>
            <pc:docMk/>
            <pc:sldMk cId="719975383" sldId="496"/>
            <ac:spMk id="77" creationId="{A306B3B2-CFF9-4659-8D86-722FB5B28216}"/>
          </ac:spMkLst>
        </pc:spChg>
        <pc:grpChg chg="del ord">
          <ac:chgData name="이윤우" userId="d355e005-16a3-4cfc-9ee5-35bf7d9a94ea" providerId="ADAL" clId="{8447BBAF-7E3B-4DCE-A27D-BADC47E930E1}" dt="2022-04-29T05:47:27.483" v="7916" actId="165"/>
          <ac:grpSpMkLst>
            <pc:docMk/>
            <pc:sldMk cId="719975383" sldId="496"/>
            <ac:grpSpMk id="9" creationId="{46D0E03F-84C2-4E85-96FD-A090A67717DF}"/>
          </ac:grpSpMkLst>
        </pc:grpChg>
        <pc:grpChg chg="del">
          <ac:chgData name="이윤우" userId="d355e005-16a3-4cfc-9ee5-35bf7d9a94ea" providerId="ADAL" clId="{8447BBAF-7E3B-4DCE-A27D-BADC47E930E1}" dt="2022-04-29T05:47:55.007" v="7927" actId="165"/>
          <ac:grpSpMkLst>
            <pc:docMk/>
            <pc:sldMk cId="719975383" sldId="496"/>
            <ac:grpSpMk id="14" creationId="{B98029AD-6D0F-4401-AF08-28194487EDA0}"/>
          </ac:grpSpMkLst>
        </pc:grpChg>
        <pc:grpChg chg="add mod">
          <ac:chgData name="이윤우" userId="d355e005-16a3-4cfc-9ee5-35bf7d9a94ea" providerId="ADAL" clId="{8447BBAF-7E3B-4DCE-A27D-BADC47E930E1}" dt="2022-04-29T05:48:45.077" v="7943" actId="164"/>
          <ac:grpSpMkLst>
            <pc:docMk/>
            <pc:sldMk cId="719975383" sldId="496"/>
            <ac:grpSpMk id="19" creationId="{4BBC78B4-AB2D-417C-BD2C-9DDAE9E7A1CD}"/>
          </ac:grpSpMkLst>
        </pc:grpChg>
        <pc:grpChg chg="del mod topLvl">
          <ac:chgData name="이윤우" userId="d355e005-16a3-4cfc-9ee5-35bf7d9a94ea" providerId="ADAL" clId="{8447BBAF-7E3B-4DCE-A27D-BADC47E930E1}" dt="2022-04-29T05:48:22.488" v="7938" actId="165"/>
          <ac:grpSpMkLst>
            <pc:docMk/>
            <pc:sldMk cId="719975383" sldId="496"/>
            <ac:grpSpMk id="94" creationId="{87A909EA-8E53-416B-94EF-5EF3F007DFFA}"/>
          </ac:grpSpMkLst>
        </pc:grpChg>
        <pc:grpChg chg="mod topLvl">
          <ac:chgData name="이윤우" userId="d355e005-16a3-4cfc-9ee5-35bf7d9a94ea" providerId="ADAL" clId="{8447BBAF-7E3B-4DCE-A27D-BADC47E930E1}" dt="2022-04-29T05:47:27.483" v="7916" actId="165"/>
          <ac:grpSpMkLst>
            <pc:docMk/>
            <pc:sldMk cId="719975383" sldId="496"/>
            <ac:grpSpMk id="130" creationId="{298E6543-64CE-4A5E-A1C6-D687E42EBC2C}"/>
          </ac:grpSpMkLst>
        </pc:grpChg>
        <pc:picChg chg="mod topLvl">
          <ac:chgData name="이윤우" userId="d355e005-16a3-4cfc-9ee5-35bf7d9a94ea" providerId="ADAL" clId="{8447BBAF-7E3B-4DCE-A27D-BADC47E930E1}" dt="2022-04-29T05:47:27.483" v="7916" actId="165"/>
          <ac:picMkLst>
            <pc:docMk/>
            <pc:sldMk cId="719975383" sldId="496"/>
            <ac:picMk id="12" creationId="{6A855EE8-8330-4E21-B4AB-FD182EA6C601}"/>
          </ac:picMkLst>
        </pc:picChg>
        <pc:picChg chg="mod topLvl">
          <ac:chgData name="이윤우" userId="d355e005-16a3-4cfc-9ee5-35bf7d9a94ea" providerId="ADAL" clId="{8447BBAF-7E3B-4DCE-A27D-BADC47E930E1}" dt="2022-04-29T05:47:27.483" v="7916" actId="165"/>
          <ac:picMkLst>
            <pc:docMk/>
            <pc:sldMk cId="719975383" sldId="496"/>
            <ac:picMk id="16" creationId="{E84908CC-014F-4E0D-BED1-23CC549FD331}"/>
          </ac:picMkLst>
        </pc:picChg>
        <pc:picChg chg="mod topLvl">
          <ac:chgData name="이윤우" userId="d355e005-16a3-4cfc-9ee5-35bf7d9a94ea" providerId="ADAL" clId="{8447BBAF-7E3B-4DCE-A27D-BADC47E930E1}" dt="2022-04-29T05:47:27.483" v="7916" actId="165"/>
          <ac:picMkLst>
            <pc:docMk/>
            <pc:sldMk cId="719975383" sldId="496"/>
            <ac:picMk id="18" creationId="{F0D8DEAD-B296-40AF-A4F0-C09F0BBED79A}"/>
          </ac:picMkLst>
        </pc:picChg>
        <pc:picChg chg="mod topLvl">
          <ac:chgData name="이윤우" userId="d355e005-16a3-4cfc-9ee5-35bf7d9a94ea" providerId="ADAL" clId="{8447BBAF-7E3B-4DCE-A27D-BADC47E930E1}" dt="2022-04-29T05:48:45.077" v="7943" actId="164"/>
          <ac:picMkLst>
            <pc:docMk/>
            <pc:sldMk cId="719975383" sldId="496"/>
            <ac:picMk id="95" creationId="{796AC867-A579-4A7C-8545-7E6EDE41778F}"/>
          </ac:picMkLst>
        </pc:picChg>
        <pc:picChg chg="mod ord topLvl">
          <ac:chgData name="이윤우" userId="d355e005-16a3-4cfc-9ee5-35bf7d9a94ea" providerId="ADAL" clId="{8447BBAF-7E3B-4DCE-A27D-BADC47E930E1}" dt="2022-04-29T05:49:25.307" v="7971" actId="167"/>
          <ac:picMkLst>
            <pc:docMk/>
            <pc:sldMk cId="719975383" sldId="496"/>
            <ac:picMk id="100" creationId="{C7F207E5-7F41-45FA-8FCF-0835E8BC341F}"/>
          </ac:picMkLst>
        </pc:picChg>
        <pc:picChg chg="mod topLvl">
          <ac:chgData name="이윤우" userId="d355e005-16a3-4cfc-9ee5-35bf7d9a94ea" providerId="ADAL" clId="{8447BBAF-7E3B-4DCE-A27D-BADC47E930E1}" dt="2022-04-29T05:47:27.483" v="7916" actId="165"/>
          <ac:picMkLst>
            <pc:docMk/>
            <pc:sldMk cId="719975383" sldId="496"/>
            <ac:picMk id="103" creationId="{B2A6B8F8-FE8F-4AD6-8851-28DE34ABDB36}"/>
          </ac:picMkLst>
        </pc:picChg>
        <pc:picChg chg="mod topLvl">
          <ac:chgData name="이윤우" userId="d355e005-16a3-4cfc-9ee5-35bf7d9a94ea" providerId="ADAL" clId="{8447BBAF-7E3B-4DCE-A27D-BADC47E930E1}" dt="2022-04-29T05:47:27.483" v="7916" actId="165"/>
          <ac:picMkLst>
            <pc:docMk/>
            <pc:sldMk cId="719975383" sldId="496"/>
            <ac:picMk id="106" creationId="{D485D93D-BFB9-4381-9318-80A88B1BD199}"/>
          </ac:picMkLst>
        </pc:picChg>
      </pc:sldChg>
      <pc:sldChg chg="addSp delSp modSp add">
        <pc:chgData name="이윤우" userId="d355e005-16a3-4cfc-9ee5-35bf7d9a94ea" providerId="ADAL" clId="{8447BBAF-7E3B-4DCE-A27D-BADC47E930E1}" dt="2022-04-29T07:01:12.494" v="8331" actId="1038"/>
        <pc:sldMkLst>
          <pc:docMk/>
          <pc:sldMk cId="3533013450" sldId="497"/>
        </pc:sldMkLst>
        <pc:spChg chg="mod">
          <ac:chgData name="이윤우" userId="d355e005-16a3-4cfc-9ee5-35bf7d9a94ea" providerId="ADAL" clId="{8447BBAF-7E3B-4DCE-A27D-BADC47E930E1}" dt="2022-04-29T05:45:07.322" v="7911"/>
          <ac:spMkLst>
            <pc:docMk/>
            <pc:sldMk cId="3533013450" sldId="497"/>
            <ac:spMk id="32" creationId="{D62CCD84-28CE-42AB-BD57-10B5560C8CB5}"/>
          </ac:spMkLst>
        </pc:spChg>
        <pc:spChg chg="add mod">
          <ac:chgData name="이윤우" userId="d355e005-16a3-4cfc-9ee5-35bf7d9a94ea" providerId="ADAL" clId="{8447BBAF-7E3B-4DCE-A27D-BADC47E930E1}" dt="2022-04-29T05:42:20.739" v="7828" actId="1037"/>
          <ac:spMkLst>
            <pc:docMk/>
            <pc:sldMk cId="3533013450" sldId="497"/>
            <ac:spMk id="55" creationId="{FFC00264-D4D2-4345-9C41-54042672C4FE}"/>
          </ac:spMkLst>
        </pc:spChg>
        <pc:spChg chg="add mod">
          <ac:chgData name="이윤우" userId="d355e005-16a3-4cfc-9ee5-35bf7d9a94ea" providerId="ADAL" clId="{8447BBAF-7E3B-4DCE-A27D-BADC47E930E1}" dt="2022-04-29T07:00:53.230" v="8322" actId="1038"/>
          <ac:spMkLst>
            <pc:docMk/>
            <pc:sldMk cId="3533013450" sldId="497"/>
            <ac:spMk id="60" creationId="{FC73AE08-5DF9-4A5E-8F10-E56E421293B6}"/>
          </ac:spMkLst>
        </pc:spChg>
        <pc:spChg chg="add mod">
          <ac:chgData name="이윤우" userId="d355e005-16a3-4cfc-9ee5-35bf7d9a94ea" providerId="ADAL" clId="{8447BBAF-7E3B-4DCE-A27D-BADC47E930E1}" dt="2022-04-29T07:00:53.230" v="8322" actId="1038"/>
          <ac:spMkLst>
            <pc:docMk/>
            <pc:sldMk cId="3533013450" sldId="497"/>
            <ac:spMk id="61" creationId="{5AB3E815-CB92-4776-8F80-1064129F087F}"/>
          </ac:spMkLst>
        </pc:spChg>
        <pc:spChg chg="add">
          <ac:chgData name="이윤우" userId="d355e005-16a3-4cfc-9ee5-35bf7d9a94ea" providerId="ADAL" clId="{8447BBAF-7E3B-4DCE-A27D-BADC47E930E1}" dt="2022-04-29T07:00:11.233" v="8314"/>
          <ac:spMkLst>
            <pc:docMk/>
            <pc:sldMk cId="3533013450" sldId="497"/>
            <ac:spMk id="66" creationId="{52887BD3-9E03-4E79-9AA6-4FC9E5D65908}"/>
          </ac:spMkLst>
        </pc:spChg>
        <pc:spChg chg="add">
          <ac:chgData name="이윤우" userId="d355e005-16a3-4cfc-9ee5-35bf7d9a94ea" providerId="ADAL" clId="{8447BBAF-7E3B-4DCE-A27D-BADC47E930E1}" dt="2022-04-29T07:00:16.332" v="8315"/>
          <ac:spMkLst>
            <pc:docMk/>
            <pc:sldMk cId="3533013450" sldId="497"/>
            <ac:spMk id="68" creationId="{90CCC846-A5F0-4A43-A6FB-1626E764574B}"/>
          </ac:spMkLst>
        </pc:spChg>
        <pc:spChg chg="del mod">
          <ac:chgData name="이윤우" userId="d355e005-16a3-4cfc-9ee5-35bf7d9a94ea" providerId="ADAL" clId="{8447BBAF-7E3B-4DCE-A27D-BADC47E930E1}" dt="2022-04-29T07:00:10.779" v="8313" actId="478"/>
          <ac:spMkLst>
            <pc:docMk/>
            <pc:sldMk cId="3533013450" sldId="497"/>
            <ac:spMk id="69" creationId="{336CB5FF-388E-4D01-B6AC-FC3936884CAD}"/>
          </ac:spMkLst>
        </pc:spChg>
        <pc:spChg chg="del">
          <ac:chgData name="이윤우" userId="d355e005-16a3-4cfc-9ee5-35bf7d9a94ea" providerId="ADAL" clId="{8447BBAF-7E3B-4DCE-A27D-BADC47E930E1}" dt="2022-04-29T05:42:59.077" v="7834" actId="478"/>
          <ac:spMkLst>
            <pc:docMk/>
            <pc:sldMk cId="3533013450" sldId="497"/>
            <ac:spMk id="70" creationId="{08DE023D-03C0-4771-8355-30A011CAC0D3}"/>
          </ac:spMkLst>
        </pc:spChg>
        <pc:spChg chg="mod">
          <ac:chgData name="이윤우" userId="d355e005-16a3-4cfc-9ee5-35bf7d9a94ea" providerId="ADAL" clId="{8447BBAF-7E3B-4DCE-A27D-BADC47E930E1}" dt="2022-04-29T05:44:34.042" v="7871"/>
          <ac:spMkLst>
            <pc:docMk/>
            <pc:sldMk cId="3533013450" sldId="497"/>
            <ac:spMk id="78" creationId="{58C88D05-ABF4-4A6A-9CE0-16CA88B6A6CB}"/>
          </ac:spMkLst>
        </pc:spChg>
        <pc:grpChg chg="del">
          <ac:chgData name="이윤우" userId="d355e005-16a3-4cfc-9ee5-35bf7d9a94ea" providerId="ADAL" clId="{8447BBAF-7E3B-4DCE-A27D-BADC47E930E1}" dt="2022-04-29T05:44:19.118" v="7847" actId="478"/>
          <ac:grpSpMkLst>
            <pc:docMk/>
            <pc:sldMk cId="3533013450" sldId="497"/>
            <ac:grpSpMk id="14" creationId="{B98029AD-6D0F-4401-AF08-28194487EDA0}"/>
          </ac:grpSpMkLst>
        </pc:grpChg>
        <pc:grpChg chg="add mod ord">
          <ac:chgData name="이윤우" userId="d355e005-16a3-4cfc-9ee5-35bf7d9a94ea" providerId="ADAL" clId="{8447BBAF-7E3B-4DCE-A27D-BADC47E930E1}" dt="2022-04-29T05:44:14.769" v="7846" actId="167"/>
          <ac:grpSpMkLst>
            <pc:docMk/>
            <pc:sldMk cId="3533013450" sldId="497"/>
            <ac:grpSpMk id="62" creationId="{CF1E8FD2-A6C6-40DD-A696-B67BB9488A1C}"/>
          </ac:grpSpMkLst>
        </pc:grpChg>
        <pc:picChg chg="mod">
          <ac:chgData name="이윤우" userId="d355e005-16a3-4cfc-9ee5-35bf7d9a94ea" providerId="ADAL" clId="{8447BBAF-7E3B-4DCE-A27D-BADC47E930E1}" dt="2022-04-29T07:01:12.494" v="8331" actId="1038"/>
          <ac:picMkLst>
            <pc:docMk/>
            <pc:sldMk cId="3533013450" sldId="497"/>
            <ac:picMk id="6" creationId="{03D217E0-90BE-45F0-85A4-897A64A6C7D5}"/>
          </ac:picMkLst>
        </pc:picChg>
        <pc:picChg chg="del">
          <ac:chgData name="이윤우" userId="d355e005-16a3-4cfc-9ee5-35bf7d9a94ea" providerId="ADAL" clId="{8447BBAF-7E3B-4DCE-A27D-BADC47E930E1}" dt="2022-04-29T05:42:55.567" v="7832" actId="478"/>
          <ac:picMkLst>
            <pc:docMk/>
            <pc:sldMk cId="3533013450" sldId="497"/>
            <ac:picMk id="20" creationId="{43381288-02E0-4702-8549-CB05EF4E3C97}"/>
          </ac:picMkLst>
        </pc:picChg>
        <pc:picChg chg="del">
          <ac:chgData name="이윤우" userId="d355e005-16a3-4cfc-9ee5-35bf7d9a94ea" providerId="ADAL" clId="{8447BBAF-7E3B-4DCE-A27D-BADC47E930E1}" dt="2022-04-29T05:42:56.987" v="7833" actId="478"/>
          <ac:picMkLst>
            <pc:docMk/>
            <pc:sldMk cId="3533013450" sldId="497"/>
            <ac:picMk id="22" creationId="{278B2161-B17A-41B4-8428-3860159A6F2F}"/>
          </ac:picMkLst>
        </pc:picChg>
        <pc:picChg chg="del">
          <ac:chgData name="이윤우" userId="d355e005-16a3-4cfc-9ee5-35bf7d9a94ea" providerId="ADAL" clId="{8447BBAF-7E3B-4DCE-A27D-BADC47E930E1}" dt="2022-04-29T05:43:22.899" v="7838" actId="478"/>
          <ac:picMkLst>
            <pc:docMk/>
            <pc:sldMk cId="3533013450" sldId="497"/>
            <ac:picMk id="28" creationId="{2530587B-24F8-46EF-9A87-2D83C78C66F1}"/>
          </ac:picMkLst>
        </pc:picChg>
        <pc:picChg chg="add mod">
          <ac:chgData name="이윤우" userId="d355e005-16a3-4cfc-9ee5-35bf7d9a94ea" providerId="ADAL" clId="{8447BBAF-7E3B-4DCE-A27D-BADC47E930E1}" dt="2022-04-29T05:42:45.626" v="7831" actId="1076"/>
          <ac:picMkLst>
            <pc:docMk/>
            <pc:sldMk cId="3533013450" sldId="497"/>
            <ac:picMk id="57" creationId="{6AD0BE38-8EE3-470A-9F75-28C3572C2B20}"/>
          </ac:picMkLst>
        </pc:picChg>
        <pc:picChg chg="add mod">
          <ac:chgData name="이윤우" userId="d355e005-16a3-4cfc-9ee5-35bf7d9a94ea" providerId="ADAL" clId="{8447BBAF-7E3B-4DCE-A27D-BADC47E930E1}" dt="2022-04-29T07:00:39.710" v="8318" actId="1076"/>
          <ac:picMkLst>
            <pc:docMk/>
            <pc:sldMk cId="3533013450" sldId="497"/>
            <ac:picMk id="58" creationId="{83FEB3C4-78A6-40B7-99CD-7380683CB797}"/>
          </ac:picMkLst>
        </pc:picChg>
        <pc:picChg chg="add mod">
          <ac:chgData name="이윤우" userId="d355e005-16a3-4cfc-9ee5-35bf7d9a94ea" providerId="ADAL" clId="{8447BBAF-7E3B-4DCE-A27D-BADC47E930E1}" dt="2022-04-29T07:00:53.230" v="8322" actId="1038"/>
          <ac:picMkLst>
            <pc:docMk/>
            <pc:sldMk cId="3533013450" sldId="497"/>
            <ac:picMk id="59" creationId="{BD308BE0-7728-4671-9FC1-5E648053AAB5}"/>
          </ac:picMkLst>
        </pc:picChg>
        <pc:picChg chg="del">
          <ac:chgData name="이윤우" userId="d355e005-16a3-4cfc-9ee5-35bf7d9a94ea" providerId="ADAL" clId="{8447BBAF-7E3B-4DCE-A27D-BADC47E930E1}" dt="2022-04-29T05:42:40.327" v="7829" actId="478"/>
          <ac:picMkLst>
            <pc:docMk/>
            <pc:sldMk cId="3533013450" sldId="497"/>
            <ac:picMk id="1026" creationId="{B5513A2E-62D6-4E16-B7B0-7919B96159AE}"/>
          </ac:picMkLst>
        </pc:picChg>
      </pc:sldChg>
      <pc:sldChg chg="addSp delSp modSp add">
        <pc:chgData name="이윤우" userId="d355e005-16a3-4cfc-9ee5-35bf7d9a94ea" providerId="ADAL" clId="{8447BBAF-7E3B-4DCE-A27D-BADC47E930E1}" dt="2022-04-29T05:51:00.421" v="7993"/>
        <pc:sldMkLst>
          <pc:docMk/>
          <pc:sldMk cId="826902286" sldId="498"/>
        </pc:sldMkLst>
        <pc:spChg chg="mod">
          <ac:chgData name="이윤우" userId="d355e005-16a3-4cfc-9ee5-35bf7d9a94ea" providerId="ADAL" clId="{8447BBAF-7E3B-4DCE-A27D-BADC47E930E1}" dt="2022-04-29T05:51:00.421" v="7993"/>
          <ac:spMkLst>
            <pc:docMk/>
            <pc:sldMk cId="826902286" sldId="498"/>
            <ac:spMk id="32" creationId="{D62CCD84-28CE-42AB-BD57-10B5560C8CB5}"/>
          </ac:spMkLst>
        </pc:spChg>
        <pc:spChg chg="mod">
          <ac:chgData name="이윤우" userId="d355e005-16a3-4cfc-9ee5-35bf7d9a94ea" providerId="ADAL" clId="{8447BBAF-7E3B-4DCE-A27D-BADC47E930E1}" dt="2022-04-29T05:49:06.435" v="7969" actId="6549"/>
          <ac:spMkLst>
            <pc:docMk/>
            <pc:sldMk cId="826902286" sldId="498"/>
            <ac:spMk id="52" creationId="{57C72B39-B472-4A78-942C-BBC6378CABB2}"/>
          </ac:spMkLst>
        </pc:spChg>
        <pc:spChg chg="add mod">
          <ac:chgData name="이윤우" userId="d355e005-16a3-4cfc-9ee5-35bf7d9a94ea" providerId="ADAL" clId="{8447BBAF-7E3B-4DCE-A27D-BADC47E930E1}" dt="2022-04-29T05:47:39.013" v="7926" actId="1037"/>
          <ac:spMkLst>
            <pc:docMk/>
            <pc:sldMk cId="826902286" sldId="498"/>
            <ac:spMk id="55" creationId="{4FD9D367-863A-4D0A-9F17-CD857E2456E3}"/>
          </ac:spMkLst>
        </pc:spChg>
        <pc:spChg chg="mod">
          <ac:chgData name="이윤우" userId="d355e005-16a3-4cfc-9ee5-35bf7d9a94ea" providerId="ADAL" clId="{8447BBAF-7E3B-4DCE-A27D-BADC47E930E1}" dt="2022-04-29T05:50:49.949" v="7992"/>
          <ac:spMkLst>
            <pc:docMk/>
            <pc:sldMk cId="826902286" sldId="498"/>
            <ac:spMk id="78" creationId="{58C88D05-ABF4-4A6A-9CE0-16CA88B6A6CB}"/>
          </ac:spMkLst>
        </pc:spChg>
        <pc:grpChg chg="add del">
          <ac:chgData name="이윤우" userId="d355e005-16a3-4cfc-9ee5-35bf7d9a94ea" providerId="ADAL" clId="{8447BBAF-7E3B-4DCE-A27D-BADC47E930E1}" dt="2022-04-29T05:49:10.194" v="7970" actId="478"/>
          <ac:grpSpMkLst>
            <pc:docMk/>
            <pc:sldMk cId="826902286" sldId="498"/>
            <ac:grpSpMk id="14" creationId="{B98029AD-6D0F-4401-AF08-28194487EDA0}"/>
          </ac:grpSpMkLst>
        </pc:grpChg>
        <pc:grpChg chg="add mod ord">
          <ac:chgData name="이윤우" userId="d355e005-16a3-4cfc-9ee5-35bf7d9a94ea" providerId="ADAL" clId="{8447BBAF-7E3B-4DCE-A27D-BADC47E930E1}" dt="2022-04-29T05:49:04.115" v="7968" actId="167"/>
          <ac:grpSpMkLst>
            <pc:docMk/>
            <pc:sldMk cId="826902286" sldId="498"/>
            <ac:grpSpMk id="58" creationId="{CDF1DAA7-3028-4F88-80F6-FB84D19608B6}"/>
          </ac:grpSpMkLst>
        </pc:grpChg>
        <pc:picChg chg="del">
          <ac:chgData name="이윤우" userId="d355e005-16a3-4cfc-9ee5-35bf7d9a94ea" providerId="ADAL" clId="{8447BBAF-7E3B-4DCE-A27D-BADC47E930E1}" dt="2022-04-29T05:50:00.586" v="7981" actId="478"/>
          <ac:picMkLst>
            <pc:docMk/>
            <pc:sldMk cId="826902286" sldId="498"/>
            <ac:picMk id="20" creationId="{43381288-02E0-4702-8549-CB05EF4E3C97}"/>
          </ac:picMkLst>
        </pc:picChg>
        <pc:picChg chg="del">
          <ac:chgData name="이윤우" userId="d355e005-16a3-4cfc-9ee5-35bf7d9a94ea" providerId="ADAL" clId="{8447BBAF-7E3B-4DCE-A27D-BADC47E930E1}" dt="2022-04-29T05:50:09.851" v="7984" actId="478"/>
          <ac:picMkLst>
            <pc:docMk/>
            <pc:sldMk cId="826902286" sldId="498"/>
            <ac:picMk id="22" creationId="{278B2161-B17A-41B4-8428-3860159A6F2F}"/>
          </ac:picMkLst>
        </pc:picChg>
        <pc:picChg chg="del">
          <ac:chgData name="이윤우" userId="d355e005-16a3-4cfc-9ee5-35bf7d9a94ea" providerId="ADAL" clId="{8447BBAF-7E3B-4DCE-A27D-BADC47E930E1}" dt="2022-04-29T05:50:11.280" v="7985" actId="478"/>
          <ac:picMkLst>
            <pc:docMk/>
            <pc:sldMk cId="826902286" sldId="498"/>
            <ac:picMk id="28" creationId="{2530587B-24F8-46EF-9A87-2D83C78C66F1}"/>
          </ac:picMkLst>
        </pc:picChg>
        <pc:picChg chg="add del">
          <ac:chgData name="이윤우" userId="d355e005-16a3-4cfc-9ee5-35bf7d9a94ea" providerId="ADAL" clId="{8447BBAF-7E3B-4DCE-A27D-BADC47E930E1}" dt="2022-04-29T05:48:36.101" v="7941"/>
          <ac:picMkLst>
            <pc:docMk/>
            <pc:sldMk cId="826902286" sldId="498"/>
            <ac:picMk id="57" creationId="{12A5FD6F-C038-43AB-8EFE-4701522A6DCF}"/>
          </ac:picMkLst>
        </pc:picChg>
        <pc:picChg chg="add mod">
          <ac:chgData name="이윤우" userId="d355e005-16a3-4cfc-9ee5-35bf7d9a94ea" providerId="ADAL" clId="{8447BBAF-7E3B-4DCE-A27D-BADC47E930E1}" dt="2022-04-29T05:49:51.375" v="7980" actId="1038"/>
          <ac:picMkLst>
            <pc:docMk/>
            <pc:sldMk cId="826902286" sldId="498"/>
            <ac:picMk id="61" creationId="{89C97493-98F7-422D-8E31-ED23FD43ACEE}"/>
          </ac:picMkLst>
        </pc:picChg>
        <pc:picChg chg="add mod">
          <ac:chgData name="이윤우" userId="d355e005-16a3-4cfc-9ee5-35bf7d9a94ea" providerId="ADAL" clId="{8447BBAF-7E3B-4DCE-A27D-BADC47E930E1}" dt="2022-04-29T05:50:07.671" v="7983" actId="1076"/>
          <ac:picMkLst>
            <pc:docMk/>
            <pc:sldMk cId="826902286" sldId="498"/>
            <ac:picMk id="62" creationId="{4EB1A1A8-E2B6-4C16-BA72-24B237225FD3}"/>
          </ac:picMkLst>
        </pc:picChg>
        <pc:picChg chg="add mod">
          <ac:chgData name="이윤우" userId="d355e005-16a3-4cfc-9ee5-35bf7d9a94ea" providerId="ADAL" clId="{8447BBAF-7E3B-4DCE-A27D-BADC47E930E1}" dt="2022-04-29T05:50:29.238" v="7989" actId="1038"/>
          <ac:picMkLst>
            <pc:docMk/>
            <pc:sldMk cId="826902286" sldId="498"/>
            <ac:picMk id="63" creationId="{C92A3B46-9383-4B56-BED6-D4127E33F9EB}"/>
          </ac:picMkLst>
        </pc:picChg>
        <pc:picChg chg="add mod">
          <ac:chgData name="이윤우" userId="d355e005-16a3-4cfc-9ee5-35bf7d9a94ea" providerId="ADAL" clId="{8447BBAF-7E3B-4DCE-A27D-BADC47E930E1}" dt="2022-04-29T05:50:39.960" v="7991" actId="1076"/>
          <ac:picMkLst>
            <pc:docMk/>
            <pc:sldMk cId="826902286" sldId="498"/>
            <ac:picMk id="64" creationId="{7B1F3171-C297-4237-BB16-348E07151BD4}"/>
          </ac:picMkLst>
        </pc:picChg>
        <pc:picChg chg="del">
          <ac:chgData name="이윤우" userId="d355e005-16a3-4cfc-9ee5-35bf7d9a94ea" providerId="ADAL" clId="{8447BBAF-7E3B-4DCE-A27D-BADC47E930E1}" dt="2022-04-29T05:49:31.813" v="7972" actId="478"/>
          <ac:picMkLst>
            <pc:docMk/>
            <pc:sldMk cId="826902286" sldId="498"/>
            <ac:picMk id="1026" creationId="{B5513A2E-62D6-4E16-B7B0-7919B96159AE}"/>
          </ac:picMkLst>
        </pc:picChg>
      </pc:sldChg>
      <pc:sldChg chg="addSp modSp add modAnim">
        <pc:chgData name="이윤우" userId="d355e005-16a3-4cfc-9ee5-35bf7d9a94ea" providerId="ADAL" clId="{8447BBAF-7E3B-4DCE-A27D-BADC47E930E1}" dt="2022-04-29T06:39:12.104" v="8172" actId="20577"/>
        <pc:sldMkLst>
          <pc:docMk/>
          <pc:sldMk cId="323511576" sldId="499"/>
        </pc:sldMkLst>
        <pc:spChg chg="mod">
          <ac:chgData name="이윤우" userId="d355e005-16a3-4cfc-9ee5-35bf7d9a94ea" providerId="ADAL" clId="{8447BBAF-7E3B-4DCE-A27D-BADC47E930E1}" dt="2022-04-29T06:39:00.820" v="8169"/>
          <ac:spMkLst>
            <pc:docMk/>
            <pc:sldMk cId="323511576" sldId="499"/>
            <ac:spMk id="4" creationId="{8282F4EB-4048-4EA6-8441-9B024B9E36A6}"/>
          </ac:spMkLst>
        </pc:spChg>
        <pc:spChg chg="add mod">
          <ac:chgData name="이윤우" userId="d355e005-16a3-4cfc-9ee5-35bf7d9a94ea" providerId="ADAL" clId="{8447BBAF-7E3B-4DCE-A27D-BADC47E930E1}" dt="2022-04-29T06:39:05.761" v="8171" actId="1076"/>
          <ac:spMkLst>
            <pc:docMk/>
            <pc:sldMk cId="323511576" sldId="499"/>
            <ac:spMk id="33" creationId="{2A602DBA-961B-41A7-8990-FB2A064E629E}"/>
          </ac:spMkLst>
        </pc:spChg>
        <pc:spChg chg="add mod">
          <ac:chgData name="이윤우" userId="d355e005-16a3-4cfc-9ee5-35bf7d9a94ea" providerId="ADAL" clId="{8447BBAF-7E3B-4DCE-A27D-BADC47E930E1}" dt="2022-04-29T06:39:12.104" v="8172" actId="20577"/>
          <ac:spMkLst>
            <pc:docMk/>
            <pc:sldMk cId="323511576" sldId="499"/>
            <ac:spMk id="46" creationId="{D6A48347-70F1-43DE-996B-8E8D490359B7}"/>
          </ac:spMkLst>
        </pc:spChg>
        <pc:spChg chg="add mod">
          <ac:chgData name="이윤우" userId="d355e005-16a3-4cfc-9ee5-35bf7d9a94ea" providerId="ADAL" clId="{8447BBAF-7E3B-4DCE-A27D-BADC47E930E1}" dt="2022-04-29T06:30:20.882" v="8120" actId="20577"/>
          <ac:spMkLst>
            <pc:docMk/>
            <pc:sldMk cId="323511576" sldId="499"/>
            <ac:spMk id="47" creationId="{48111570-20EC-4527-92FD-7845E8AA7A14}"/>
          </ac:spMkLst>
        </pc:spChg>
      </pc:sldChg>
      <pc:sldChg chg="del">
        <pc:chgData name="이윤우" userId="d355e005-16a3-4cfc-9ee5-35bf7d9a94ea" providerId="ADAL" clId="{8447BBAF-7E3B-4DCE-A27D-BADC47E930E1}" dt="2022-04-29T06:42:10.121" v="8190" actId="2696"/>
        <pc:sldMkLst>
          <pc:docMk/>
          <pc:sldMk cId="2772926972" sldId="500"/>
        </pc:sldMkLst>
      </pc:sldChg>
      <pc:sldChg chg="del">
        <pc:chgData name="이윤우" userId="d355e005-16a3-4cfc-9ee5-35bf7d9a94ea" providerId="ADAL" clId="{8447BBAF-7E3B-4DCE-A27D-BADC47E930E1}" dt="2022-04-29T06:40:34.794" v="8174" actId="2696"/>
        <pc:sldMkLst>
          <pc:docMk/>
          <pc:sldMk cId="998947070" sldId="501"/>
        </pc:sldMkLst>
      </pc:sldChg>
      <pc:sldChg chg="addSp modSp add">
        <pc:chgData name="이윤우" userId="d355e005-16a3-4cfc-9ee5-35bf7d9a94ea" providerId="ADAL" clId="{8447BBAF-7E3B-4DCE-A27D-BADC47E930E1}" dt="2022-04-29T06:41:14.558" v="8181" actId="171"/>
        <pc:sldMkLst>
          <pc:docMk/>
          <pc:sldMk cId="3448488624" sldId="501"/>
        </pc:sldMkLst>
        <pc:spChg chg="mod">
          <ac:chgData name="이윤우" userId="d355e005-16a3-4cfc-9ee5-35bf7d9a94ea" providerId="ADAL" clId="{8447BBAF-7E3B-4DCE-A27D-BADC47E930E1}" dt="2022-04-29T06:40:56.991" v="8178" actId="164"/>
          <ac:spMkLst>
            <pc:docMk/>
            <pc:sldMk cId="3448488624" sldId="501"/>
            <ac:spMk id="5" creationId="{ECE6AE9D-AEC3-4C34-9860-1AF34A3D62DC}"/>
          </ac:spMkLst>
        </pc:spChg>
        <pc:spChg chg="mod">
          <ac:chgData name="이윤우" userId="d355e005-16a3-4cfc-9ee5-35bf7d9a94ea" providerId="ADAL" clId="{8447BBAF-7E3B-4DCE-A27D-BADC47E930E1}" dt="2022-04-29T06:40:56.991" v="8178" actId="164"/>
          <ac:spMkLst>
            <pc:docMk/>
            <pc:sldMk cId="3448488624" sldId="501"/>
            <ac:spMk id="8" creationId="{69823774-DD5F-4F95-9EAE-70033127060D}"/>
          </ac:spMkLst>
        </pc:spChg>
        <pc:spChg chg="mod">
          <ac:chgData name="이윤우" userId="d355e005-16a3-4cfc-9ee5-35bf7d9a94ea" providerId="ADAL" clId="{8447BBAF-7E3B-4DCE-A27D-BADC47E930E1}" dt="2022-04-29T06:40:56.991" v="8178" actId="164"/>
          <ac:spMkLst>
            <pc:docMk/>
            <pc:sldMk cId="3448488624" sldId="501"/>
            <ac:spMk id="10" creationId="{72E8AADF-D75E-4E41-9D8E-F9D97A43282E}"/>
          </ac:spMkLst>
        </pc:spChg>
        <pc:spChg chg="mod">
          <ac:chgData name="이윤우" userId="d355e005-16a3-4cfc-9ee5-35bf7d9a94ea" providerId="ADAL" clId="{8447BBAF-7E3B-4DCE-A27D-BADC47E930E1}" dt="2022-04-29T06:40:56.991" v="8178" actId="164"/>
          <ac:spMkLst>
            <pc:docMk/>
            <pc:sldMk cId="3448488624" sldId="501"/>
            <ac:spMk id="11" creationId="{D1048DF1-6418-42E5-B70D-DE322118B021}"/>
          </ac:spMkLst>
        </pc:spChg>
        <pc:spChg chg="mod">
          <ac:chgData name="이윤우" userId="d355e005-16a3-4cfc-9ee5-35bf7d9a94ea" providerId="ADAL" clId="{8447BBAF-7E3B-4DCE-A27D-BADC47E930E1}" dt="2022-04-29T06:40:56.991" v="8178" actId="164"/>
          <ac:spMkLst>
            <pc:docMk/>
            <pc:sldMk cId="3448488624" sldId="501"/>
            <ac:spMk id="12" creationId="{E6395A14-AD6C-4C3E-A4C1-697936A5722E}"/>
          </ac:spMkLst>
        </pc:spChg>
        <pc:spChg chg="mod">
          <ac:chgData name="이윤우" userId="d355e005-16a3-4cfc-9ee5-35bf7d9a94ea" providerId="ADAL" clId="{8447BBAF-7E3B-4DCE-A27D-BADC47E930E1}" dt="2022-04-29T06:40:56.991" v="8178" actId="164"/>
          <ac:spMkLst>
            <pc:docMk/>
            <pc:sldMk cId="3448488624" sldId="501"/>
            <ac:spMk id="13" creationId="{308147FB-C2ED-463A-BF4B-60C9171D5261}"/>
          </ac:spMkLst>
        </pc:spChg>
        <pc:spChg chg="mod">
          <ac:chgData name="이윤우" userId="d355e005-16a3-4cfc-9ee5-35bf7d9a94ea" providerId="ADAL" clId="{8447BBAF-7E3B-4DCE-A27D-BADC47E930E1}" dt="2022-04-29T06:40:56.991" v="8178" actId="164"/>
          <ac:spMkLst>
            <pc:docMk/>
            <pc:sldMk cId="3448488624" sldId="501"/>
            <ac:spMk id="14" creationId="{00B7D9EA-FA5F-49D9-949D-55CA5E03CB86}"/>
          </ac:spMkLst>
        </pc:spChg>
        <pc:spChg chg="mod">
          <ac:chgData name="이윤우" userId="d355e005-16a3-4cfc-9ee5-35bf7d9a94ea" providerId="ADAL" clId="{8447BBAF-7E3B-4DCE-A27D-BADC47E930E1}" dt="2022-04-29T06:40:56.991" v="8178" actId="164"/>
          <ac:spMkLst>
            <pc:docMk/>
            <pc:sldMk cId="3448488624" sldId="501"/>
            <ac:spMk id="16" creationId="{F904ADFB-0835-4F33-82EA-729FCDBEB7BC}"/>
          </ac:spMkLst>
        </pc:spChg>
        <pc:spChg chg="mod">
          <ac:chgData name="이윤우" userId="d355e005-16a3-4cfc-9ee5-35bf7d9a94ea" providerId="ADAL" clId="{8447BBAF-7E3B-4DCE-A27D-BADC47E930E1}" dt="2022-04-29T06:40:56.991" v="8178" actId="164"/>
          <ac:spMkLst>
            <pc:docMk/>
            <pc:sldMk cId="3448488624" sldId="501"/>
            <ac:spMk id="19" creationId="{5CE55190-461C-4EA2-B847-25791A0A7409}"/>
          </ac:spMkLst>
        </pc:spChg>
        <pc:spChg chg="mod">
          <ac:chgData name="이윤우" userId="d355e005-16a3-4cfc-9ee5-35bf7d9a94ea" providerId="ADAL" clId="{8447BBAF-7E3B-4DCE-A27D-BADC47E930E1}" dt="2022-04-29T06:40:56.991" v="8178" actId="164"/>
          <ac:spMkLst>
            <pc:docMk/>
            <pc:sldMk cId="3448488624" sldId="501"/>
            <ac:spMk id="53" creationId="{297AB362-0774-4B67-9FEE-22F99DE3F70F}"/>
          </ac:spMkLst>
        </pc:spChg>
        <pc:spChg chg="mod">
          <ac:chgData name="이윤우" userId="d355e005-16a3-4cfc-9ee5-35bf7d9a94ea" providerId="ADAL" clId="{8447BBAF-7E3B-4DCE-A27D-BADC47E930E1}" dt="2022-04-29T06:40:56.991" v="8178" actId="164"/>
          <ac:spMkLst>
            <pc:docMk/>
            <pc:sldMk cId="3448488624" sldId="501"/>
            <ac:spMk id="54" creationId="{2B574DD8-9733-4063-A2EE-578C5E011C79}"/>
          </ac:spMkLst>
        </pc:spChg>
        <pc:spChg chg="add ord">
          <ac:chgData name="이윤우" userId="d355e005-16a3-4cfc-9ee5-35bf7d9a94ea" providerId="ADAL" clId="{8447BBAF-7E3B-4DCE-A27D-BADC47E930E1}" dt="2022-04-29T06:41:14.558" v="8181" actId="171"/>
          <ac:spMkLst>
            <pc:docMk/>
            <pc:sldMk cId="3448488624" sldId="501"/>
            <ac:spMk id="82" creationId="{465B150D-90EE-4D69-9A6D-D00C6A5C96A6}"/>
          </ac:spMkLst>
        </pc:spChg>
        <pc:grpChg chg="add mod ord">
          <ac:chgData name="이윤우" userId="d355e005-16a3-4cfc-9ee5-35bf7d9a94ea" providerId="ADAL" clId="{8447BBAF-7E3B-4DCE-A27D-BADC47E930E1}" dt="2022-04-29T06:41:06.862" v="8179" actId="166"/>
          <ac:grpSpMkLst>
            <pc:docMk/>
            <pc:sldMk cId="3448488624" sldId="501"/>
            <ac:grpSpMk id="2" creationId="{24693EF8-6B1D-40D9-A02A-E253FFB23E81}"/>
          </ac:grpSpMkLst>
        </pc:grpChg>
        <pc:grpChg chg="mod">
          <ac:chgData name="이윤우" userId="d355e005-16a3-4cfc-9ee5-35bf7d9a94ea" providerId="ADAL" clId="{8447BBAF-7E3B-4DCE-A27D-BADC47E930E1}" dt="2022-04-29T06:40:56.991" v="8178" actId="164"/>
          <ac:grpSpMkLst>
            <pc:docMk/>
            <pc:sldMk cId="3448488624" sldId="501"/>
            <ac:grpSpMk id="15" creationId="{928EBAEE-9B4E-408A-934D-FDF6D8A7ABDC}"/>
          </ac:grpSpMkLst>
        </pc:grpChg>
      </pc:sldChg>
      <pc:sldChg chg="del">
        <pc:chgData name="이윤우" userId="d355e005-16a3-4cfc-9ee5-35bf7d9a94ea" providerId="ADAL" clId="{8447BBAF-7E3B-4DCE-A27D-BADC47E930E1}" dt="2022-04-29T06:40:33.423" v="8173" actId="2696"/>
        <pc:sldMkLst>
          <pc:docMk/>
          <pc:sldMk cId="3168313770" sldId="502"/>
        </pc:sldMkLst>
      </pc:sldChg>
      <pc:sldChg chg="addSp modSp add">
        <pc:chgData name="이윤우" userId="d355e005-16a3-4cfc-9ee5-35bf7d9a94ea" providerId="ADAL" clId="{8447BBAF-7E3B-4DCE-A27D-BADC47E930E1}" dt="2022-04-29T06:41:42.197" v="8185" actId="171"/>
        <pc:sldMkLst>
          <pc:docMk/>
          <pc:sldMk cId="4179318319" sldId="502"/>
        </pc:sldMkLst>
        <pc:spChg chg="mod">
          <ac:chgData name="이윤우" userId="d355e005-16a3-4cfc-9ee5-35bf7d9a94ea" providerId="ADAL" clId="{8447BBAF-7E3B-4DCE-A27D-BADC47E930E1}" dt="2022-04-29T06:41:25.603" v="8182" actId="164"/>
          <ac:spMkLst>
            <pc:docMk/>
            <pc:sldMk cId="4179318319" sldId="502"/>
            <ac:spMk id="32" creationId="{1767D249-9E4A-4F8B-9B3A-1DE03005C0AE}"/>
          </ac:spMkLst>
        </pc:spChg>
        <pc:spChg chg="mod">
          <ac:chgData name="이윤우" userId="d355e005-16a3-4cfc-9ee5-35bf7d9a94ea" providerId="ADAL" clId="{8447BBAF-7E3B-4DCE-A27D-BADC47E930E1}" dt="2022-04-29T06:41:25.603" v="8182" actId="164"/>
          <ac:spMkLst>
            <pc:docMk/>
            <pc:sldMk cId="4179318319" sldId="502"/>
            <ac:spMk id="33" creationId="{4C524FE2-80B3-460E-9B5A-67D177D366A9}"/>
          </ac:spMkLst>
        </pc:spChg>
        <pc:spChg chg="mod">
          <ac:chgData name="이윤우" userId="d355e005-16a3-4cfc-9ee5-35bf7d9a94ea" providerId="ADAL" clId="{8447BBAF-7E3B-4DCE-A27D-BADC47E930E1}" dt="2022-04-29T06:41:25.603" v="8182" actId="164"/>
          <ac:spMkLst>
            <pc:docMk/>
            <pc:sldMk cId="4179318319" sldId="502"/>
            <ac:spMk id="40" creationId="{7C4769DB-1543-4942-A10F-4944241CB60A}"/>
          </ac:spMkLst>
        </pc:spChg>
        <pc:spChg chg="mod">
          <ac:chgData name="이윤우" userId="d355e005-16a3-4cfc-9ee5-35bf7d9a94ea" providerId="ADAL" clId="{8447BBAF-7E3B-4DCE-A27D-BADC47E930E1}" dt="2022-04-29T06:41:25.603" v="8182" actId="164"/>
          <ac:spMkLst>
            <pc:docMk/>
            <pc:sldMk cId="4179318319" sldId="502"/>
            <ac:spMk id="43" creationId="{ADA7C488-7023-487E-AA45-BA41F74DE0A2}"/>
          </ac:spMkLst>
        </pc:spChg>
        <pc:spChg chg="mod">
          <ac:chgData name="이윤우" userId="d355e005-16a3-4cfc-9ee5-35bf7d9a94ea" providerId="ADAL" clId="{8447BBAF-7E3B-4DCE-A27D-BADC47E930E1}" dt="2022-04-29T06:41:25.603" v="8182" actId="164"/>
          <ac:spMkLst>
            <pc:docMk/>
            <pc:sldMk cId="4179318319" sldId="502"/>
            <ac:spMk id="57" creationId="{0BF89B58-141D-4FEB-9F33-CD71D370CE2F}"/>
          </ac:spMkLst>
        </pc:spChg>
        <pc:spChg chg="mod">
          <ac:chgData name="이윤우" userId="d355e005-16a3-4cfc-9ee5-35bf7d9a94ea" providerId="ADAL" clId="{8447BBAF-7E3B-4DCE-A27D-BADC47E930E1}" dt="2022-04-29T06:41:25.603" v="8182" actId="164"/>
          <ac:spMkLst>
            <pc:docMk/>
            <pc:sldMk cId="4179318319" sldId="502"/>
            <ac:spMk id="62" creationId="{CC16BE2F-32F3-4C19-88C1-71447730CC96}"/>
          </ac:spMkLst>
        </pc:spChg>
        <pc:spChg chg="mod">
          <ac:chgData name="이윤우" userId="d355e005-16a3-4cfc-9ee5-35bf7d9a94ea" providerId="ADAL" clId="{8447BBAF-7E3B-4DCE-A27D-BADC47E930E1}" dt="2022-04-29T06:41:25.603" v="8182" actId="164"/>
          <ac:spMkLst>
            <pc:docMk/>
            <pc:sldMk cId="4179318319" sldId="502"/>
            <ac:spMk id="63" creationId="{49CC7880-E499-4392-88E4-6FB25759C52D}"/>
          </ac:spMkLst>
        </pc:spChg>
        <pc:spChg chg="mod">
          <ac:chgData name="이윤우" userId="d355e005-16a3-4cfc-9ee5-35bf7d9a94ea" providerId="ADAL" clId="{8447BBAF-7E3B-4DCE-A27D-BADC47E930E1}" dt="2022-04-29T06:41:25.603" v="8182" actId="164"/>
          <ac:spMkLst>
            <pc:docMk/>
            <pc:sldMk cId="4179318319" sldId="502"/>
            <ac:spMk id="70" creationId="{FF5D04D4-7E05-476D-BF0C-66774EC91802}"/>
          </ac:spMkLst>
        </pc:spChg>
        <pc:spChg chg="mod">
          <ac:chgData name="이윤우" userId="d355e005-16a3-4cfc-9ee5-35bf7d9a94ea" providerId="ADAL" clId="{8447BBAF-7E3B-4DCE-A27D-BADC47E930E1}" dt="2022-04-29T06:41:25.603" v="8182" actId="164"/>
          <ac:spMkLst>
            <pc:docMk/>
            <pc:sldMk cId="4179318319" sldId="502"/>
            <ac:spMk id="71" creationId="{AE865095-209A-4DB9-9EC3-0EA8A82C069D}"/>
          </ac:spMkLst>
        </pc:spChg>
        <pc:spChg chg="mod">
          <ac:chgData name="이윤우" userId="d355e005-16a3-4cfc-9ee5-35bf7d9a94ea" providerId="ADAL" clId="{8447BBAF-7E3B-4DCE-A27D-BADC47E930E1}" dt="2022-04-29T06:41:25.603" v="8182" actId="164"/>
          <ac:spMkLst>
            <pc:docMk/>
            <pc:sldMk cId="4179318319" sldId="502"/>
            <ac:spMk id="74" creationId="{4A3A06EF-DB8C-4E41-B1CF-6C7EF10637E3}"/>
          </ac:spMkLst>
        </pc:spChg>
        <pc:spChg chg="mod">
          <ac:chgData name="이윤우" userId="d355e005-16a3-4cfc-9ee5-35bf7d9a94ea" providerId="ADAL" clId="{8447BBAF-7E3B-4DCE-A27D-BADC47E930E1}" dt="2022-04-29T06:41:25.603" v="8182" actId="164"/>
          <ac:spMkLst>
            <pc:docMk/>
            <pc:sldMk cId="4179318319" sldId="502"/>
            <ac:spMk id="76" creationId="{3A6ABE53-E37D-41EB-9B9D-20459FCA0DE6}"/>
          </ac:spMkLst>
        </pc:spChg>
        <pc:spChg chg="add ord">
          <ac:chgData name="이윤우" userId="d355e005-16a3-4cfc-9ee5-35bf7d9a94ea" providerId="ADAL" clId="{8447BBAF-7E3B-4DCE-A27D-BADC47E930E1}" dt="2022-04-29T06:41:42.197" v="8185" actId="171"/>
          <ac:spMkLst>
            <pc:docMk/>
            <pc:sldMk cId="4179318319" sldId="502"/>
            <ac:spMk id="82" creationId="{696A7C07-EC3A-4F21-9CA8-94C0E9D9658E}"/>
          </ac:spMkLst>
        </pc:spChg>
        <pc:grpChg chg="add mod ord">
          <ac:chgData name="이윤우" userId="d355e005-16a3-4cfc-9ee5-35bf7d9a94ea" providerId="ADAL" clId="{8447BBAF-7E3B-4DCE-A27D-BADC47E930E1}" dt="2022-04-29T06:41:36.440" v="8183" actId="166"/>
          <ac:grpSpMkLst>
            <pc:docMk/>
            <pc:sldMk cId="4179318319" sldId="502"/>
            <ac:grpSpMk id="2" creationId="{FFB9339F-0774-46A3-BA67-DC65C107DC49}"/>
          </ac:grpSpMkLst>
        </pc:grpChg>
        <pc:grpChg chg="mod">
          <ac:chgData name="이윤우" userId="d355e005-16a3-4cfc-9ee5-35bf7d9a94ea" providerId="ADAL" clId="{8447BBAF-7E3B-4DCE-A27D-BADC47E930E1}" dt="2022-04-29T06:41:25.603" v="8182" actId="164"/>
          <ac:grpSpMkLst>
            <pc:docMk/>
            <pc:sldMk cId="4179318319" sldId="502"/>
            <ac:grpSpMk id="34" creationId="{88E4EA93-9EF2-4E8F-B414-C596CA296686}"/>
          </ac:grpSpMkLst>
        </pc:grpChg>
        <pc:grpChg chg="mod">
          <ac:chgData name="이윤우" userId="d355e005-16a3-4cfc-9ee5-35bf7d9a94ea" providerId="ADAL" clId="{8447BBAF-7E3B-4DCE-A27D-BADC47E930E1}" dt="2022-04-29T06:41:25.603" v="8182" actId="164"/>
          <ac:grpSpMkLst>
            <pc:docMk/>
            <pc:sldMk cId="4179318319" sldId="502"/>
            <ac:grpSpMk id="37" creationId="{9D24779B-B8E7-4E22-B552-BF80365852AB}"/>
          </ac:grpSpMkLst>
        </pc:grpChg>
        <pc:grpChg chg="mod">
          <ac:chgData name="이윤우" userId="d355e005-16a3-4cfc-9ee5-35bf7d9a94ea" providerId="ADAL" clId="{8447BBAF-7E3B-4DCE-A27D-BADC47E930E1}" dt="2022-04-29T06:41:25.603" v="8182" actId="164"/>
          <ac:grpSpMkLst>
            <pc:docMk/>
            <pc:sldMk cId="4179318319" sldId="502"/>
            <ac:grpSpMk id="59" creationId="{E2DA5AE2-0C37-4254-B55E-B5E7DFE18F2B}"/>
          </ac:grpSpMkLst>
        </pc:grpChg>
        <pc:grpChg chg="mod">
          <ac:chgData name="이윤우" userId="d355e005-16a3-4cfc-9ee5-35bf7d9a94ea" providerId="ADAL" clId="{8447BBAF-7E3B-4DCE-A27D-BADC47E930E1}" dt="2022-04-29T06:41:25.603" v="8182" actId="164"/>
          <ac:grpSpMkLst>
            <pc:docMk/>
            <pc:sldMk cId="4179318319" sldId="502"/>
            <ac:grpSpMk id="60" creationId="{A8953F3C-4698-4FB2-B44F-646BD198A92C}"/>
          </ac:grpSpMkLst>
        </pc:grpChg>
        <pc:grpChg chg="mod">
          <ac:chgData name="이윤우" userId="d355e005-16a3-4cfc-9ee5-35bf7d9a94ea" providerId="ADAL" clId="{8447BBAF-7E3B-4DCE-A27D-BADC47E930E1}" dt="2022-04-29T06:41:25.603" v="8182" actId="164"/>
          <ac:grpSpMkLst>
            <pc:docMk/>
            <pc:sldMk cId="4179318319" sldId="502"/>
            <ac:grpSpMk id="61" creationId="{A82518AB-F1CC-453F-A27A-780825689134}"/>
          </ac:grpSpMkLst>
        </pc:grpChg>
      </pc:sldChg>
      <pc:sldChg chg="addSp modSp add del">
        <pc:chgData name="이윤우" userId="d355e005-16a3-4cfc-9ee5-35bf7d9a94ea" providerId="ADAL" clId="{8447BBAF-7E3B-4DCE-A27D-BADC47E930E1}" dt="2022-04-29T06:45:37.243" v="8261" actId="2696"/>
        <pc:sldMkLst>
          <pc:docMk/>
          <pc:sldMk cId="3126941930" sldId="503"/>
        </pc:sldMkLst>
        <pc:spChg chg="mod">
          <ac:chgData name="이윤우" userId="d355e005-16a3-4cfc-9ee5-35bf7d9a94ea" providerId="ADAL" clId="{8447BBAF-7E3B-4DCE-A27D-BADC47E930E1}" dt="2022-04-29T06:41:56.386" v="8186" actId="164"/>
          <ac:spMkLst>
            <pc:docMk/>
            <pc:sldMk cId="3126941930" sldId="503"/>
            <ac:spMk id="20" creationId="{62EB8824-1FAE-49A0-BD53-DDCE58D0D627}"/>
          </ac:spMkLst>
        </pc:spChg>
        <pc:spChg chg="mod">
          <ac:chgData name="이윤우" userId="d355e005-16a3-4cfc-9ee5-35bf7d9a94ea" providerId="ADAL" clId="{8447BBAF-7E3B-4DCE-A27D-BADC47E930E1}" dt="2022-04-29T06:41:56.386" v="8186" actId="164"/>
          <ac:spMkLst>
            <pc:docMk/>
            <pc:sldMk cId="3126941930" sldId="503"/>
            <ac:spMk id="21" creationId="{584851E8-F21A-42E3-8406-8C3B97F0ECFD}"/>
          </ac:spMkLst>
        </pc:spChg>
        <pc:spChg chg="mod">
          <ac:chgData name="이윤우" userId="d355e005-16a3-4cfc-9ee5-35bf7d9a94ea" providerId="ADAL" clId="{8447BBAF-7E3B-4DCE-A27D-BADC47E930E1}" dt="2022-04-29T06:41:56.386" v="8186" actId="164"/>
          <ac:spMkLst>
            <pc:docMk/>
            <pc:sldMk cId="3126941930" sldId="503"/>
            <ac:spMk id="22" creationId="{32844083-65DD-4E0A-A983-1DDE812EC984}"/>
          </ac:spMkLst>
        </pc:spChg>
        <pc:spChg chg="mod">
          <ac:chgData name="이윤우" userId="d355e005-16a3-4cfc-9ee5-35bf7d9a94ea" providerId="ADAL" clId="{8447BBAF-7E3B-4DCE-A27D-BADC47E930E1}" dt="2022-04-29T06:41:56.386" v="8186" actId="164"/>
          <ac:spMkLst>
            <pc:docMk/>
            <pc:sldMk cId="3126941930" sldId="503"/>
            <ac:spMk id="45" creationId="{B3EC3ADA-8984-4866-958B-0F5E44AD7A93}"/>
          </ac:spMkLst>
        </pc:spChg>
        <pc:spChg chg="mod">
          <ac:chgData name="이윤우" userId="d355e005-16a3-4cfc-9ee5-35bf7d9a94ea" providerId="ADAL" clId="{8447BBAF-7E3B-4DCE-A27D-BADC47E930E1}" dt="2022-04-29T06:41:56.386" v="8186" actId="164"/>
          <ac:spMkLst>
            <pc:docMk/>
            <pc:sldMk cId="3126941930" sldId="503"/>
            <ac:spMk id="50" creationId="{F1FC1829-8F42-43E3-B5C1-D888108865C4}"/>
          </ac:spMkLst>
        </pc:spChg>
        <pc:spChg chg="mod">
          <ac:chgData name="이윤우" userId="d355e005-16a3-4cfc-9ee5-35bf7d9a94ea" providerId="ADAL" clId="{8447BBAF-7E3B-4DCE-A27D-BADC47E930E1}" dt="2022-04-29T06:41:56.386" v="8186" actId="164"/>
          <ac:spMkLst>
            <pc:docMk/>
            <pc:sldMk cId="3126941930" sldId="503"/>
            <ac:spMk id="51" creationId="{272A6881-5470-42AF-9D3D-A9E92ED135EF}"/>
          </ac:spMkLst>
        </pc:spChg>
        <pc:spChg chg="mod">
          <ac:chgData name="이윤우" userId="d355e005-16a3-4cfc-9ee5-35bf7d9a94ea" providerId="ADAL" clId="{8447BBAF-7E3B-4DCE-A27D-BADC47E930E1}" dt="2022-04-29T06:41:56.386" v="8186" actId="164"/>
          <ac:spMkLst>
            <pc:docMk/>
            <pc:sldMk cId="3126941930" sldId="503"/>
            <ac:spMk id="75" creationId="{CF9D37E9-85B8-4006-A00D-530173726251}"/>
          </ac:spMkLst>
        </pc:spChg>
        <pc:spChg chg="add ord">
          <ac:chgData name="이윤우" userId="d355e005-16a3-4cfc-9ee5-35bf7d9a94ea" providerId="ADAL" clId="{8447BBAF-7E3B-4DCE-A27D-BADC47E930E1}" dt="2022-04-29T06:42:03.574" v="8189" actId="171"/>
          <ac:spMkLst>
            <pc:docMk/>
            <pc:sldMk cId="3126941930" sldId="503"/>
            <ac:spMk id="82" creationId="{75CEA6C7-8656-4D9B-8CBF-F815F6AFF2B5}"/>
          </ac:spMkLst>
        </pc:spChg>
        <pc:grpChg chg="add mod ord">
          <ac:chgData name="이윤우" userId="d355e005-16a3-4cfc-9ee5-35bf7d9a94ea" providerId="ADAL" clId="{8447BBAF-7E3B-4DCE-A27D-BADC47E930E1}" dt="2022-04-29T06:41:58.919" v="8187" actId="166"/>
          <ac:grpSpMkLst>
            <pc:docMk/>
            <pc:sldMk cId="3126941930" sldId="503"/>
            <ac:grpSpMk id="2" creationId="{438EB00F-BAF1-4B6A-85FD-58254696E4F3}"/>
          </ac:grpSpMkLst>
        </pc:grpChg>
        <pc:grpChg chg="mod">
          <ac:chgData name="이윤우" userId="d355e005-16a3-4cfc-9ee5-35bf7d9a94ea" providerId="ADAL" clId="{8447BBAF-7E3B-4DCE-A27D-BADC47E930E1}" dt="2022-04-29T06:41:56.386" v="8186" actId="164"/>
          <ac:grpSpMkLst>
            <pc:docMk/>
            <pc:sldMk cId="3126941930" sldId="503"/>
            <ac:grpSpMk id="23" creationId="{444A19CE-91D6-4012-8CBB-6DA94839329C}"/>
          </ac:grpSpMkLst>
        </pc:grpChg>
        <pc:grpChg chg="mod">
          <ac:chgData name="이윤우" userId="d355e005-16a3-4cfc-9ee5-35bf7d9a94ea" providerId="ADAL" clId="{8447BBAF-7E3B-4DCE-A27D-BADC47E930E1}" dt="2022-04-29T06:41:56.386" v="8186" actId="164"/>
          <ac:grpSpMkLst>
            <pc:docMk/>
            <pc:sldMk cId="3126941930" sldId="503"/>
            <ac:grpSpMk id="26" creationId="{08B8201F-46B8-4282-A46A-EEDE7800B801}"/>
          </ac:grpSpMkLst>
        </pc:grpChg>
        <pc:grpChg chg="mod">
          <ac:chgData name="이윤우" userId="d355e005-16a3-4cfc-9ee5-35bf7d9a94ea" providerId="ADAL" clId="{8447BBAF-7E3B-4DCE-A27D-BADC47E930E1}" dt="2022-04-29T06:41:56.386" v="8186" actId="164"/>
          <ac:grpSpMkLst>
            <pc:docMk/>
            <pc:sldMk cId="3126941930" sldId="503"/>
            <ac:grpSpMk id="29" creationId="{2EFBBEF9-4C08-4E6D-AF04-CE58ECD081C0}"/>
          </ac:grpSpMkLst>
        </pc:grpChg>
        <pc:grpChg chg="mod">
          <ac:chgData name="이윤우" userId="d355e005-16a3-4cfc-9ee5-35bf7d9a94ea" providerId="ADAL" clId="{8447BBAF-7E3B-4DCE-A27D-BADC47E930E1}" dt="2022-04-29T06:41:56.386" v="8186" actId="164"/>
          <ac:grpSpMkLst>
            <pc:docMk/>
            <pc:sldMk cId="3126941930" sldId="503"/>
            <ac:grpSpMk id="47" creationId="{150255FC-F8E9-4330-9EBF-060416CEF2CE}"/>
          </ac:grpSpMkLst>
        </pc:grpChg>
      </pc:sldChg>
      <pc:sldChg chg="del">
        <pc:chgData name="이윤우" userId="d355e005-16a3-4cfc-9ee5-35bf7d9a94ea" providerId="ADAL" clId="{8447BBAF-7E3B-4DCE-A27D-BADC47E930E1}" dt="2022-04-29T06:54:06.014" v="8295" actId="2696"/>
        <pc:sldMkLst>
          <pc:docMk/>
          <pc:sldMk cId="3448488624" sldId="504"/>
        </pc:sldMkLst>
      </pc:sldChg>
      <pc:sldChg chg="del">
        <pc:chgData name="이윤우" userId="d355e005-16a3-4cfc-9ee5-35bf7d9a94ea" providerId="ADAL" clId="{8447BBAF-7E3B-4DCE-A27D-BADC47E930E1}" dt="2022-04-29T06:45:05.787" v="8253" actId="2696"/>
        <pc:sldMkLst>
          <pc:docMk/>
          <pc:sldMk cId="4179318319" sldId="505"/>
        </pc:sldMkLst>
      </pc:sldChg>
      <pc:sldChg chg="addSp modSp add">
        <pc:chgData name="이윤우" userId="d355e005-16a3-4cfc-9ee5-35bf7d9a94ea" providerId="ADAL" clId="{8447BBAF-7E3B-4DCE-A27D-BADC47E930E1}" dt="2022-04-29T06:45:01.295" v="8252" actId="171"/>
        <pc:sldMkLst>
          <pc:docMk/>
          <pc:sldMk cId="2606892621" sldId="506"/>
        </pc:sldMkLst>
        <pc:spChg chg="mod">
          <ac:chgData name="이윤우" userId="d355e005-16a3-4cfc-9ee5-35bf7d9a94ea" providerId="ADAL" clId="{8447BBAF-7E3B-4DCE-A27D-BADC47E930E1}" dt="2022-04-29T06:44:52.883" v="8249" actId="164"/>
          <ac:spMkLst>
            <pc:docMk/>
            <pc:sldMk cId="2606892621" sldId="506"/>
            <ac:spMk id="32" creationId="{1767D249-9E4A-4F8B-9B3A-1DE03005C0AE}"/>
          </ac:spMkLst>
        </pc:spChg>
        <pc:spChg chg="mod">
          <ac:chgData name="이윤우" userId="d355e005-16a3-4cfc-9ee5-35bf7d9a94ea" providerId="ADAL" clId="{8447BBAF-7E3B-4DCE-A27D-BADC47E930E1}" dt="2022-04-29T06:44:52.883" v="8249" actId="164"/>
          <ac:spMkLst>
            <pc:docMk/>
            <pc:sldMk cId="2606892621" sldId="506"/>
            <ac:spMk id="33" creationId="{4C524FE2-80B3-460E-9B5A-67D177D366A9}"/>
          </ac:spMkLst>
        </pc:spChg>
        <pc:spChg chg="mod">
          <ac:chgData name="이윤우" userId="d355e005-16a3-4cfc-9ee5-35bf7d9a94ea" providerId="ADAL" clId="{8447BBAF-7E3B-4DCE-A27D-BADC47E930E1}" dt="2022-04-29T06:44:52.883" v="8249" actId="164"/>
          <ac:spMkLst>
            <pc:docMk/>
            <pc:sldMk cId="2606892621" sldId="506"/>
            <ac:spMk id="40" creationId="{7C4769DB-1543-4942-A10F-4944241CB60A}"/>
          </ac:spMkLst>
        </pc:spChg>
        <pc:spChg chg="mod">
          <ac:chgData name="이윤우" userId="d355e005-16a3-4cfc-9ee5-35bf7d9a94ea" providerId="ADAL" clId="{8447BBAF-7E3B-4DCE-A27D-BADC47E930E1}" dt="2022-04-29T06:44:52.883" v="8249" actId="164"/>
          <ac:spMkLst>
            <pc:docMk/>
            <pc:sldMk cId="2606892621" sldId="506"/>
            <ac:spMk id="43" creationId="{ADA7C488-7023-487E-AA45-BA41F74DE0A2}"/>
          </ac:spMkLst>
        </pc:spChg>
        <pc:spChg chg="mod">
          <ac:chgData name="이윤우" userId="d355e005-16a3-4cfc-9ee5-35bf7d9a94ea" providerId="ADAL" clId="{8447BBAF-7E3B-4DCE-A27D-BADC47E930E1}" dt="2022-04-29T06:44:52.883" v="8249" actId="164"/>
          <ac:spMkLst>
            <pc:docMk/>
            <pc:sldMk cId="2606892621" sldId="506"/>
            <ac:spMk id="57" creationId="{0BF89B58-141D-4FEB-9F33-CD71D370CE2F}"/>
          </ac:spMkLst>
        </pc:spChg>
        <pc:spChg chg="mod">
          <ac:chgData name="이윤우" userId="d355e005-16a3-4cfc-9ee5-35bf7d9a94ea" providerId="ADAL" clId="{8447BBAF-7E3B-4DCE-A27D-BADC47E930E1}" dt="2022-04-29T06:44:52.883" v="8249" actId="164"/>
          <ac:spMkLst>
            <pc:docMk/>
            <pc:sldMk cId="2606892621" sldId="506"/>
            <ac:spMk id="62" creationId="{CC16BE2F-32F3-4C19-88C1-71447730CC96}"/>
          </ac:spMkLst>
        </pc:spChg>
        <pc:spChg chg="mod">
          <ac:chgData name="이윤우" userId="d355e005-16a3-4cfc-9ee5-35bf7d9a94ea" providerId="ADAL" clId="{8447BBAF-7E3B-4DCE-A27D-BADC47E930E1}" dt="2022-04-29T06:44:52.883" v="8249" actId="164"/>
          <ac:spMkLst>
            <pc:docMk/>
            <pc:sldMk cId="2606892621" sldId="506"/>
            <ac:spMk id="63" creationId="{49CC7880-E499-4392-88E4-6FB25759C52D}"/>
          </ac:spMkLst>
        </pc:spChg>
        <pc:spChg chg="mod">
          <ac:chgData name="이윤우" userId="d355e005-16a3-4cfc-9ee5-35bf7d9a94ea" providerId="ADAL" clId="{8447BBAF-7E3B-4DCE-A27D-BADC47E930E1}" dt="2022-04-29T06:44:52.883" v="8249" actId="164"/>
          <ac:spMkLst>
            <pc:docMk/>
            <pc:sldMk cId="2606892621" sldId="506"/>
            <ac:spMk id="70" creationId="{FF5D04D4-7E05-476D-BF0C-66774EC91802}"/>
          </ac:spMkLst>
        </pc:spChg>
        <pc:spChg chg="mod">
          <ac:chgData name="이윤우" userId="d355e005-16a3-4cfc-9ee5-35bf7d9a94ea" providerId="ADAL" clId="{8447BBAF-7E3B-4DCE-A27D-BADC47E930E1}" dt="2022-04-29T06:44:52.883" v="8249" actId="164"/>
          <ac:spMkLst>
            <pc:docMk/>
            <pc:sldMk cId="2606892621" sldId="506"/>
            <ac:spMk id="71" creationId="{AE865095-209A-4DB9-9EC3-0EA8A82C069D}"/>
          </ac:spMkLst>
        </pc:spChg>
        <pc:spChg chg="mod">
          <ac:chgData name="이윤우" userId="d355e005-16a3-4cfc-9ee5-35bf7d9a94ea" providerId="ADAL" clId="{8447BBAF-7E3B-4DCE-A27D-BADC47E930E1}" dt="2022-04-29T06:44:52.883" v="8249" actId="164"/>
          <ac:spMkLst>
            <pc:docMk/>
            <pc:sldMk cId="2606892621" sldId="506"/>
            <ac:spMk id="74" creationId="{4A3A06EF-DB8C-4E41-B1CF-6C7EF10637E3}"/>
          </ac:spMkLst>
        </pc:spChg>
        <pc:spChg chg="mod">
          <ac:chgData name="이윤우" userId="d355e005-16a3-4cfc-9ee5-35bf7d9a94ea" providerId="ADAL" clId="{8447BBAF-7E3B-4DCE-A27D-BADC47E930E1}" dt="2022-04-29T06:44:52.883" v="8249" actId="164"/>
          <ac:spMkLst>
            <pc:docMk/>
            <pc:sldMk cId="2606892621" sldId="506"/>
            <ac:spMk id="76" creationId="{3A6ABE53-E37D-41EB-9B9D-20459FCA0DE6}"/>
          </ac:spMkLst>
        </pc:spChg>
        <pc:spChg chg="add ord">
          <ac:chgData name="이윤우" userId="d355e005-16a3-4cfc-9ee5-35bf7d9a94ea" providerId="ADAL" clId="{8447BBAF-7E3B-4DCE-A27D-BADC47E930E1}" dt="2022-04-29T06:45:01.295" v="8252" actId="171"/>
          <ac:spMkLst>
            <pc:docMk/>
            <pc:sldMk cId="2606892621" sldId="506"/>
            <ac:spMk id="82" creationId="{DA2BC299-9EAC-46C1-BDE8-B5D90701707A}"/>
          </ac:spMkLst>
        </pc:spChg>
        <pc:grpChg chg="add mod ord">
          <ac:chgData name="이윤우" userId="d355e005-16a3-4cfc-9ee5-35bf7d9a94ea" providerId="ADAL" clId="{8447BBAF-7E3B-4DCE-A27D-BADC47E930E1}" dt="2022-04-29T06:44:55.178" v="8250" actId="166"/>
          <ac:grpSpMkLst>
            <pc:docMk/>
            <pc:sldMk cId="2606892621" sldId="506"/>
            <ac:grpSpMk id="2" creationId="{6D65EF47-2FD5-4AD1-8598-ECF705C8EDFB}"/>
          </ac:grpSpMkLst>
        </pc:grpChg>
        <pc:grpChg chg="mod">
          <ac:chgData name="이윤우" userId="d355e005-16a3-4cfc-9ee5-35bf7d9a94ea" providerId="ADAL" clId="{8447BBAF-7E3B-4DCE-A27D-BADC47E930E1}" dt="2022-04-29T06:44:52.883" v="8249" actId="164"/>
          <ac:grpSpMkLst>
            <pc:docMk/>
            <pc:sldMk cId="2606892621" sldId="506"/>
            <ac:grpSpMk id="34" creationId="{88E4EA93-9EF2-4E8F-B414-C596CA296686}"/>
          </ac:grpSpMkLst>
        </pc:grpChg>
        <pc:grpChg chg="mod">
          <ac:chgData name="이윤우" userId="d355e005-16a3-4cfc-9ee5-35bf7d9a94ea" providerId="ADAL" clId="{8447BBAF-7E3B-4DCE-A27D-BADC47E930E1}" dt="2022-04-29T06:44:52.883" v="8249" actId="164"/>
          <ac:grpSpMkLst>
            <pc:docMk/>
            <pc:sldMk cId="2606892621" sldId="506"/>
            <ac:grpSpMk id="37" creationId="{9D24779B-B8E7-4E22-B552-BF80365852AB}"/>
          </ac:grpSpMkLst>
        </pc:grpChg>
        <pc:grpChg chg="mod">
          <ac:chgData name="이윤우" userId="d355e005-16a3-4cfc-9ee5-35bf7d9a94ea" providerId="ADAL" clId="{8447BBAF-7E3B-4DCE-A27D-BADC47E930E1}" dt="2022-04-29T06:44:52.883" v="8249" actId="164"/>
          <ac:grpSpMkLst>
            <pc:docMk/>
            <pc:sldMk cId="2606892621" sldId="506"/>
            <ac:grpSpMk id="59" creationId="{E2DA5AE2-0C37-4254-B55E-B5E7DFE18F2B}"/>
          </ac:grpSpMkLst>
        </pc:grpChg>
        <pc:grpChg chg="mod">
          <ac:chgData name="이윤우" userId="d355e005-16a3-4cfc-9ee5-35bf7d9a94ea" providerId="ADAL" clId="{8447BBAF-7E3B-4DCE-A27D-BADC47E930E1}" dt="2022-04-29T06:44:52.883" v="8249" actId="164"/>
          <ac:grpSpMkLst>
            <pc:docMk/>
            <pc:sldMk cId="2606892621" sldId="506"/>
            <ac:grpSpMk id="60" creationId="{A8953F3C-4698-4FB2-B44F-646BD198A92C}"/>
          </ac:grpSpMkLst>
        </pc:grpChg>
        <pc:grpChg chg="mod">
          <ac:chgData name="이윤우" userId="d355e005-16a3-4cfc-9ee5-35bf7d9a94ea" providerId="ADAL" clId="{8447BBAF-7E3B-4DCE-A27D-BADC47E930E1}" dt="2022-04-29T06:44:52.883" v="8249" actId="164"/>
          <ac:grpSpMkLst>
            <pc:docMk/>
            <pc:sldMk cId="2606892621" sldId="506"/>
            <ac:grpSpMk id="61" creationId="{A82518AB-F1CC-453F-A27A-780825689134}"/>
          </ac:grpSpMkLst>
        </pc:grpChg>
      </pc:sldChg>
      <pc:sldChg chg="addSp delSp modSp add">
        <pc:chgData name="이윤우" userId="d355e005-16a3-4cfc-9ee5-35bf7d9a94ea" providerId="ADAL" clId="{8447BBAF-7E3B-4DCE-A27D-BADC47E930E1}" dt="2022-04-29T06:45:34.751" v="8260" actId="171"/>
        <pc:sldMkLst>
          <pc:docMk/>
          <pc:sldMk cId="1699062766" sldId="507"/>
        </pc:sldMkLst>
        <pc:spChg chg="mod">
          <ac:chgData name="이윤우" userId="d355e005-16a3-4cfc-9ee5-35bf7d9a94ea" providerId="ADAL" clId="{8447BBAF-7E3B-4DCE-A27D-BADC47E930E1}" dt="2022-04-29T06:45:19.490" v="8255" actId="164"/>
          <ac:spMkLst>
            <pc:docMk/>
            <pc:sldMk cId="1699062766" sldId="507"/>
            <ac:spMk id="20" creationId="{62EB8824-1FAE-49A0-BD53-DDCE58D0D627}"/>
          </ac:spMkLst>
        </pc:spChg>
        <pc:spChg chg="mod">
          <ac:chgData name="이윤우" userId="d355e005-16a3-4cfc-9ee5-35bf7d9a94ea" providerId="ADAL" clId="{8447BBAF-7E3B-4DCE-A27D-BADC47E930E1}" dt="2022-04-29T06:45:19.490" v="8255" actId="164"/>
          <ac:spMkLst>
            <pc:docMk/>
            <pc:sldMk cId="1699062766" sldId="507"/>
            <ac:spMk id="21" creationId="{584851E8-F21A-42E3-8406-8C3B97F0ECFD}"/>
          </ac:spMkLst>
        </pc:spChg>
        <pc:spChg chg="mod">
          <ac:chgData name="이윤우" userId="d355e005-16a3-4cfc-9ee5-35bf7d9a94ea" providerId="ADAL" clId="{8447BBAF-7E3B-4DCE-A27D-BADC47E930E1}" dt="2022-04-29T06:45:19.490" v="8255" actId="164"/>
          <ac:spMkLst>
            <pc:docMk/>
            <pc:sldMk cId="1699062766" sldId="507"/>
            <ac:spMk id="22" creationId="{32844083-65DD-4E0A-A983-1DDE812EC984}"/>
          </ac:spMkLst>
        </pc:spChg>
        <pc:spChg chg="mod">
          <ac:chgData name="이윤우" userId="d355e005-16a3-4cfc-9ee5-35bf7d9a94ea" providerId="ADAL" clId="{8447BBAF-7E3B-4DCE-A27D-BADC47E930E1}" dt="2022-04-29T06:45:19.490" v="8255" actId="164"/>
          <ac:spMkLst>
            <pc:docMk/>
            <pc:sldMk cId="1699062766" sldId="507"/>
            <ac:spMk id="45" creationId="{B3EC3ADA-8984-4866-958B-0F5E44AD7A93}"/>
          </ac:spMkLst>
        </pc:spChg>
        <pc:spChg chg="mod">
          <ac:chgData name="이윤우" userId="d355e005-16a3-4cfc-9ee5-35bf7d9a94ea" providerId="ADAL" clId="{8447BBAF-7E3B-4DCE-A27D-BADC47E930E1}" dt="2022-04-29T06:45:19.490" v="8255" actId="164"/>
          <ac:spMkLst>
            <pc:docMk/>
            <pc:sldMk cId="1699062766" sldId="507"/>
            <ac:spMk id="50" creationId="{F1FC1829-8F42-43E3-B5C1-D888108865C4}"/>
          </ac:spMkLst>
        </pc:spChg>
        <pc:spChg chg="mod">
          <ac:chgData name="이윤우" userId="d355e005-16a3-4cfc-9ee5-35bf7d9a94ea" providerId="ADAL" clId="{8447BBAF-7E3B-4DCE-A27D-BADC47E930E1}" dt="2022-04-29T06:45:19.490" v="8255" actId="164"/>
          <ac:spMkLst>
            <pc:docMk/>
            <pc:sldMk cId="1699062766" sldId="507"/>
            <ac:spMk id="51" creationId="{272A6881-5470-42AF-9D3D-A9E92ED135EF}"/>
          </ac:spMkLst>
        </pc:spChg>
        <pc:spChg chg="mod">
          <ac:chgData name="이윤우" userId="d355e005-16a3-4cfc-9ee5-35bf7d9a94ea" providerId="ADAL" clId="{8447BBAF-7E3B-4DCE-A27D-BADC47E930E1}" dt="2022-04-29T06:45:19.490" v="8255" actId="164"/>
          <ac:spMkLst>
            <pc:docMk/>
            <pc:sldMk cId="1699062766" sldId="507"/>
            <ac:spMk id="75" creationId="{CF9D37E9-85B8-4006-A00D-530173726251}"/>
          </ac:spMkLst>
        </pc:spChg>
        <pc:spChg chg="add del">
          <ac:chgData name="이윤우" userId="d355e005-16a3-4cfc-9ee5-35bf7d9a94ea" providerId="ADAL" clId="{8447BBAF-7E3B-4DCE-A27D-BADC47E930E1}" dt="2022-04-29T06:45:26.003" v="8257" actId="478"/>
          <ac:spMkLst>
            <pc:docMk/>
            <pc:sldMk cId="1699062766" sldId="507"/>
            <ac:spMk id="82" creationId="{2D62A68E-BB35-4F69-A8DA-33840D2D8C58}"/>
          </ac:spMkLst>
        </pc:spChg>
        <pc:spChg chg="add ord">
          <ac:chgData name="이윤우" userId="d355e005-16a3-4cfc-9ee5-35bf7d9a94ea" providerId="ADAL" clId="{8447BBAF-7E3B-4DCE-A27D-BADC47E930E1}" dt="2022-04-29T06:45:34.751" v="8260" actId="171"/>
          <ac:spMkLst>
            <pc:docMk/>
            <pc:sldMk cId="1699062766" sldId="507"/>
            <ac:spMk id="83" creationId="{A493F498-8E6C-4F80-9773-1B7235172B61}"/>
          </ac:spMkLst>
        </pc:spChg>
        <pc:grpChg chg="add mod ord">
          <ac:chgData name="이윤우" userId="d355e005-16a3-4cfc-9ee5-35bf7d9a94ea" providerId="ADAL" clId="{8447BBAF-7E3B-4DCE-A27D-BADC47E930E1}" dt="2022-04-29T06:45:30.665" v="8258" actId="166"/>
          <ac:grpSpMkLst>
            <pc:docMk/>
            <pc:sldMk cId="1699062766" sldId="507"/>
            <ac:grpSpMk id="2" creationId="{9EAB8C5D-9998-445C-8DCE-D7C50C4CEB29}"/>
          </ac:grpSpMkLst>
        </pc:grpChg>
        <pc:grpChg chg="mod">
          <ac:chgData name="이윤우" userId="d355e005-16a3-4cfc-9ee5-35bf7d9a94ea" providerId="ADAL" clId="{8447BBAF-7E3B-4DCE-A27D-BADC47E930E1}" dt="2022-04-29T06:45:19.490" v="8255" actId="164"/>
          <ac:grpSpMkLst>
            <pc:docMk/>
            <pc:sldMk cId="1699062766" sldId="507"/>
            <ac:grpSpMk id="23" creationId="{444A19CE-91D6-4012-8CBB-6DA94839329C}"/>
          </ac:grpSpMkLst>
        </pc:grpChg>
        <pc:grpChg chg="mod">
          <ac:chgData name="이윤우" userId="d355e005-16a3-4cfc-9ee5-35bf7d9a94ea" providerId="ADAL" clId="{8447BBAF-7E3B-4DCE-A27D-BADC47E930E1}" dt="2022-04-29T06:45:19.490" v="8255" actId="164"/>
          <ac:grpSpMkLst>
            <pc:docMk/>
            <pc:sldMk cId="1699062766" sldId="507"/>
            <ac:grpSpMk id="26" creationId="{08B8201F-46B8-4282-A46A-EEDE7800B801}"/>
          </ac:grpSpMkLst>
        </pc:grpChg>
        <pc:grpChg chg="mod">
          <ac:chgData name="이윤우" userId="d355e005-16a3-4cfc-9ee5-35bf7d9a94ea" providerId="ADAL" clId="{8447BBAF-7E3B-4DCE-A27D-BADC47E930E1}" dt="2022-04-29T06:45:19.490" v="8255" actId="164"/>
          <ac:grpSpMkLst>
            <pc:docMk/>
            <pc:sldMk cId="1699062766" sldId="507"/>
            <ac:grpSpMk id="29" creationId="{2EFBBEF9-4C08-4E6D-AF04-CE58ECD081C0}"/>
          </ac:grpSpMkLst>
        </pc:grpChg>
        <pc:grpChg chg="mod">
          <ac:chgData name="이윤우" userId="d355e005-16a3-4cfc-9ee5-35bf7d9a94ea" providerId="ADAL" clId="{8447BBAF-7E3B-4DCE-A27D-BADC47E930E1}" dt="2022-04-29T06:45:19.490" v="8255" actId="164"/>
          <ac:grpSpMkLst>
            <pc:docMk/>
            <pc:sldMk cId="1699062766" sldId="507"/>
            <ac:grpSpMk id="47" creationId="{150255FC-F8E9-4330-9EBF-060416CEF2CE}"/>
          </ac:grpSpMkLst>
        </pc:grpChg>
      </pc:sldChg>
      <pc:sldChg chg="addSp modSp add">
        <pc:chgData name="이윤우" userId="d355e005-16a3-4cfc-9ee5-35bf7d9a94ea" providerId="ADAL" clId="{8447BBAF-7E3B-4DCE-A27D-BADC47E930E1}" dt="2022-04-29T06:54:03.234" v="8294" actId="171"/>
        <pc:sldMkLst>
          <pc:docMk/>
          <pc:sldMk cId="2463145334" sldId="508"/>
        </pc:sldMkLst>
        <pc:spChg chg="mod">
          <ac:chgData name="이윤우" userId="d355e005-16a3-4cfc-9ee5-35bf7d9a94ea" providerId="ADAL" clId="{8447BBAF-7E3B-4DCE-A27D-BADC47E930E1}" dt="2022-04-29T06:53:50.593" v="8291" actId="164"/>
          <ac:spMkLst>
            <pc:docMk/>
            <pc:sldMk cId="2463145334" sldId="508"/>
            <ac:spMk id="5" creationId="{ECE6AE9D-AEC3-4C34-9860-1AF34A3D62DC}"/>
          </ac:spMkLst>
        </pc:spChg>
        <pc:spChg chg="mod">
          <ac:chgData name="이윤우" userId="d355e005-16a3-4cfc-9ee5-35bf7d9a94ea" providerId="ADAL" clId="{8447BBAF-7E3B-4DCE-A27D-BADC47E930E1}" dt="2022-04-29T06:53:50.593" v="8291" actId="164"/>
          <ac:spMkLst>
            <pc:docMk/>
            <pc:sldMk cId="2463145334" sldId="508"/>
            <ac:spMk id="8" creationId="{69823774-DD5F-4F95-9EAE-70033127060D}"/>
          </ac:spMkLst>
        </pc:spChg>
        <pc:spChg chg="mod">
          <ac:chgData name="이윤우" userId="d355e005-16a3-4cfc-9ee5-35bf7d9a94ea" providerId="ADAL" clId="{8447BBAF-7E3B-4DCE-A27D-BADC47E930E1}" dt="2022-04-29T06:53:50.593" v="8291" actId="164"/>
          <ac:spMkLst>
            <pc:docMk/>
            <pc:sldMk cId="2463145334" sldId="508"/>
            <ac:spMk id="10" creationId="{72E8AADF-D75E-4E41-9D8E-F9D97A43282E}"/>
          </ac:spMkLst>
        </pc:spChg>
        <pc:spChg chg="mod">
          <ac:chgData name="이윤우" userId="d355e005-16a3-4cfc-9ee5-35bf7d9a94ea" providerId="ADAL" clId="{8447BBAF-7E3B-4DCE-A27D-BADC47E930E1}" dt="2022-04-29T06:53:50.593" v="8291" actId="164"/>
          <ac:spMkLst>
            <pc:docMk/>
            <pc:sldMk cId="2463145334" sldId="508"/>
            <ac:spMk id="11" creationId="{D1048DF1-6418-42E5-B70D-DE322118B021}"/>
          </ac:spMkLst>
        </pc:spChg>
        <pc:spChg chg="mod">
          <ac:chgData name="이윤우" userId="d355e005-16a3-4cfc-9ee5-35bf7d9a94ea" providerId="ADAL" clId="{8447BBAF-7E3B-4DCE-A27D-BADC47E930E1}" dt="2022-04-29T06:53:50.593" v="8291" actId="164"/>
          <ac:spMkLst>
            <pc:docMk/>
            <pc:sldMk cId="2463145334" sldId="508"/>
            <ac:spMk id="12" creationId="{E6395A14-AD6C-4C3E-A4C1-697936A5722E}"/>
          </ac:spMkLst>
        </pc:spChg>
        <pc:spChg chg="mod">
          <ac:chgData name="이윤우" userId="d355e005-16a3-4cfc-9ee5-35bf7d9a94ea" providerId="ADAL" clId="{8447BBAF-7E3B-4DCE-A27D-BADC47E930E1}" dt="2022-04-29T06:53:50.593" v="8291" actId="164"/>
          <ac:spMkLst>
            <pc:docMk/>
            <pc:sldMk cId="2463145334" sldId="508"/>
            <ac:spMk id="13" creationId="{308147FB-C2ED-463A-BF4B-60C9171D5261}"/>
          </ac:spMkLst>
        </pc:spChg>
        <pc:spChg chg="mod">
          <ac:chgData name="이윤우" userId="d355e005-16a3-4cfc-9ee5-35bf7d9a94ea" providerId="ADAL" clId="{8447BBAF-7E3B-4DCE-A27D-BADC47E930E1}" dt="2022-04-29T06:53:50.593" v="8291" actId="164"/>
          <ac:spMkLst>
            <pc:docMk/>
            <pc:sldMk cId="2463145334" sldId="508"/>
            <ac:spMk id="14" creationId="{00B7D9EA-FA5F-49D9-949D-55CA5E03CB86}"/>
          </ac:spMkLst>
        </pc:spChg>
        <pc:spChg chg="mod">
          <ac:chgData name="이윤우" userId="d355e005-16a3-4cfc-9ee5-35bf7d9a94ea" providerId="ADAL" clId="{8447BBAF-7E3B-4DCE-A27D-BADC47E930E1}" dt="2022-04-29T06:53:50.593" v="8291" actId="164"/>
          <ac:spMkLst>
            <pc:docMk/>
            <pc:sldMk cId="2463145334" sldId="508"/>
            <ac:spMk id="16" creationId="{F904ADFB-0835-4F33-82EA-729FCDBEB7BC}"/>
          </ac:spMkLst>
        </pc:spChg>
        <pc:spChg chg="mod">
          <ac:chgData name="이윤우" userId="d355e005-16a3-4cfc-9ee5-35bf7d9a94ea" providerId="ADAL" clId="{8447BBAF-7E3B-4DCE-A27D-BADC47E930E1}" dt="2022-04-29T06:53:50.593" v="8291" actId="164"/>
          <ac:spMkLst>
            <pc:docMk/>
            <pc:sldMk cId="2463145334" sldId="508"/>
            <ac:spMk id="19" creationId="{5CE55190-461C-4EA2-B847-25791A0A7409}"/>
          </ac:spMkLst>
        </pc:spChg>
        <pc:spChg chg="mod">
          <ac:chgData name="이윤우" userId="d355e005-16a3-4cfc-9ee5-35bf7d9a94ea" providerId="ADAL" clId="{8447BBAF-7E3B-4DCE-A27D-BADC47E930E1}" dt="2022-04-29T06:53:50.593" v="8291" actId="164"/>
          <ac:spMkLst>
            <pc:docMk/>
            <pc:sldMk cId="2463145334" sldId="508"/>
            <ac:spMk id="53" creationId="{297AB362-0774-4B67-9FEE-22F99DE3F70F}"/>
          </ac:spMkLst>
        </pc:spChg>
        <pc:spChg chg="mod">
          <ac:chgData name="이윤우" userId="d355e005-16a3-4cfc-9ee5-35bf7d9a94ea" providerId="ADAL" clId="{8447BBAF-7E3B-4DCE-A27D-BADC47E930E1}" dt="2022-04-29T06:53:50.593" v="8291" actId="164"/>
          <ac:spMkLst>
            <pc:docMk/>
            <pc:sldMk cId="2463145334" sldId="508"/>
            <ac:spMk id="54" creationId="{2B574DD8-9733-4063-A2EE-578C5E011C79}"/>
          </ac:spMkLst>
        </pc:spChg>
        <pc:spChg chg="add ord">
          <ac:chgData name="이윤우" userId="d355e005-16a3-4cfc-9ee5-35bf7d9a94ea" providerId="ADAL" clId="{8447BBAF-7E3B-4DCE-A27D-BADC47E930E1}" dt="2022-04-29T06:54:03.234" v="8294" actId="171"/>
          <ac:spMkLst>
            <pc:docMk/>
            <pc:sldMk cId="2463145334" sldId="508"/>
            <ac:spMk id="82" creationId="{FC3B7EAD-0C7C-4DE1-BCBB-802C22076047}"/>
          </ac:spMkLst>
        </pc:spChg>
        <pc:grpChg chg="add mod ord">
          <ac:chgData name="이윤우" userId="d355e005-16a3-4cfc-9ee5-35bf7d9a94ea" providerId="ADAL" clId="{8447BBAF-7E3B-4DCE-A27D-BADC47E930E1}" dt="2022-04-29T06:53:57.128" v="8292" actId="166"/>
          <ac:grpSpMkLst>
            <pc:docMk/>
            <pc:sldMk cId="2463145334" sldId="508"/>
            <ac:grpSpMk id="2" creationId="{53584477-C83F-4A68-A6A3-4A3E0EA18EB2}"/>
          </ac:grpSpMkLst>
        </pc:grpChg>
        <pc:grpChg chg="mod">
          <ac:chgData name="이윤우" userId="d355e005-16a3-4cfc-9ee5-35bf7d9a94ea" providerId="ADAL" clId="{8447BBAF-7E3B-4DCE-A27D-BADC47E930E1}" dt="2022-04-29T06:53:50.593" v="8291" actId="164"/>
          <ac:grpSpMkLst>
            <pc:docMk/>
            <pc:sldMk cId="2463145334" sldId="508"/>
            <ac:grpSpMk id="15" creationId="{928EBAEE-9B4E-408A-934D-FDF6D8A7ABDC}"/>
          </ac:grpSpMkLst>
        </pc:grpChg>
      </pc:sldChg>
    </pc:docChg>
  </pc:docChgLst>
  <pc:docChgLst>
    <pc:chgData name="김진수" userId="S::d015002@aivle.kt.co.kr::b0f60020-2f29-4122-ac04-8e4ccb7b47d5" providerId="AD" clId="Web-{C4D95D08-085A-4046-AB4C-9D3C708F58B9}"/>
    <pc:docChg chg="addSld delSld">
      <pc:chgData name="김진수" userId="S::d015002@aivle.kt.co.kr::b0f60020-2f29-4122-ac04-8e4ccb7b47d5" providerId="AD" clId="Web-{C4D95D08-085A-4046-AB4C-9D3C708F58B9}" dt="2022-04-25T11:26:06.029" v="2"/>
      <pc:docMkLst>
        <pc:docMk/>
      </pc:docMkLst>
    </pc:docChg>
  </pc:docChgLst>
  <pc:docChgLst>
    <pc:chgData name="박윤지" userId="S::d015008@aivle.kt.co.kr::33e555ee-360e-4b2f-92dd-e525d647538d" providerId="AD" clId="Web-{F712E3D3-A6E3-4567-B2C4-96D6F095E2B1}"/>
    <pc:docChg chg="addSld addMainMaster modMainMaster">
      <pc:chgData name="박윤지" userId="S::d015008@aivle.kt.co.kr::33e555ee-360e-4b2f-92dd-e525d647538d" providerId="AD" clId="Web-{F712E3D3-A6E3-4567-B2C4-96D6F095E2B1}" dt="2022-04-14T07:03:11.026" v="0"/>
      <pc:docMkLst>
        <pc:docMk/>
      </pc:docMkLst>
      <pc:sldMasterChg chg="replId modSldLayout">
        <pc:chgData name="박윤지" userId="S::d015008@aivle.kt.co.kr::33e555ee-360e-4b2f-92dd-e525d647538d" providerId="AD" clId="Web-{F712E3D3-A6E3-4567-B2C4-96D6F095E2B1}" dt="2022-04-14T07:03:11.026" v="0"/>
        <pc:sldMasterMkLst>
          <pc:docMk/>
          <pc:sldMasterMk cId="0" sldId="2147483660"/>
        </pc:sldMasterMkLst>
        <pc:sldLayoutChg chg="replId">
          <pc:chgData name="박윤지" userId="S::d015008@aivle.kt.co.kr::33e555ee-360e-4b2f-92dd-e525d647538d" providerId="AD" clId="Web-{F712E3D3-A6E3-4567-B2C4-96D6F095E2B1}" dt="2022-04-14T07:03:11.026" v="0"/>
          <pc:sldLayoutMkLst>
            <pc:docMk/>
            <pc:sldMasterMk cId="0" sldId="2147483660"/>
            <pc:sldLayoutMk cId="0" sldId="2147483661"/>
          </pc:sldLayoutMkLst>
        </pc:sldLayoutChg>
        <pc:sldLayoutChg chg="replId">
          <pc:chgData name="박윤지" userId="S::d015008@aivle.kt.co.kr::33e555ee-360e-4b2f-92dd-e525d647538d" providerId="AD" clId="Web-{F712E3D3-A6E3-4567-B2C4-96D6F095E2B1}" dt="2022-04-14T07:03:11.026" v="0"/>
          <pc:sldLayoutMkLst>
            <pc:docMk/>
            <pc:sldMasterMk cId="0" sldId="2147483660"/>
            <pc:sldLayoutMk cId="0" sldId="2147483662"/>
          </pc:sldLayoutMkLst>
        </pc:sldLayoutChg>
      </pc:sldMasterChg>
    </pc:docChg>
  </pc:docChgLst>
  <pc:docChgLst>
    <pc:chgData name="전동준" userId="S::d015016@aivle.kt.co.kr::4b419df3-e7a6-40ee-9e14-011bc93fa051" providerId="AD" clId="Web-{8E893554-AE30-468D-B73C-557680CB6A65}"/>
    <pc:docChg chg="modSld">
      <pc:chgData name="전동준" userId="S::d015016@aivle.kt.co.kr::4b419df3-e7a6-40ee-9e14-011bc93fa051" providerId="AD" clId="Web-{8E893554-AE30-468D-B73C-557680CB6A65}" dt="2022-04-19T07:57:44.559" v="16" actId="14100"/>
      <pc:docMkLst>
        <pc:docMk/>
      </pc:docMkLst>
    </pc:docChg>
  </pc:docChgLst>
  <pc:docChgLst>
    <pc:chgData name="이윤우" userId="S::d015014@aivle.kt.co.kr::d355e005-16a3-4cfc-9ee5-35bf7d9a94ea" providerId="AD" clId="Web-{697B8610-C6FE-4ACF-8510-C18D7A92D6FE}"/>
    <pc:docChg chg="modSld">
      <pc:chgData name="이윤우" userId="S::d015014@aivle.kt.co.kr::d355e005-16a3-4cfc-9ee5-35bf7d9a94ea" providerId="AD" clId="Web-{697B8610-C6FE-4ACF-8510-C18D7A92D6FE}" dt="2022-04-22T05:27:39.457" v="1" actId="1076"/>
      <pc:docMkLst>
        <pc:docMk/>
      </pc:docMkLst>
    </pc:docChg>
  </pc:docChgLst>
  <pc:docChgLst>
    <pc:chgData name="전동준" userId="S::d015016@aivle.kt.co.kr::4b419df3-e7a6-40ee-9e14-011bc93fa051" providerId="AD" clId="Web-{7B95BF84-74CF-4C5E-B1E4-EA92EA9B79E3}"/>
    <pc:docChg chg="addSld">
      <pc:chgData name="전동준" userId="S::d015016@aivle.kt.co.kr::4b419df3-e7a6-40ee-9e14-011bc93fa051" providerId="AD" clId="Web-{7B95BF84-74CF-4C5E-B1E4-EA92EA9B79E3}" dt="2022-04-26T00:22:33.878" v="0"/>
      <pc:docMkLst>
        <pc:docMk/>
      </pc:docMkLst>
    </pc:docChg>
  </pc:docChgLst>
  <pc:docChgLst>
    <pc:chgData name="이윤우" userId="S::d015014@aivle.kt.co.kr::d355e005-16a3-4cfc-9ee5-35bf7d9a94ea" providerId="AD" clId="Web-{D8D15BDC-3BA3-E3B9-456E-D08151C3D726}"/>
    <pc:docChg chg="modSld">
      <pc:chgData name="이윤우" userId="S::d015014@aivle.kt.co.kr::d355e005-16a3-4cfc-9ee5-35bf7d9a94ea" providerId="AD" clId="Web-{D8D15BDC-3BA3-E3B9-456E-D08151C3D726}" dt="2022-04-24T05:33:25.108" v="0" actId="1076"/>
      <pc:docMkLst>
        <pc:docMk/>
      </pc:docMkLst>
    </pc:docChg>
  </pc:docChgLst>
  <pc:docChgLst>
    <pc:chgData name="전동준" userId="S::d015016@aivle.kt.co.kr::4b419df3-e7a6-40ee-9e14-011bc93fa051" providerId="AD" clId="Web-{8580038F-89E7-48AF-ABBA-D12872B558E1}"/>
    <pc:docChg chg="addSld delSld modSld">
      <pc:chgData name="전동준" userId="S::d015016@aivle.kt.co.kr::4b419df3-e7a6-40ee-9e14-011bc93fa051" providerId="AD" clId="Web-{8580038F-89E7-48AF-ABBA-D12872B558E1}" dt="2022-04-22T04:49:02.485" v="113" actId="14100"/>
      <pc:docMkLst>
        <pc:docMk/>
      </pc:docMkLst>
    </pc:docChg>
  </pc:docChgLst>
  <pc:docChgLst>
    <pc:chgData name="박강현" userId="S::d015006@aivle.kt.co.kr::46806780-6bf9-408d-bd4c-423e25111436" providerId="AD" clId="Web-{73421AFA-5B9B-4D23-9139-7E33BE9BBFC4}"/>
    <pc:docChg chg="modSld sldOrd">
      <pc:chgData name="박강현" userId="S::d015006@aivle.kt.co.kr::46806780-6bf9-408d-bd4c-423e25111436" providerId="AD" clId="Web-{73421AFA-5B9B-4D23-9139-7E33BE9BBFC4}" dt="2022-04-26T07:25:35.017" v="24" actId="14100"/>
      <pc:docMkLst>
        <pc:docMk/>
      </pc:docMkLst>
    </pc:docChg>
  </pc:docChgLst>
  <pc:docChgLst>
    <pc:chgData name="전동준" userId="S::d015016@aivle.kt.co.kr::4b419df3-e7a6-40ee-9e14-011bc93fa051" providerId="AD" clId="Web-{20DE05A9-E7AE-4CF2-A722-15E1E11B391F}"/>
    <pc:docChg chg="addSld delSld modSld">
      <pc:chgData name="전동준" userId="S::d015016@aivle.kt.co.kr::4b419df3-e7a6-40ee-9e14-011bc93fa051" providerId="AD" clId="Web-{20DE05A9-E7AE-4CF2-A722-15E1E11B391F}" dt="2022-04-26T04:29:04.994" v="230" actId="20577"/>
      <pc:docMkLst>
        <pc:docMk/>
      </pc:docMkLst>
      <pc:sldChg chg="addSp delSp modSp add del">
        <pc:chgData name="전동준" userId="S::d015016@aivle.kt.co.kr::4b419df3-e7a6-40ee-9e14-011bc93fa051" providerId="AD" clId="Web-{20DE05A9-E7AE-4CF2-A722-15E1E11B391F}" dt="2022-04-26T04:29:04.994" v="230" actId="20577"/>
        <pc:sldMkLst>
          <pc:docMk/>
          <pc:sldMk cId="2804812324" sldId="404"/>
        </pc:sldMkLst>
        <pc:spChg chg="add del">
          <ac:chgData name="전동준" userId="S::d015016@aivle.kt.co.kr::4b419df3-e7a6-40ee-9e14-011bc93fa051" providerId="AD" clId="Web-{20DE05A9-E7AE-4CF2-A722-15E1E11B391F}" dt="2022-04-26T04:26:26.287" v="145"/>
          <ac:spMkLst>
            <pc:docMk/>
            <pc:sldMk cId="2804812324" sldId="404"/>
            <ac:spMk id="2" creationId="{9EB55445-2F15-A614-AFCB-BA3FE1BCA98A}"/>
          </ac:spMkLst>
        </pc:spChg>
        <pc:spChg chg="mod">
          <ac:chgData name="전동준" userId="S::d015016@aivle.kt.co.kr::4b419df3-e7a6-40ee-9e14-011bc93fa051" providerId="AD" clId="Web-{20DE05A9-E7AE-4CF2-A722-15E1E11B391F}" dt="2022-04-26T04:28:14.118" v="229" actId="1076"/>
          <ac:spMkLst>
            <pc:docMk/>
            <pc:sldMk cId="2804812324" sldId="404"/>
            <ac:spMk id="3" creationId="{8E4DC77A-C677-E7BE-8FFF-6B336AC7A688}"/>
          </ac:spMkLst>
        </pc:spChg>
        <pc:spChg chg="add mod">
          <ac:chgData name="전동준" userId="S::d015016@aivle.kt.co.kr::4b419df3-e7a6-40ee-9e14-011bc93fa051" providerId="AD" clId="Web-{20DE05A9-E7AE-4CF2-A722-15E1E11B391F}" dt="2022-04-26T04:29:04.994" v="230" actId="20577"/>
          <ac:spMkLst>
            <pc:docMk/>
            <pc:sldMk cId="2804812324" sldId="404"/>
            <ac:spMk id="6" creationId="{B458F42D-4147-89C7-74C9-5E8767B0C27D}"/>
          </ac:spMkLst>
        </pc:spChg>
        <pc:spChg chg="mod">
          <ac:chgData name="전동준" userId="S::d015016@aivle.kt.co.kr::4b419df3-e7a6-40ee-9e14-011bc93fa051" providerId="AD" clId="Web-{20DE05A9-E7AE-4CF2-A722-15E1E11B391F}" dt="2022-04-26T04:28:14.102" v="228" actId="1076"/>
          <ac:spMkLst>
            <pc:docMk/>
            <pc:sldMk cId="2804812324" sldId="404"/>
            <ac:spMk id="23" creationId="{543695AD-0D21-027F-EF7D-85C1549BF6A1}"/>
          </ac:spMkLst>
        </pc:spChg>
        <pc:spChg chg="mod">
          <ac:chgData name="전동준" userId="S::d015016@aivle.kt.co.kr::4b419df3-e7a6-40ee-9e14-011bc93fa051" providerId="AD" clId="Web-{20DE05A9-E7AE-4CF2-A722-15E1E11B391F}" dt="2022-04-26T04:28:01.493" v="219" actId="1076"/>
          <ac:spMkLst>
            <pc:docMk/>
            <pc:sldMk cId="2804812324" sldId="404"/>
            <ac:spMk id="29" creationId="{A3A23444-3CC2-A937-44F3-93A61C9A6DF8}"/>
          </ac:spMkLst>
        </pc:spChg>
        <pc:spChg chg="mod">
          <ac:chgData name="전동준" userId="S::d015016@aivle.kt.co.kr::4b419df3-e7a6-40ee-9e14-011bc93fa051" providerId="AD" clId="Web-{20DE05A9-E7AE-4CF2-A722-15E1E11B391F}" dt="2022-04-26T04:28:01.493" v="220" actId="1076"/>
          <ac:spMkLst>
            <pc:docMk/>
            <pc:sldMk cId="2804812324" sldId="404"/>
            <ac:spMk id="30" creationId="{87BE5103-CE88-ABD6-D48D-8228D610CF85}"/>
          </ac:spMkLst>
        </pc:spChg>
        <pc:spChg chg="mod">
          <ac:chgData name="전동준" userId="S::d015016@aivle.kt.co.kr::4b419df3-e7a6-40ee-9e14-011bc93fa051" providerId="AD" clId="Web-{20DE05A9-E7AE-4CF2-A722-15E1E11B391F}" dt="2022-04-26T04:28:01.524" v="221" actId="1076"/>
          <ac:spMkLst>
            <pc:docMk/>
            <pc:sldMk cId="2804812324" sldId="404"/>
            <ac:spMk id="32" creationId="{A2BF8503-632D-7577-825D-F96FECBC3467}"/>
          </ac:spMkLst>
        </pc:spChg>
        <pc:spChg chg="mod">
          <ac:chgData name="전동준" userId="S::d015016@aivle.kt.co.kr::4b419df3-e7a6-40ee-9e14-011bc93fa051" providerId="AD" clId="Web-{20DE05A9-E7AE-4CF2-A722-15E1E11B391F}" dt="2022-04-26T04:28:01.649" v="224" actId="1076"/>
          <ac:spMkLst>
            <pc:docMk/>
            <pc:sldMk cId="2804812324" sldId="404"/>
            <ac:spMk id="39" creationId="{DCAE9333-5ECE-EBE2-FCC8-64B5D73A6AB5}"/>
          </ac:spMkLst>
        </pc:spChg>
        <pc:spChg chg="mod">
          <ac:chgData name="전동준" userId="S::d015016@aivle.kt.co.kr::4b419df3-e7a6-40ee-9e14-011bc93fa051" providerId="AD" clId="Web-{20DE05A9-E7AE-4CF2-A722-15E1E11B391F}" dt="2022-04-26T04:28:01.461" v="217" actId="1076"/>
          <ac:spMkLst>
            <pc:docMk/>
            <pc:sldMk cId="2804812324" sldId="404"/>
            <ac:spMk id="41" creationId="{AECA88AC-8196-4EE7-816C-C8B1BE994720}"/>
          </ac:spMkLst>
        </pc:spChg>
        <pc:spChg chg="mod">
          <ac:chgData name="전동준" userId="S::d015016@aivle.kt.co.kr::4b419df3-e7a6-40ee-9e14-011bc93fa051" providerId="AD" clId="Web-{20DE05A9-E7AE-4CF2-A722-15E1E11B391F}" dt="2022-04-26T04:28:01.477" v="218" actId="1076"/>
          <ac:spMkLst>
            <pc:docMk/>
            <pc:sldMk cId="2804812324" sldId="404"/>
            <ac:spMk id="47" creationId="{CED4886F-93BE-02EF-8A5D-CBFDB2473CBD}"/>
          </ac:spMkLst>
        </pc:spChg>
        <pc:picChg chg="mod">
          <ac:chgData name="전동준" userId="S::d015016@aivle.kt.co.kr::4b419df3-e7a6-40ee-9e14-011bc93fa051" providerId="AD" clId="Web-{20DE05A9-E7AE-4CF2-A722-15E1E11B391F}" dt="2022-04-26T04:28:01.618" v="222" actId="1076"/>
          <ac:picMkLst>
            <pc:docMk/>
            <pc:sldMk cId="2804812324" sldId="404"/>
            <ac:picMk id="4" creationId="{8D263D14-FFE1-85FC-87FF-9A3540014DF2}"/>
          </ac:picMkLst>
        </pc:picChg>
        <pc:picChg chg="mod">
          <ac:chgData name="전동준" userId="S::d015016@aivle.kt.co.kr::4b419df3-e7a6-40ee-9e14-011bc93fa051" providerId="AD" clId="Web-{20DE05A9-E7AE-4CF2-A722-15E1E11B391F}" dt="2022-04-26T04:28:01.633" v="223" actId="1076"/>
          <ac:picMkLst>
            <pc:docMk/>
            <pc:sldMk cId="2804812324" sldId="404"/>
            <ac:picMk id="5" creationId="{9CC95BD4-BF96-90C8-C2CC-1A9D0ECA93C7}"/>
          </ac:picMkLst>
        </pc:picChg>
      </pc:sldChg>
    </pc:docChg>
  </pc:docChgLst>
  <pc:docChgLst>
    <pc:chgData name="전동준" userId="S::d015016@aivle.kt.co.kr::4b419df3-e7a6-40ee-9e14-011bc93fa051" providerId="AD" clId="Web-{831023C9-9116-4D93-A564-447048B114CD}"/>
    <pc:docChg chg="modSld">
      <pc:chgData name="전동준" userId="S::d015016@aivle.kt.co.kr::4b419df3-e7a6-40ee-9e14-011bc93fa051" providerId="AD" clId="Web-{831023C9-9116-4D93-A564-447048B114CD}" dt="2022-04-22T05:29:23.561" v="3" actId="14100"/>
      <pc:docMkLst>
        <pc:docMk/>
      </pc:docMkLst>
    </pc:docChg>
  </pc:docChgLst>
  <pc:docChgLst>
    <pc:chgData name="안유균" userId="S::d015011@aivle.kt.co.kr::391a8d6f-0a30-45d9-946f-caa108b1f34e" providerId="AD" clId="Web-{22388B89-2A21-4156-A49A-027934B16162}"/>
    <pc:docChg chg="modSld">
      <pc:chgData name="안유균" userId="S::d015011@aivle.kt.co.kr::391a8d6f-0a30-45d9-946f-caa108b1f34e" providerId="AD" clId="Web-{22388B89-2A21-4156-A49A-027934B16162}" dt="2022-04-22T05:43:44.303" v="0" actId="14100"/>
      <pc:docMkLst>
        <pc:docMk/>
      </pc:docMkLst>
    </pc:docChg>
  </pc:docChgLst>
  <pc:docChgLst>
    <pc:chgData name="김진수" userId="S::d015002@aivle.kt.co.kr::b0f60020-2f29-4122-ac04-8e4ccb7b47d5" providerId="AD" clId="Web-{E8C44A10-7EB2-442F-8027-ED901FC5B20D}"/>
    <pc:docChg chg="modSld">
      <pc:chgData name="김진수" userId="S::d015002@aivle.kt.co.kr::b0f60020-2f29-4122-ac04-8e4ccb7b47d5" providerId="AD" clId="Web-{E8C44A10-7EB2-442F-8027-ED901FC5B20D}" dt="2022-04-18T00:56:44.877" v="9" actId="20577"/>
      <pc:docMkLst>
        <pc:docMk/>
      </pc:docMkLst>
    </pc:docChg>
  </pc:docChgLst>
  <pc:docChgLst>
    <pc:chgData name="전동준" userId="S::d015016@aivle.kt.co.kr::4b419df3-e7a6-40ee-9e14-011bc93fa051" providerId="AD" clId="Web-{519CB9BE-737F-46D3-83CA-175D2BDB62A5}"/>
    <pc:docChg chg="modSld">
      <pc:chgData name="전동준" userId="S::d015016@aivle.kt.co.kr::4b419df3-e7a6-40ee-9e14-011bc93fa051" providerId="AD" clId="Web-{519CB9BE-737F-46D3-83CA-175D2BDB62A5}" dt="2022-04-25T11:53:41.846" v="53" actId="20577"/>
      <pc:docMkLst>
        <pc:docMk/>
      </pc:docMkLst>
      <pc:sldChg chg="modSp">
        <pc:chgData name="전동준" userId="S::d015016@aivle.kt.co.kr::4b419df3-e7a6-40ee-9e14-011bc93fa051" providerId="AD" clId="Web-{519CB9BE-737F-46D3-83CA-175D2BDB62A5}" dt="2022-04-25T11:53:41.846" v="53" actId="20577"/>
        <pc:sldMkLst>
          <pc:docMk/>
          <pc:sldMk cId="2804812324" sldId="404"/>
        </pc:sldMkLst>
        <pc:spChg chg="mod">
          <ac:chgData name="전동준" userId="S::d015016@aivle.kt.co.kr::4b419df3-e7a6-40ee-9e14-011bc93fa051" providerId="AD" clId="Web-{519CB9BE-737F-46D3-83CA-175D2BDB62A5}" dt="2022-04-25T11:53:41.846" v="53" actId="20577"/>
          <ac:spMkLst>
            <pc:docMk/>
            <pc:sldMk cId="2804812324" sldId="404"/>
            <ac:spMk id="23" creationId="{543695AD-0D21-027F-EF7D-85C1549BF6A1}"/>
          </ac:spMkLst>
        </pc:spChg>
      </pc:sldChg>
    </pc:docChg>
  </pc:docChgLst>
  <pc:docChgLst>
    <pc:chgData name="이윤우" userId="S::d015014@aivle.kt.co.kr::d355e005-16a3-4cfc-9ee5-35bf7d9a94ea" providerId="AD" clId="Web-{597E4DF3-EBF8-B10A-E14E-8ADE60B0B685}"/>
    <pc:docChg chg="modSld">
      <pc:chgData name="이윤우" userId="S::d015014@aivle.kt.co.kr::d355e005-16a3-4cfc-9ee5-35bf7d9a94ea" providerId="AD" clId="Web-{597E4DF3-EBF8-B10A-E14E-8ADE60B0B685}" dt="2022-04-22T08:46:15.079" v="6"/>
      <pc:docMkLst>
        <pc:docMk/>
      </pc:docMkLst>
    </pc:docChg>
  </pc:docChgLst>
  <pc:docChgLst>
    <pc:chgData name="전동준" userId="S::d015016@aivle.kt.co.kr::4b419df3-e7a6-40ee-9e14-011bc93fa051" providerId="AD" clId="Web-{161F753B-845E-4C70-92E6-2D77F83A4944}"/>
    <pc:docChg chg="addSld delSld modSld">
      <pc:chgData name="전동준" userId="S::d015016@aivle.kt.co.kr::4b419df3-e7a6-40ee-9e14-011bc93fa051" providerId="AD" clId="Web-{161F753B-845E-4C70-92E6-2D77F83A4944}" dt="2022-04-19T00:14:19.781" v="124" actId="1076"/>
      <pc:docMkLst>
        <pc:docMk/>
      </pc:docMkLst>
    </pc:docChg>
  </pc:docChgLst>
  <pc:docChgLst>
    <pc:chgData name="전동준" userId="S::d015016@aivle.kt.co.kr::4b419df3-e7a6-40ee-9e14-011bc93fa051" providerId="AD" clId="Web-{DC57F6FB-4FD4-4CFE-9BEC-02FA51B38CEE}"/>
    <pc:docChg chg="modSld">
      <pc:chgData name="전동준" userId="S::d015016@aivle.kt.co.kr::4b419df3-e7a6-40ee-9e14-011bc93fa051" providerId="AD" clId="Web-{DC57F6FB-4FD4-4CFE-9BEC-02FA51B38CEE}" dt="2022-04-29T05:56:14.141" v="82" actId="14100"/>
      <pc:docMkLst>
        <pc:docMk/>
      </pc:docMkLst>
      <pc:sldChg chg="modSp">
        <pc:chgData name="전동준" userId="S::d015016@aivle.kt.co.kr::4b419df3-e7a6-40ee-9e14-011bc93fa051" providerId="AD" clId="Web-{DC57F6FB-4FD4-4CFE-9BEC-02FA51B38CEE}" dt="2022-04-29T05:56:14.141" v="82" actId="14100"/>
        <pc:sldMkLst>
          <pc:docMk/>
          <pc:sldMk cId="815200169" sldId="490"/>
        </pc:sldMkLst>
        <pc:spChg chg="mod">
          <ac:chgData name="전동준" userId="S::d015016@aivle.kt.co.kr::4b419df3-e7a6-40ee-9e14-011bc93fa051" providerId="AD" clId="Web-{DC57F6FB-4FD4-4CFE-9BEC-02FA51B38CEE}" dt="2022-04-29T05:56:14.141" v="82" actId="14100"/>
          <ac:spMkLst>
            <pc:docMk/>
            <pc:sldMk cId="815200169" sldId="490"/>
            <ac:spMk id="93" creationId="{C2D8F262-36F1-45D9-BCF4-89293463712B}"/>
          </ac:spMkLst>
        </pc:spChg>
      </pc:sldChg>
    </pc:docChg>
  </pc:docChgLst>
  <pc:docChgLst>
    <pc:chgData name="이윤우" userId="S::d015014@aivle.kt.co.kr::d355e005-16a3-4cfc-9ee5-35bf7d9a94ea" providerId="AD" clId="Web-{C32681EA-3C35-4753-97E9-4E3FDB6683DD}"/>
    <pc:docChg chg="delSld modSld">
      <pc:chgData name="이윤우" userId="S::d015014@aivle.kt.co.kr::d355e005-16a3-4cfc-9ee5-35bf7d9a94ea" providerId="AD" clId="Web-{C32681EA-3C35-4753-97E9-4E3FDB6683DD}" dt="2022-04-21T04:48:25.145" v="195"/>
      <pc:docMkLst>
        <pc:docMk/>
      </pc:docMkLst>
      <pc:sldChg chg="addSp">
        <pc:chgData name="이윤우" userId="S::d015014@aivle.kt.co.kr::d355e005-16a3-4cfc-9ee5-35bf7d9a94ea" providerId="AD" clId="Web-{C32681EA-3C35-4753-97E9-4E3FDB6683DD}" dt="2022-04-21T04:40:45.058" v="51"/>
        <pc:sldMkLst>
          <pc:docMk/>
          <pc:sldMk cId="4009911294" sldId="335"/>
        </pc:sldMkLst>
        <pc:spChg chg="add">
          <ac:chgData name="이윤우" userId="S::d015014@aivle.kt.co.kr::d355e005-16a3-4cfc-9ee5-35bf7d9a94ea" providerId="AD" clId="Web-{C32681EA-3C35-4753-97E9-4E3FDB6683DD}" dt="2022-04-21T04:40:44.840" v="46"/>
          <ac:spMkLst>
            <pc:docMk/>
            <pc:sldMk cId="4009911294" sldId="335"/>
            <ac:spMk id="3" creationId="{458B356D-2B04-0ED9-ECEA-735C6E49576A}"/>
          </ac:spMkLst>
        </pc:spChg>
        <pc:spChg chg="add">
          <ac:chgData name="이윤우" userId="S::d015014@aivle.kt.co.kr::d355e005-16a3-4cfc-9ee5-35bf7d9a94ea" providerId="AD" clId="Web-{C32681EA-3C35-4753-97E9-4E3FDB6683DD}" dt="2022-04-21T04:40:44.871" v="47"/>
          <ac:spMkLst>
            <pc:docMk/>
            <pc:sldMk cId="4009911294" sldId="335"/>
            <ac:spMk id="5" creationId="{D7B00D77-D478-09D2-5059-B16B9448F514}"/>
          </ac:spMkLst>
        </pc:spChg>
        <pc:spChg chg="add">
          <ac:chgData name="이윤우" userId="S::d015014@aivle.kt.co.kr::d355e005-16a3-4cfc-9ee5-35bf7d9a94ea" providerId="AD" clId="Web-{C32681EA-3C35-4753-97E9-4E3FDB6683DD}" dt="2022-04-21T04:40:44.902" v="48"/>
          <ac:spMkLst>
            <pc:docMk/>
            <pc:sldMk cId="4009911294" sldId="335"/>
            <ac:spMk id="6" creationId="{6A75F11D-FE0A-4413-86A2-B8370AE0CC67}"/>
          </ac:spMkLst>
        </pc:spChg>
        <pc:spChg chg="add">
          <ac:chgData name="이윤우" userId="S::d015014@aivle.kt.co.kr::d355e005-16a3-4cfc-9ee5-35bf7d9a94ea" providerId="AD" clId="Web-{C32681EA-3C35-4753-97E9-4E3FDB6683DD}" dt="2022-04-21T04:40:44.949" v="49"/>
          <ac:spMkLst>
            <pc:docMk/>
            <pc:sldMk cId="4009911294" sldId="335"/>
            <ac:spMk id="8" creationId="{EA8E6678-177A-95D4-5AB8-DC1EE5A5CC0A}"/>
          </ac:spMkLst>
        </pc:spChg>
        <pc:spChg chg="add">
          <ac:chgData name="이윤우" userId="S::d015014@aivle.kt.co.kr::d355e005-16a3-4cfc-9ee5-35bf7d9a94ea" providerId="AD" clId="Web-{C32681EA-3C35-4753-97E9-4E3FDB6683DD}" dt="2022-04-21T04:40:45.027" v="50"/>
          <ac:spMkLst>
            <pc:docMk/>
            <pc:sldMk cId="4009911294" sldId="335"/>
            <ac:spMk id="9" creationId="{F642B79D-3C58-A57F-BFEB-35144B4DCCA9}"/>
          </ac:spMkLst>
        </pc:spChg>
        <pc:spChg chg="add">
          <ac:chgData name="이윤우" userId="S::d015014@aivle.kt.co.kr::d355e005-16a3-4cfc-9ee5-35bf7d9a94ea" providerId="AD" clId="Web-{C32681EA-3C35-4753-97E9-4E3FDB6683DD}" dt="2022-04-21T04:40:45.058" v="51"/>
          <ac:spMkLst>
            <pc:docMk/>
            <pc:sldMk cId="4009911294" sldId="335"/>
            <ac:spMk id="15" creationId="{81049C26-55CD-0CBB-6531-EC09DD7C2E75}"/>
          </ac:spMkLst>
        </pc:spChg>
      </pc:sldChg>
    </pc:docChg>
  </pc:docChgLst>
  <pc:docChgLst>
    <pc:chgData name="전동준" userId="S::d015016@aivle.kt.co.kr::4b419df3-e7a6-40ee-9e14-011bc93fa051" providerId="AD" clId="Web-{DFE40FCB-5BBF-4981-8B07-4E22EF62DA12}"/>
    <pc:docChg chg="modSld">
      <pc:chgData name="전동준" userId="S::d015016@aivle.kt.co.kr::4b419df3-e7a6-40ee-9e14-011bc93fa051" providerId="AD" clId="Web-{DFE40FCB-5BBF-4981-8B07-4E22EF62DA12}" dt="2022-04-28T10:02:35.286" v="1"/>
      <pc:docMkLst>
        <pc:docMk/>
      </pc:docMkLst>
      <pc:sldChg chg="addSp delSp">
        <pc:chgData name="전동준" userId="S::d015016@aivle.kt.co.kr::4b419df3-e7a6-40ee-9e14-011bc93fa051" providerId="AD" clId="Web-{DFE40FCB-5BBF-4981-8B07-4E22EF62DA12}" dt="2022-04-28T10:02:35.286" v="1"/>
        <pc:sldMkLst>
          <pc:docMk/>
          <pc:sldMk cId="2956105802" sldId="409"/>
        </pc:sldMkLst>
        <pc:spChg chg="add del">
          <ac:chgData name="전동준" userId="S::d015016@aivle.kt.co.kr::4b419df3-e7a6-40ee-9e14-011bc93fa051" providerId="AD" clId="Web-{DFE40FCB-5BBF-4981-8B07-4E22EF62DA12}" dt="2022-04-28T10:02:35.286" v="1"/>
          <ac:spMkLst>
            <pc:docMk/>
            <pc:sldMk cId="2956105802" sldId="409"/>
            <ac:spMk id="6" creationId="{54D1185A-891A-9B2F-4B05-D05A0F91B1E6}"/>
          </ac:spMkLst>
        </pc:spChg>
      </pc:sldChg>
    </pc:docChg>
  </pc:docChgLst>
  <pc:docChgLst>
    <pc:chgData name="이윤우" userId="S::d015014@aivle.kt.co.kr::d355e005-16a3-4cfc-9ee5-35bf7d9a94ea" providerId="AD" clId="Web-{2E6C6505-AC7F-4548-BB2C-90F39302D086}"/>
    <pc:docChg chg="modSld">
      <pc:chgData name="이윤우" userId="S::d015014@aivle.kt.co.kr::d355e005-16a3-4cfc-9ee5-35bf7d9a94ea" providerId="AD" clId="Web-{2E6C6505-AC7F-4548-BB2C-90F39302D086}" dt="2022-04-21T05:31:11.998" v="0" actId="1076"/>
      <pc:docMkLst>
        <pc:docMk/>
      </pc:docMkLst>
    </pc:docChg>
  </pc:docChgLst>
  <pc:docChgLst>
    <pc:chgData name="김진수" userId="S::d015002@aivle.kt.co.kr::b0f60020-2f29-4122-ac04-8e4ccb7b47d5" providerId="AD" clId="Web-{03019B27-2133-4A93-8186-B17EFE395514}"/>
    <pc:docChg chg="modSld">
      <pc:chgData name="김진수" userId="S::d015002@aivle.kt.co.kr::b0f60020-2f29-4122-ac04-8e4ccb7b47d5" providerId="AD" clId="Web-{03019B27-2133-4A93-8186-B17EFE395514}" dt="2022-04-29T01:41:25.288" v="5" actId="1076"/>
      <pc:docMkLst>
        <pc:docMk/>
      </pc:docMkLst>
      <pc:sldChg chg="modSp">
        <pc:chgData name="김진수" userId="S::d015002@aivle.kt.co.kr::b0f60020-2f29-4122-ac04-8e4ccb7b47d5" providerId="AD" clId="Web-{03019B27-2133-4A93-8186-B17EFE395514}" dt="2022-04-29T01:41:25.288" v="5" actId="1076"/>
        <pc:sldMkLst>
          <pc:docMk/>
          <pc:sldMk cId="3263552255" sldId="483"/>
        </pc:sldMkLst>
        <pc:spChg chg="mod ord">
          <ac:chgData name="김진수" userId="S::d015002@aivle.kt.co.kr::b0f60020-2f29-4122-ac04-8e4ccb7b47d5" providerId="AD" clId="Web-{03019B27-2133-4A93-8186-B17EFE395514}" dt="2022-04-29T01:41:23.178" v="4" actId="1076"/>
          <ac:spMkLst>
            <pc:docMk/>
            <pc:sldMk cId="3263552255" sldId="483"/>
            <ac:spMk id="60" creationId="{42612DC6-1A1D-41AA-997A-E540CEE42CC7}"/>
          </ac:spMkLst>
        </pc:spChg>
        <pc:spChg chg="mod">
          <ac:chgData name="김진수" userId="S::d015002@aivle.kt.co.kr::b0f60020-2f29-4122-ac04-8e4ccb7b47d5" providerId="AD" clId="Web-{03019B27-2133-4A93-8186-B17EFE395514}" dt="2022-04-29T01:41:25.288" v="5" actId="1076"/>
          <ac:spMkLst>
            <pc:docMk/>
            <pc:sldMk cId="3263552255" sldId="483"/>
            <ac:spMk id="61" creationId="{F2523D6F-A5D8-41C6-9C7E-718B138E3AC3}"/>
          </ac:spMkLst>
        </pc:spChg>
      </pc:sldChg>
    </pc:docChg>
  </pc:docChgLst>
  <pc:docChgLst>
    <pc:chgData name="안유균" userId="S::d015011@aivle.kt.co.kr::391a8d6f-0a30-45d9-946f-caa108b1f34e" providerId="AD" clId="Web-{FCC8FB1C-E06B-40A7-9C29-B6F0E946ACE4}"/>
    <pc:docChg chg="modSld">
      <pc:chgData name="안유균" userId="S::d015011@aivle.kt.co.kr::391a8d6f-0a30-45d9-946f-caa108b1f34e" providerId="AD" clId="Web-{FCC8FB1C-E06B-40A7-9C29-B6F0E946ACE4}" dt="2022-04-21T04:24:30.848" v="3"/>
      <pc:docMkLst>
        <pc:docMk/>
      </pc:docMkLst>
    </pc:docChg>
  </pc:docChgLst>
  <pc:docChgLst>
    <pc:chgData name="전동준" userId="S::d015016@aivle.kt.co.kr::4b419df3-e7a6-40ee-9e14-011bc93fa051" providerId="AD" clId="Web-{46D26B1E-C1B6-4BB5-9290-CF682E29A375}"/>
    <pc:docChg chg="modSld">
      <pc:chgData name="전동준" userId="S::d015016@aivle.kt.co.kr::4b419df3-e7a6-40ee-9e14-011bc93fa051" providerId="AD" clId="Web-{46D26B1E-C1B6-4BB5-9290-CF682E29A375}" dt="2022-04-18T05:41:40.930" v="16" actId="14100"/>
      <pc:docMkLst>
        <pc:docMk/>
      </pc:docMkLst>
    </pc:docChg>
  </pc:docChgLst>
  <pc:docChgLst>
    <pc:chgData name="박강현" userId="S::d015006@aivle.kt.co.kr::46806780-6bf9-408d-bd4c-423e25111436" providerId="AD" clId="Web-{E5AD2A2D-D284-4E45-90B6-E6693AE1B576}"/>
    <pc:docChg chg="modSld">
      <pc:chgData name="박강현" userId="S::d015006@aivle.kt.co.kr::46806780-6bf9-408d-bd4c-423e25111436" providerId="AD" clId="Web-{E5AD2A2D-D284-4E45-90B6-E6693AE1B576}" dt="2022-04-28T18:15:35.737" v="5" actId="14100"/>
      <pc:docMkLst>
        <pc:docMk/>
      </pc:docMkLst>
      <pc:sldChg chg="modSp">
        <pc:chgData name="박강현" userId="S::d015006@aivle.kt.co.kr::46806780-6bf9-408d-bd4c-423e25111436" providerId="AD" clId="Web-{E5AD2A2D-D284-4E45-90B6-E6693AE1B576}" dt="2022-04-28T18:14:18.829" v="0" actId="14100"/>
        <pc:sldMkLst>
          <pc:docMk/>
          <pc:sldMk cId="954771542" sldId="381"/>
        </pc:sldMkLst>
        <pc:spChg chg="mod">
          <ac:chgData name="박강현" userId="S::d015006@aivle.kt.co.kr::46806780-6bf9-408d-bd4c-423e25111436" providerId="AD" clId="Web-{E5AD2A2D-D284-4E45-90B6-E6693AE1B576}" dt="2022-04-28T18:14:18.829" v="0" actId="14100"/>
          <ac:spMkLst>
            <pc:docMk/>
            <pc:sldMk cId="954771542" sldId="381"/>
            <ac:spMk id="39" creationId="{E5CA68D7-2F00-4DC5-B4B5-510FEDE8AFCF}"/>
          </ac:spMkLst>
        </pc:spChg>
      </pc:sldChg>
      <pc:sldChg chg="modSp">
        <pc:chgData name="박강현" userId="S::d015006@aivle.kt.co.kr::46806780-6bf9-408d-bd4c-423e25111436" providerId="AD" clId="Web-{E5AD2A2D-D284-4E45-90B6-E6693AE1B576}" dt="2022-04-28T18:15:35.737" v="5" actId="14100"/>
        <pc:sldMkLst>
          <pc:docMk/>
          <pc:sldMk cId="1071986107" sldId="421"/>
        </pc:sldMkLst>
        <pc:spChg chg="mod">
          <ac:chgData name="박강현" userId="S::d015006@aivle.kt.co.kr::46806780-6bf9-408d-bd4c-423e25111436" providerId="AD" clId="Web-{E5AD2A2D-D284-4E45-90B6-E6693AE1B576}" dt="2022-04-28T18:15:35.737" v="5" actId="14100"/>
          <ac:spMkLst>
            <pc:docMk/>
            <pc:sldMk cId="1071986107" sldId="421"/>
            <ac:spMk id="80" creationId="{37A31D2C-2CFB-4D19-A47A-98D026D77297}"/>
          </ac:spMkLst>
        </pc:spChg>
      </pc:sldChg>
      <pc:sldChg chg="modSp">
        <pc:chgData name="박강현" userId="S::d015006@aivle.kt.co.kr::46806780-6bf9-408d-bd4c-423e25111436" providerId="AD" clId="Web-{E5AD2A2D-D284-4E45-90B6-E6693AE1B576}" dt="2022-04-28T18:14:36.502" v="3" actId="14100"/>
        <pc:sldMkLst>
          <pc:docMk/>
          <pc:sldMk cId="2210160697" sldId="440"/>
        </pc:sldMkLst>
        <pc:spChg chg="mod">
          <ac:chgData name="박강현" userId="S::d015006@aivle.kt.co.kr::46806780-6bf9-408d-bd4c-423e25111436" providerId="AD" clId="Web-{E5AD2A2D-D284-4E45-90B6-E6693AE1B576}" dt="2022-04-28T18:14:36.502" v="3" actId="14100"/>
          <ac:spMkLst>
            <pc:docMk/>
            <pc:sldMk cId="2210160697" sldId="440"/>
            <ac:spMk id="72" creationId="{FC135D88-7317-4B3F-A021-0EBFB76FADB7}"/>
          </ac:spMkLst>
        </pc:spChg>
      </pc:sldChg>
      <pc:sldChg chg="modSp">
        <pc:chgData name="박강현" userId="S::d015006@aivle.kt.co.kr::46806780-6bf9-408d-bd4c-423e25111436" providerId="AD" clId="Web-{E5AD2A2D-D284-4E45-90B6-E6693AE1B576}" dt="2022-04-28T18:14:24.751" v="1" actId="14100"/>
        <pc:sldMkLst>
          <pc:docMk/>
          <pc:sldMk cId="3185478106" sldId="449"/>
        </pc:sldMkLst>
        <pc:spChg chg="mod">
          <ac:chgData name="박강현" userId="S::d015006@aivle.kt.co.kr::46806780-6bf9-408d-bd4c-423e25111436" providerId="AD" clId="Web-{E5AD2A2D-D284-4E45-90B6-E6693AE1B576}" dt="2022-04-28T18:14:24.751" v="1" actId="14100"/>
          <ac:spMkLst>
            <pc:docMk/>
            <pc:sldMk cId="3185478106" sldId="449"/>
            <ac:spMk id="33" creationId="{D7D422EC-0AA5-4A4F-9BC6-A60C8DCF7A51}"/>
          </ac:spMkLst>
        </pc:spChg>
      </pc:sldChg>
      <pc:sldChg chg="modSp">
        <pc:chgData name="박강현" userId="S::d015006@aivle.kt.co.kr::46806780-6bf9-408d-bd4c-423e25111436" providerId="AD" clId="Web-{E5AD2A2D-D284-4E45-90B6-E6693AE1B576}" dt="2022-04-28T18:14:28.345" v="2" actId="14100"/>
        <pc:sldMkLst>
          <pc:docMk/>
          <pc:sldMk cId="2166539018" sldId="450"/>
        </pc:sldMkLst>
        <pc:spChg chg="mod">
          <ac:chgData name="박강현" userId="S::d015006@aivle.kt.co.kr::46806780-6bf9-408d-bd4c-423e25111436" providerId="AD" clId="Web-{E5AD2A2D-D284-4E45-90B6-E6693AE1B576}" dt="2022-04-28T18:14:28.345" v="2" actId="14100"/>
          <ac:spMkLst>
            <pc:docMk/>
            <pc:sldMk cId="2166539018" sldId="450"/>
            <ac:spMk id="35" creationId="{45D53200-1DAD-41DF-8FDA-4E02B17CBEBE}"/>
          </ac:spMkLst>
        </pc:spChg>
      </pc:sldChg>
    </pc:docChg>
  </pc:docChgLst>
  <pc:docChgLst>
    <pc:chgData name="박강현" userId="S::d015006@aivle.kt.co.kr::46806780-6bf9-408d-bd4c-423e25111436" providerId="AD" clId="Web-{671330CD-3C11-4B73-B3C3-62F85799D521}"/>
    <pc:docChg chg="modSld">
      <pc:chgData name="박강현" userId="S::d015006@aivle.kt.co.kr::46806780-6bf9-408d-bd4c-423e25111436" providerId="AD" clId="Web-{671330CD-3C11-4B73-B3C3-62F85799D521}" dt="2022-04-14T05:55:39.814" v="12" actId="1076"/>
      <pc:docMkLst>
        <pc:docMk/>
      </pc:docMkLst>
    </pc:docChg>
  </pc:docChgLst>
  <pc:docChgLst>
    <pc:chgData name="김진수" userId="S::d015002@aivle.kt.co.kr::b0f60020-2f29-4122-ac04-8e4ccb7b47d5" providerId="AD" clId="Web-{2A7CC643-CC8E-46C7-A2D6-43AA8C27C37B}"/>
    <pc:docChg chg="modSld">
      <pc:chgData name="김진수" userId="S::d015002@aivle.kt.co.kr::b0f60020-2f29-4122-ac04-8e4ccb7b47d5" providerId="AD" clId="Web-{2A7CC643-CC8E-46C7-A2D6-43AA8C27C37B}" dt="2022-04-27T05:55:23.943" v="1" actId="1076"/>
      <pc:docMkLst>
        <pc:docMk/>
      </pc:docMkLst>
      <pc:sldChg chg="delSp modSp">
        <pc:chgData name="김진수" userId="S::d015002@aivle.kt.co.kr::b0f60020-2f29-4122-ac04-8e4ccb7b47d5" providerId="AD" clId="Web-{2A7CC643-CC8E-46C7-A2D6-43AA8C27C37B}" dt="2022-04-27T05:55:23.943" v="1" actId="1076"/>
        <pc:sldMkLst>
          <pc:docMk/>
          <pc:sldMk cId="2984426155" sldId="429"/>
        </pc:sldMkLst>
        <pc:spChg chg="mod">
          <ac:chgData name="김진수" userId="S::d015002@aivle.kt.co.kr::b0f60020-2f29-4122-ac04-8e4ccb7b47d5" providerId="AD" clId="Web-{2A7CC643-CC8E-46C7-A2D6-43AA8C27C37B}" dt="2022-04-27T05:55:23.943" v="1" actId="1076"/>
          <ac:spMkLst>
            <pc:docMk/>
            <pc:sldMk cId="2984426155" sldId="429"/>
            <ac:spMk id="14" creationId="{78ED8533-BC6D-1E28-B934-72091675B6EE}"/>
          </ac:spMkLst>
        </pc:spChg>
        <pc:spChg chg="del">
          <ac:chgData name="김진수" userId="S::d015002@aivle.kt.co.kr::b0f60020-2f29-4122-ac04-8e4ccb7b47d5" providerId="AD" clId="Web-{2A7CC643-CC8E-46C7-A2D6-43AA8C27C37B}" dt="2022-04-27T05:55:17.302" v="0"/>
          <ac:spMkLst>
            <pc:docMk/>
            <pc:sldMk cId="2984426155" sldId="429"/>
            <ac:spMk id="50" creationId="{9E34B697-A80C-468A-8EBE-1B84D0985490}"/>
          </ac:spMkLst>
        </pc:spChg>
      </pc:sldChg>
    </pc:docChg>
  </pc:docChgLst>
  <pc:docChgLst>
    <pc:chgData name="박강현" userId="46806780-6bf9-408d-bd4c-423e25111436" providerId="ADAL" clId="{50F0A800-0205-498E-A0F1-0CA0D888FF0F}"/>
    <pc:docChg chg="custSel addSld delSld modSld sldOrd">
      <pc:chgData name="박강현" userId="46806780-6bf9-408d-bd4c-423e25111436" providerId="ADAL" clId="{50F0A800-0205-498E-A0F1-0CA0D888FF0F}" dt="2022-04-29T07:05:15.773" v="199" actId="20577"/>
      <pc:docMkLst>
        <pc:docMk/>
      </pc:docMkLst>
      <pc:sldChg chg="addSp delSp modSp add del setBg">
        <pc:chgData name="박강현" userId="46806780-6bf9-408d-bd4c-423e25111436" providerId="ADAL" clId="{50F0A800-0205-498E-A0F1-0CA0D888FF0F}" dt="2022-04-28T11:58:50.620" v="124" actId="207"/>
        <pc:sldMkLst>
          <pc:docMk/>
          <pc:sldMk cId="1190811823" sldId="278"/>
        </pc:sldMkLst>
        <pc:spChg chg="del">
          <ac:chgData name="박강현" userId="46806780-6bf9-408d-bd4c-423e25111436" providerId="ADAL" clId="{50F0A800-0205-498E-A0F1-0CA0D888FF0F}" dt="2022-04-28T11:51:39.329" v="10"/>
          <ac:spMkLst>
            <pc:docMk/>
            <pc:sldMk cId="1190811823" sldId="278"/>
            <ac:spMk id="4" creationId="{1C423639-787A-4793-9364-871CDE2CA622}"/>
          </ac:spMkLst>
        </pc:spChg>
        <pc:spChg chg="mod">
          <ac:chgData name="박강현" userId="46806780-6bf9-408d-bd4c-423e25111436" providerId="ADAL" clId="{50F0A800-0205-498E-A0F1-0CA0D888FF0F}" dt="2022-04-28T11:50:47.228" v="8" actId="207"/>
          <ac:spMkLst>
            <pc:docMk/>
            <pc:sldMk cId="1190811823" sldId="278"/>
            <ac:spMk id="20" creationId="{62EB8824-1FAE-49A0-BD53-DDCE58D0D627}"/>
          </ac:spMkLst>
        </pc:spChg>
        <pc:spChg chg="mod">
          <ac:chgData name="박강현" userId="46806780-6bf9-408d-bd4c-423e25111436" providerId="ADAL" clId="{50F0A800-0205-498E-A0F1-0CA0D888FF0F}" dt="2022-04-28T11:58:50.620" v="124" actId="207"/>
          <ac:spMkLst>
            <pc:docMk/>
            <pc:sldMk cId="1190811823" sldId="278"/>
            <ac:spMk id="41" creationId="{DBEDD29A-BB32-4187-8BC3-DCBC6AF73A32}"/>
          </ac:spMkLst>
        </pc:spChg>
        <pc:spChg chg="add">
          <ac:chgData name="박강현" userId="46806780-6bf9-408d-bd4c-423e25111436" providerId="ADAL" clId="{50F0A800-0205-498E-A0F1-0CA0D888FF0F}" dt="2022-04-28T11:51:31.287" v="9"/>
          <ac:spMkLst>
            <pc:docMk/>
            <pc:sldMk cId="1190811823" sldId="278"/>
            <ac:spMk id="72" creationId="{96B7C8DA-B20C-42EC-B26F-C25E554CBA8A}"/>
          </ac:spMkLst>
        </pc:spChg>
        <pc:spChg chg="add">
          <ac:chgData name="박강현" userId="46806780-6bf9-408d-bd4c-423e25111436" providerId="ADAL" clId="{50F0A800-0205-498E-A0F1-0CA0D888FF0F}" dt="2022-04-28T11:51:31.287" v="9"/>
          <ac:spMkLst>
            <pc:docMk/>
            <pc:sldMk cId="1190811823" sldId="278"/>
            <ac:spMk id="73" creationId="{B596117A-DB4C-41D3-A734-F8EB0F4BED91}"/>
          </ac:spMkLst>
        </pc:spChg>
        <pc:spChg chg="add">
          <ac:chgData name="박강현" userId="46806780-6bf9-408d-bd4c-423e25111436" providerId="ADAL" clId="{50F0A800-0205-498E-A0F1-0CA0D888FF0F}" dt="2022-04-28T11:51:31.287" v="9"/>
          <ac:spMkLst>
            <pc:docMk/>
            <pc:sldMk cId="1190811823" sldId="278"/>
            <ac:spMk id="77" creationId="{00395E6C-EFF8-4FA3-BA7B-B1000809A98D}"/>
          </ac:spMkLst>
        </pc:spChg>
        <pc:spChg chg="add">
          <ac:chgData name="박강현" userId="46806780-6bf9-408d-bd4c-423e25111436" providerId="ADAL" clId="{50F0A800-0205-498E-A0F1-0CA0D888FF0F}" dt="2022-04-28T11:51:31.287" v="9"/>
          <ac:spMkLst>
            <pc:docMk/>
            <pc:sldMk cId="1190811823" sldId="278"/>
            <ac:spMk id="78" creationId="{EADD62E0-E683-4AD5-B3AE-6211F713EA53}"/>
          </ac:spMkLst>
        </pc:spChg>
        <pc:spChg chg="add">
          <ac:chgData name="박강현" userId="46806780-6bf9-408d-bd4c-423e25111436" providerId="ADAL" clId="{50F0A800-0205-498E-A0F1-0CA0D888FF0F}" dt="2022-04-28T11:51:31.287" v="9"/>
          <ac:spMkLst>
            <pc:docMk/>
            <pc:sldMk cId="1190811823" sldId="278"/>
            <ac:spMk id="79" creationId="{E0F37FF2-A41A-4CDE-A935-58FC2A371DFF}"/>
          </ac:spMkLst>
        </pc:spChg>
        <pc:spChg chg="add">
          <ac:chgData name="박강현" userId="46806780-6bf9-408d-bd4c-423e25111436" providerId="ADAL" clId="{50F0A800-0205-498E-A0F1-0CA0D888FF0F}" dt="2022-04-28T11:51:31.287" v="9"/>
          <ac:spMkLst>
            <pc:docMk/>
            <pc:sldMk cId="1190811823" sldId="278"/>
            <ac:spMk id="80" creationId="{C92036A3-FA64-4D07-8AB8-BDA96A510A10}"/>
          </ac:spMkLst>
        </pc:spChg>
        <pc:spChg chg="add mod">
          <ac:chgData name="박강현" userId="46806780-6bf9-408d-bd4c-423e25111436" providerId="ADAL" clId="{50F0A800-0205-498E-A0F1-0CA0D888FF0F}" dt="2022-04-28T11:52:19.915" v="36"/>
          <ac:spMkLst>
            <pc:docMk/>
            <pc:sldMk cId="1190811823" sldId="278"/>
            <ac:spMk id="81" creationId="{EA672D25-0411-43ED-8A7A-FE6BA326BD06}"/>
          </ac:spMkLst>
        </pc:spChg>
      </pc:sldChg>
      <pc:sldChg chg="add del setBg">
        <pc:chgData name="박강현" userId="46806780-6bf9-408d-bd4c-423e25111436" providerId="ADAL" clId="{50F0A800-0205-498E-A0F1-0CA0D888FF0F}" dt="2022-04-28T11:54:10.179" v="65" actId="2696"/>
        <pc:sldMkLst>
          <pc:docMk/>
          <pc:sldMk cId="2116140958" sldId="282"/>
        </pc:sldMkLst>
      </pc:sldChg>
      <pc:sldChg chg="add del">
        <pc:chgData name="박강현" userId="46806780-6bf9-408d-bd4c-423e25111436" providerId="ADAL" clId="{50F0A800-0205-498E-A0F1-0CA0D888FF0F}" dt="2022-04-28T11:54:10.220" v="66" actId="2696"/>
        <pc:sldMkLst>
          <pc:docMk/>
          <pc:sldMk cId="3397884026" sldId="283"/>
        </pc:sldMkLst>
      </pc:sldChg>
      <pc:sldChg chg="add del">
        <pc:chgData name="박강현" userId="46806780-6bf9-408d-bd4c-423e25111436" providerId="ADAL" clId="{50F0A800-0205-498E-A0F1-0CA0D888FF0F}" dt="2022-04-28T11:54:10.237" v="67" actId="2696"/>
        <pc:sldMkLst>
          <pc:docMk/>
          <pc:sldMk cId="1335673377" sldId="284"/>
        </pc:sldMkLst>
      </pc:sldChg>
      <pc:sldChg chg="ord">
        <pc:chgData name="박강현" userId="46806780-6bf9-408d-bd4c-423e25111436" providerId="ADAL" clId="{50F0A800-0205-498E-A0F1-0CA0D888FF0F}" dt="2022-04-29T00:55:06.768" v="126"/>
        <pc:sldMkLst>
          <pc:docMk/>
          <pc:sldMk cId="2619656671" sldId="393"/>
        </pc:sldMkLst>
      </pc:sldChg>
      <pc:sldChg chg="del">
        <pc:chgData name="박강현" userId="46806780-6bf9-408d-bd4c-423e25111436" providerId="ADAL" clId="{50F0A800-0205-498E-A0F1-0CA0D888FF0F}" dt="2022-04-28T11:45:38.889" v="0" actId="2696"/>
        <pc:sldMkLst>
          <pc:docMk/>
          <pc:sldMk cId="1656225656" sldId="408"/>
        </pc:sldMkLst>
      </pc:sldChg>
      <pc:sldChg chg="addSp delSp modSp">
        <pc:chgData name="박강현" userId="46806780-6bf9-408d-bd4c-423e25111436" providerId="ADAL" clId="{50F0A800-0205-498E-A0F1-0CA0D888FF0F}" dt="2022-04-28T11:55:58.388" v="123" actId="1076"/>
        <pc:sldMkLst>
          <pc:docMk/>
          <pc:sldMk cId="671553539" sldId="420"/>
        </pc:sldMkLst>
        <pc:spChg chg="mod">
          <ac:chgData name="박강현" userId="46806780-6bf9-408d-bd4c-423e25111436" providerId="ADAL" clId="{50F0A800-0205-498E-A0F1-0CA0D888FF0F}" dt="2022-04-28T11:55:58.388" v="123" actId="1076"/>
          <ac:spMkLst>
            <pc:docMk/>
            <pc:sldMk cId="671553539" sldId="420"/>
            <ac:spMk id="12" creationId="{BCB4E12B-1BA8-545B-4B31-21AB88ACE9C9}"/>
          </ac:spMkLst>
        </pc:spChg>
        <pc:spChg chg="mod">
          <ac:chgData name="박강현" userId="46806780-6bf9-408d-bd4c-423e25111436" providerId="ADAL" clId="{50F0A800-0205-498E-A0F1-0CA0D888FF0F}" dt="2022-04-28T11:55:58.388" v="123" actId="1076"/>
          <ac:spMkLst>
            <pc:docMk/>
            <pc:sldMk cId="671553539" sldId="420"/>
            <ac:spMk id="13" creationId="{F418AE60-7C2E-58B4-4D2A-AA98B69446DF}"/>
          </ac:spMkLst>
        </pc:spChg>
        <pc:cxnChg chg="mod">
          <ac:chgData name="박강현" userId="46806780-6bf9-408d-bd4c-423e25111436" providerId="ADAL" clId="{50F0A800-0205-498E-A0F1-0CA0D888FF0F}" dt="2022-04-28T11:55:32.716" v="117" actId="14100"/>
          <ac:cxnSpMkLst>
            <pc:docMk/>
            <pc:sldMk cId="671553539" sldId="420"/>
            <ac:cxnSpMk id="10" creationId="{35FE29C5-6531-2439-17EC-512A39FA415E}"/>
          </ac:cxnSpMkLst>
        </pc:cxnChg>
        <pc:cxnChg chg="add mod">
          <ac:chgData name="박강현" userId="46806780-6bf9-408d-bd4c-423e25111436" providerId="ADAL" clId="{50F0A800-0205-498E-A0F1-0CA0D888FF0F}" dt="2022-04-28T11:55:43.686" v="122" actId="1037"/>
          <ac:cxnSpMkLst>
            <pc:docMk/>
            <pc:sldMk cId="671553539" sldId="420"/>
            <ac:cxnSpMk id="27" creationId="{29FDCD35-FCBC-4C3D-AE96-7B8E11707B03}"/>
          </ac:cxnSpMkLst>
        </pc:cxnChg>
        <pc:cxnChg chg="del">
          <ac:chgData name="박강현" userId="46806780-6bf9-408d-bd4c-423e25111436" providerId="ADAL" clId="{50F0A800-0205-498E-A0F1-0CA0D888FF0F}" dt="2022-04-28T11:55:35.441" v="119" actId="478"/>
          <ac:cxnSpMkLst>
            <pc:docMk/>
            <pc:sldMk cId="671553539" sldId="420"/>
            <ac:cxnSpMk id="37" creationId="{D8946909-5318-7962-55F2-39D6AE106CE0}"/>
          </ac:cxnSpMkLst>
        </pc:cxnChg>
      </pc:sldChg>
      <pc:sldChg chg="del">
        <pc:chgData name="박강현" userId="46806780-6bf9-408d-bd4c-423e25111436" providerId="ADAL" clId="{50F0A800-0205-498E-A0F1-0CA0D888FF0F}" dt="2022-04-28T11:45:38.899" v="1" actId="2696"/>
        <pc:sldMkLst>
          <pc:docMk/>
          <pc:sldMk cId="564089407" sldId="455"/>
        </pc:sldMkLst>
      </pc:sldChg>
      <pc:sldChg chg="del">
        <pc:chgData name="박강현" userId="46806780-6bf9-408d-bd4c-423e25111436" providerId="ADAL" clId="{50F0A800-0205-498E-A0F1-0CA0D888FF0F}" dt="2022-04-28T11:45:38.919" v="3" actId="2696"/>
        <pc:sldMkLst>
          <pc:docMk/>
          <pc:sldMk cId="3151745888" sldId="456"/>
        </pc:sldMkLst>
      </pc:sldChg>
      <pc:sldChg chg="del">
        <pc:chgData name="박강현" userId="46806780-6bf9-408d-bd4c-423e25111436" providerId="ADAL" clId="{50F0A800-0205-498E-A0F1-0CA0D888FF0F}" dt="2022-04-28T11:45:42.124" v="4" actId="2696"/>
        <pc:sldMkLst>
          <pc:docMk/>
          <pc:sldMk cId="516435046" sldId="457"/>
        </pc:sldMkLst>
      </pc:sldChg>
      <pc:sldChg chg="del">
        <pc:chgData name="박강현" userId="46806780-6bf9-408d-bd4c-423e25111436" providerId="ADAL" clId="{50F0A800-0205-498E-A0F1-0CA0D888FF0F}" dt="2022-04-28T11:54:56.926" v="69" actId="2696"/>
        <pc:sldMkLst>
          <pc:docMk/>
          <pc:sldMk cId="3058701852" sldId="462"/>
        </pc:sldMkLst>
      </pc:sldChg>
      <pc:sldChg chg="del">
        <pc:chgData name="박강현" userId="46806780-6bf9-408d-bd4c-423e25111436" providerId="ADAL" clId="{50F0A800-0205-498E-A0F1-0CA0D888FF0F}" dt="2022-04-28T11:45:38.911" v="2" actId="2696"/>
        <pc:sldMkLst>
          <pc:docMk/>
          <pc:sldMk cId="1143129474" sldId="463"/>
        </pc:sldMkLst>
      </pc:sldChg>
      <pc:sldChg chg="del">
        <pc:chgData name="박강현" userId="46806780-6bf9-408d-bd4c-423e25111436" providerId="ADAL" clId="{50F0A800-0205-498E-A0F1-0CA0D888FF0F}" dt="2022-04-28T11:54:56.898" v="68" actId="2696"/>
        <pc:sldMkLst>
          <pc:docMk/>
          <pc:sldMk cId="1802643918" sldId="464"/>
        </pc:sldMkLst>
      </pc:sldChg>
      <pc:sldChg chg="addSp modSp add">
        <pc:chgData name="박강현" userId="46806780-6bf9-408d-bd4c-423e25111436" providerId="ADAL" clId="{50F0A800-0205-498E-A0F1-0CA0D888FF0F}" dt="2022-04-28T11:52:57.308" v="44" actId="1076"/>
        <pc:sldMkLst>
          <pc:docMk/>
          <pc:sldMk cId="2402443345" sldId="465"/>
        </pc:sldMkLst>
        <pc:spChg chg="mod">
          <ac:chgData name="박강현" userId="46806780-6bf9-408d-bd4c-423e25111436" providerId="ADAL" clId="{50F0A800-0205-498E-A0F1-0CA0D888FF0F}" dt="2022-04-28T11:52:52.564" v="42" actId="164"/>
          <ac:spMkLst>
            <pc:docMk/>
            <pc:sldMk cId="2402443345" sldId="465"/>
            <ac:spMk id="5" creationId="{ECE6AE9D-AEC3-4C34-9860-1AF34A3D62DC}"/>
          </ac:spMkLst>
        </pc:spChg>
        <pc:spChg chg="mod">
          <ac:chgData name="박강현" userId="46806780-6bf9-408d-bd4c-423e25111436" providerId="ADAL" clId="{50F0A800-0205-498E-A0F1-0CA0D888FF0F}" dt="2022-04-28T11:52:52.564" v="42" actId="164"/>
          <ac:spMkLst>
            <pc:docMk/>
            <pc:sldMk cId="2402443345" sldId="465"/>
            <ac:spMk id="8" creationId="{69823774-DD5F-4F95-9EAE-70033127060D}"/>
          </ac:spMkLst>
        </pc:spChg>
        <pc:spChg chg="mod">
          <ac:chgData name="박강현" userId="46806780-6bf9-408d-bd4c-423e25111436" providerId="ADAL" clId="{50F0A800-0205-498E-A0F1-0CA0D888FF0F}" dt="2022-04-28T11:52:52.564" v="42" actId="164"/>
          <ac:spMkLst>
            <pc:docMk/>
            <pc:sldMk cId="2402443345" sldId="465"/>
            <ac:spMk id="10" creationId="{72E8AADF-D75E-4E41-9D8E-F9D97A43282E}"/>
          </ac:spMkLst>
        </pc:spChg>
        <pc:spChg chg="mod">
          <ac:chgData name="박강현" userId="46806780-6bf9-408d-bd4c-423e25111436" providerId="ADAL" clId="{50F0A800-0205-498E-A0F1-0CA0D888FF0F}" dt="2022-04-28T11:52:52.564" v="42" actId="164"/>
          <ac:spMkLst>
            <pc:docMk/>
            <pc:sldMk cId="2402443345" sldId="465"/>
            <ac:spMk id="11" creationId="{D1048DF1-6418-42E5-B70D-DE322118B021}"/>
          </ac:spMkLst>
        </pc:spChg>
        <pc:spChg chg="mod">
          <ac:chgData name="박강현" userId="46806780-6bf9-408d-bd4c-423e25111436" providerId="ADAL" clId="{50F0A800-0205-498E-A0F1-0CA0D888FF0F}" dt="2022-04-28T11:52:52.564" v="42" actId="164"/>
          <ac:spMkLst>
            <pc:docMk/>
            <pc:sldMk cId="2402443345" sldId="465"/>
            <ac:spMk id="12" creationId="{E6395A14-AD6C-4C3E-A4C1-697936A5722E}"/>
          </ac:spMkLst>
        </pc:spChg>
        <pc:spChg chg="mod">
          <ac:chgData name="박강현" userId="46806780-6bf9-408d-bd4c-423e25111436" providerId="ADAL" clId="{50F0A800-0205-498E-A0F1-0CA0D888FF0F}" dt="2022-04-28T11:52:52.564" v="42" actId="164"/>
          <ac:spMkLst>
            <pc:docMk/>
            <pc:sldMk cId="2402443345" sldId="465"/>
            <ac:spMk id="13" creationId="{308147FB-C2ED-463A-BF4B-60C9171D5261}"/>
          </ac:spMkLst>
        </pc:spChg>
        <pc:spChg chg="mod">
          <ac:chgData name="박강현" userId="46806780-6bf9-408d-bd4c-423e25111436" providerId="ADAL" clId="{50F0A800-0205-498E-A0F1-0CA0D888FF0F}" dt="2022-04-28T11:52:52.564" v="42" actId="164"/>
          <ac:spMkLst>
            <pc:docMk/>
            <pc:sldMk cId="2402443345" sldId="465"/>
            <ac:spMk id="14" creationId="{00B7D9EA-FA5F-49D9-949D-55CA5E03CB86}"/>
          </ac:spMkLst>
        </pc:spChg>
        <pc:spChg chg="mod">
          <ac:chgData name="박강현" userId="46806780-6bf9-408d-bd4c-423e25111436" providerId="ADAL" clId="{50F0A800-0205-498E-A0F1-0CA0D888FF0F}" dt="2022-04-28T11:52:52.564" v="42" actId="164"/>
          <ac:spMkLst>
            <pc:docMk/>
            <pc:sldMk cId="2402443345" sldId="465"/>
            <ac:spMk id="16" creationId="{F904ADFB-0835-4F33-82EA-729FCDBEB7BC}"/>
          </ac:spMkLst>
        </pc:spChg>
        <pc:spChg chg="mod">
          <ac:chgData name="박강현" userId="46806780-6bf9-408d-bd4c-423e25111436" providerId="ADAL" clId="{50F0A800-0205-498E-A0F1-0CA0D888FF0F}" dt="2022-04-28T11:52:52.564" v="42" actId="164"/>
          <ac:spMkLst>
            <pc:docMk/>
            <pc:sldMk cId="2402443345" sldId="465"/>
            <ac:spMk id="19" creationId="{5CE55190-461C-4EA2-B847-25791A0A7409}"/>
          </ac:spMkLst>
        </pc:spChg>
        <pc:spChg chg="mod">
          <ac:chgData name="박강현" userId="46806780-6bf9-408d-bd4c-423e25111436" providerId="ADAL" clId="{50F0A800-0205-498E-A0F1-0CA0D888FF0F}" dt="2022-04-28T11:52:52.564" v="42" actId="164"/>
          <ac:spMkLst>
            <pc:docMk/>
            <pc:sldMk cId="2402443345" sldId="465"/>
            <ac:spMk id="53" creationId="{297AB362-0774-4B67-9FEE-22F99DE3F70F}"/>
          </ac:spMkLst>
        </pc:spChg>
        <pc:spChg chg="mod">
          <ac:chgData name="박강현" userId="46806780-6bf9-408d-bd4c-423e25111436" providerId="ADAL" clId="{50F0A800-0205-498E-A0F1-0CA0D888FF0F}" dt="2022-04-28T11:52:52.564" v="42" actId="164"/>
          <ac:spMkLst>
            <pc:docMk/>
            <pc:sldMk cId="2402443345" sldId="465"/>
            <ac:spMk id="54" creationId="{2B574DD8-9733-4063-A2EE-578C5E011C79}"/>
          </ac:spMkLst>
        </pc:spChg>
        <pc:spChg chg="add mod">
          <ac:chgData name="박강현" userId="46806780-6bf9-408d-bd4c-423e25111436" providerId="ADAL" clId="{50F0A800-0205-498E-A0F1-0CA0D888FF0F}" dt="2022-04-28T11:52:57.308" v="44" actId="1076"/>
          <ac:spMkLst>
            <pc:docMk/>
            <pc:sldMk cId="2402443345" sldId="465"/>
            <ac:spMk id="82" creationId="{6AF3DB2F-E394-4891-8C82-C7263133C97C}"/>
          </ac:spMkLst>
        </pc:spChg>
        <pc:grpChg chg="add mod ord">
          <ac:chgData name="박강현" userId="46806780-6bf9-408d-bd4c-423e25111436" providerId="ADAL" clId="{50F0A800-0205-498E-A0F1-0CA0D888FF0F}" dt="2022-04-28T11:52:54.243" v="43" actId="166"/>
          <ac:grpSpMkLst>
            <pc:docMk/>
            <pc:sldMk cId="2402443345" sldId="465"/>
            <ac:grpSpMk id="2" creationId="{FC6208AF-2772-4F87-A03C-FA2F97F7EB33}"/>
          </ac:grpSpMkLst>
        </pc:grpChg>
        <pc:grpChg chg="mod">
          <ac:chgData name="박강현" userId="46806780-6bf9-408d-bd4c-423e25111436" providerId="ADAL" clId="{50F0A800-0205-498E-A0F1-0CA0D888FF0F}" dt="2022-04-28T11:52:52.564" v="42" actId="164"/>
          <ac:grpSpMkLst>
            <pc:docMk/>
            <pc:sldMk cId="2402443345" sldId="465"/>
            <ac:grpSpMk id="15" creationId="{928EBAEE-9B4E-408A-934D-FDF6D8A7ABDC}"/>
          </ac:grpSpMkLst>
        </pc:grpChg>
      </pc:sldChg>
      <pc:sldChg chg="add del">
        <pc:chgData name="박강현" userId="46806780-6bf9-408d-bd4c-423e25111436" providerId="ADAL" clId="{50F0A800-0205-498E-A0F1-0CA0D888FF0F}" dt="2022-04-28T11:54:10.110" v="63" actId="2696"/>
        <pc:sldMkLst>
          <pc:docMk/>
          <pc:sldMk cId="2743174655" sldId="466"/>
        </pc:sldMkLst>
      </pc:sldChg>
      <pc:sldChg chg="add del">
        <pc:chgData name="박강현" userId="46806780-6bf9-408d-bd4c-423e25111436" providerId="ADAL" clId="{50F0A800-0205-498E-A0F1-0CA0D888FF0F}" dt="2022-04-28T11:54:10.145" v="64" actId="2696"/>
        <pc:sldMkLst>
          <pc:docMk/>
          <pc:sldMk cId="2062879296" sldId="467"/>
        </pc:sldMkLst>
      </pc:sldChg>
      <pc:sldChg chg="addSp modSp add">
        <pc:chgData name="박강현" userId="46806780-6bf9-408d-bd4c-423e25111436" providerId="ADAL" clId="{50F0A800-0205-498E-A0F1-0CA0D888FF0F}" dt="2022-04-28T11:53:15.189" v="50" actId="1076"/>
        <pc:sldMkLst>
          <pc:docMk/>
          <pc:sldMk cId="2922592160" sldId="468"/>
        </pc:sldMkLst>
        <pc:spChg chg="mod">
          <ac:chgData name="박강현" userId="46806780-6bf9-408d-bd4c-423e25111436" providerId="ADAL" clId="{50F0A800-0205-498E-A0F1-0CA0D888FF0F}" dt="2022-04-28T11:53:10.317" v="48" actId="164"/>
          <ac:spMkLst>
            <pc:docMk/>
            <pc:sldMk cId="2922592160" sldId="468"/>
            <ac:spMk id="32" creationId="{1767D249-9E4A-4F8B-9B3A-1DE03005C0AE}"/>
          </ac:spMkLst>
        </pc:spChg>
        <pc:spChg chg="mod">
          <ac:chgData name="박강현" userId="46806780-6bf9-408d-bd4c-423e25111436" providerId="ADAL" clId="{50F0A800-0205-498E-A0F1-0CA0D888FF0F}" dt="2022-04-28T11:53:10.317" v="48" actId="164"/>
          <ac:spMkLst>
            <pc:docMk/>
            <pc:sldMk cId="2922592160" sldId="468"/>
            <ac:spMk id="33" creationId="{4C524FE2-80B3-460E-9B5A-67D177D366A9}"/>
          </ac:spMkLst>
        </pc:spChg>
        <pc:spChg chg="mod">
          <ac:chgData name="박강현" userId="46806780-6bf9-408d-bd4c-423e25111436" providerId="ADAL" clId="{50F0A800-0205-498E-A0F1-0CA0D888FF0F}" dt="2022-04-28T11:53:10.317" v="48" actId="164"/>
          <ac:spMkLst>
            <pc:docMk/>
            <pc:sldMk cId="2922592160" sldId="468"/>
            <ac:spMk id="40" creationId="{7C4769DB-1543-4942-A10F-4944241CB60A}"/>
          </ac:spMkLst>
        </pc:spChg>
        <pc:spChg chg="mod">
          <ac:chgData name="박강현" userId="46806780-6bf9-408d-bd4c-423e25111436" providerId="ADAL" clId="{50F0A800-0205-498E-A0F1-0CA0D888FF0F}" dt="2022-04-28T11:53:10.317" v="48" actId="164"/>
          <ac:spMkLst>
            <pc:docMk/>
            <pc:sldMk cId="2922592160" sldId="468"/>
            <ac:spMk id="43" creationId="{ADA7C488-7023-487E-AA45-BA41F74DE0A2}"/>
          </ac:spMkLst>
        </pc:spChg>
        <pc:spChg chg="mod">
          <ac:chgData name="박강현" userId="46806780-6bf9-408d-bd4c-423e25111436" providerId="ADAL" clId="{50F0A800-0205-498E-A0F1-0CA0D888FF0F}" dt="2022-04-28T11:53:10.317" v="48" actId="164"/>
          <ac:spMkLst>
            <pc:docMk/>
            <pc:sldMk cId="2922592160" sldId="468"/>
            <ac:spMk id="57" creationId="{0BF89B58-141D-4FEB-9F33-CD71D370CE2F}"/>
          </ac:spMkLst>
        </pc:spChg>
        <pc:spChg chg="mod">
          <ac:chgData name="박강현" userId="46806780-6bf9-408d-bd4c-423e25111436" providerId="ADAL" clId="{50F0A800-0205-498E-A0F1-0CA0D888FF0F}" dt="2022-04-28T11:53:10.317" v="48" actId="164"/>
          <ac:spMkLst>
            <pc:docMk/>
            <pc:sldMk cId="2922592160" sldId="468"/>
            <ac:spMk id="62" creationId="{CC16BE2F-32F3-4C19-88C1-71447730CC96}"/>
          </ac:spMkLst>
        </pc:spChg>
        <pc:spChg chg="mod">
          <ac:chgData name="박강현" userId="46806780-6bf9-408d-bd4c-423e25111436" providerId="ADAL" clId="{50F0A800-0205-498E-A0F1-0CA0D888FF0F}" dt="2022-04-28T11:53:10.317" v="48" actId="164"/>
          <ac:spMkLst>
            <pc:docMk/>
            <pc:sldMk cId="2922592160" sldId="468"/>
            <ac:spMk id="63" creationId="{49CC7880-E499-4392-88E4-6FB25759C52D}"/>
          </ac:spMkLst>
        </pc:spChg>
        <pc:spChg chg="mod">
          <ac:chgData name="박강현" userId="46806780-6bf9-408d-bd4c-423e25111436" providerId="ADAL" clId="{50F0A800-0205-498E-A0F1-0CA0D888FF0F}" dt="2022-04-28T11:53:10.317" v="48" actId="164"/>
          <ac:spMkLst>
            <pc:docMk/>
            <pc:sldMk cId="2922592160" sldId="468"/>
            <ac:spMk id="74" creationId="{4A3A06EF-DB8C-4E41-B1CF-6C7EF10637E3}"/>
          </ac:spMkLst>
        </pc:spChg>
        <pc:spChg chg="mod">
          <ac:chgData name="박강현" userId="46806780-6bf9-408d-bd4c-423e25111436" providerId="ADAL" clId="{50F0A800-0205-498E-A0F1-0CA0D888FF0F}" dt="2022-04-28T11:53:10.317" v="48" actId="164"/>
          <ac:spMkLst>
            <pc:docMk/>
            <pc:sldMk cId="2922592160" sldId="468"/>
            <ac:spMk id="76" creationId="{3A6ABE53-E37D-41EB-9B9D-20459FCA0DE6}"/>
          </ac:spMkLst>
        </pc:spChg>
        <pc:spChg chg="mod">
          <ac:chgData name="박강현" userId="46806780-6bf9-408d-bd4c-423e25111436" providerId="ADAL" clId="{50F0A800-0205-498E-A0F1-0CA0D888FF0F}" dt="2022-04-28T11:53:15.189" v="50" actId="1076"/>
          <ac:spMkLst>
            <pc:docMk/>
            <pc:sldMk cId="2922592160" sldId="468"/>
            <ac:spMk id="82" creationId="{6AF3DB2F-E394-4891-8C82-C7263133C97C}"/>
          </ac:spMkLst>
        </pc:spChg>
        <pc:grpChg chg="ord">
          <ac:chgData name="박강현" userId="46806780-6bf9-408d-bd4c-423e25111436" providerId="ADAL" clId="{50F0A800-0205-498E-A0F1-0CA0D888FF0F}" dt="2022-04-28T11:53:04.388" v="46" actId="167"/>
          <ac:grpSpMkLst>
            <pc:docMk/>
            <pc:sldMk cId="2922592160" sldId="468"/>
            <ac:grpSpMk id="2" creationId="{FC6208AF-2772-4F87-A03C-FA2F97F7EB33}"/>
          </ac:grpSpMkLst>
        </pc:grpChg>
        <pc:grpChg chg="add mod ord">
          <ac:chgData name="박강현" userId="46806780-6bf9-408d-bd4c-423e25111436" providerId="ADAL" clId="{50F0A800-0205-498E-A0F1-0CA0D888FF0F}" dt="2022-04-28T11:53:12.251" v="49" actId="166"/>
          <ac:grpSpMkLst>
            <pc:docMk/>
            <pc:sldMk cId="2922592160" sldId="468"/>
            <ac:grpSpMk id="3" creationId="{ADE22677-EF60-4A3F-B308-4E47608B8D03}"/>
          </ac:grpSpMkLst>
        </pc:grpChg>
        <pc:grpChg chg="mod">
          <ac:chgData name="박강현" userId="46806780-6bf9-408d-bd4c-423e25111436" providerId="ADAL" clId="{50F0A800-0205-498E-A0F1-0CA0D888FF0F}" dt="2022-04-28T11:53:10.317" v="48" actId="164"/>
          <ac:grpSpMkLst>
            <pc:docMk/>
            <pc:sldMk cId="2922592160" sldId="468"/>
            <ac:grpSpMk id="34" creationId="{88E4EA93-9EF2-4E8F-B414-C596CA296686}"/>
          </ac:grpSpMkLst>
        </pc:grpChg>
        <pc:grpChg chg="mod">
          <ac:chgData name="박강현" userId="46806780-6bf9-408d-bd4c-423e25111436" providerId="ADAL" clId="{50F0A800-0205-498E-A0F1-0CA0D888FF0F}" dt="2022-04-28T11:53:10.317" v="48" actId="164"/>
          <ac:grpSpMkLst>
            <pc:docMk/>
            <pc:sldMk cId="2922592160" sldId="468"/>
            <ac:grpSpMk id="37" creationId="{9D24779B-B8E7-4E22-B552-BF80365852AB}"/>
          </ac:grpSpMkLst>
        </pc:grpChg>
        <pc:grpChg chg="mod">
          <ac:chgData name="박강현" userId="46806780-6bf9-408d-bd4c-423e25111436" providerId="ADAL" clId="{50F0A800-0205-498E-A0F1-0CA0D888FF0F}" dt="2022-04-28T11:53:10.317" v="48" actId="164"/>
          <ac:grpSpMkLst>
            <pc:docMk/>
            <pc:sldMk cId="2922592160" sldId="468"/>
            <ac:grpSpMk id="58" creationId="{AEBBBD8A-742B-4219-9523-6D694F81A4EE}"/>
          </ac:grpSpMkLst>
        </pc:grpChg>
        <pc:grpChg chg="mod">
          <ac:chgData name="박강현" userId="46806780-6bf9-408d-bd4c-423e25111436" providerId="ADAL" clId="{50F0A800-0205-498E-A0F1-0CA0D888FF0F}" dt="2022-04-28T11:53:10.317" v="48" actId="164"/>
          <ac:grpSpMkLst>
            <pc:docMk/>
            <pc:sldMk cId="2922592160" sldId="468"/>
            <ac:grpSpMk id="59" creationId="{E2DA5AE2-0C37-4254-B55E-B5E7DFE18F2B}"/>
          </ac:grpSpMkLst>
        </pc:grpChg>
        <pc:grpChg chg="mod">
          <ac:chgData name="박강현" userId="46806780-6bf9-408d-bd4c-423e25111436" providerId="ADAL" clId="{50F0A800-0205-498E-A0F1-0CA0D888FF0F}" dt="2022-04-28T11:53:10.317" v="48" actId="164"/>
          <ac:grpSpMkLst>
            <pc:docMk/>
            <pc:sldMk cId="2922592160" sldId="468"/>
            <ac:grpSpMk id="60" creationId="{A8953F3C-4698-4FB2-B44F-646BD198A92C}"/>
          </ac:grpSpMkLst>
        </pc:grpChg>
        <pc:grpChg chg="mod">
          <ac:chgData name="박강현" userId="46806780-6bf9-408d-bd4c-423e25111436" providerId="ADAL" clId="{50F0A800-0205-498E-A0F1-0CA0D888FF0F}" dt="2022-04-28T11:53:10.317" v="48" actId="164"/>
          <ac:grpSpMkLst>
            <pc:docMk/>
            <pc:sldMk cId="2922592160" sldId="468"/>
            <ac:grpSpMk id="61" creationId="{A82518AB-F1CC-453F-A27A-780825689134}"/>
          </ac:grpSpMkLst>
        </pc:grpChg>
      </pc:sldChg>
      <pc:sldChg chg="addSp modSp add">
        <pc:chgData name="박강현" userId="46806780-6bf9-408d-bd4c-423e25111436" providerId="ADAL" clId="{50F0A800-0205-498E-A0F1-0CA0D888FF0F}" dt="2022-04-28T11:54:02.116" v="62" actId="1076"/>
        <pc:sldMkLst>
          <pc:docMk/>
          <pc:sldMk cId="4086994047" sldId="469"/>
        </pc:sldMkLst>
        <pc:spChg chg="mod">
          <ac:chgData name="박강현" userId="46806780-6bf9-408d-bd4c-423e25111436" providerId="ADAL" clId="{50F0A800-0205-498E-A0F1-0CA0D888FF0F}" dt="2022-04-28T11:53:27.934" v="55" actId="164"/>
          <ac:spMkLst>
            <pc:docMk/>
            <pc:sldMk cId="4086994047" sldId="469"/>
            <ac:spMk id="20" creationId="{62EB8824-1FAE-49A0-BD53-DDCE58D0D627}"/>
          </ac:spMkLst>
        </pc:spChg>
        <pc:spChg chg="mod">
          <ac:chgData name="박강현" userId="46806780-6bf9-408d-bd4c-423e25111436" providerId="ADAL" clId="{50F0A800-0205-498E-A0F1-0CA0D888FF0F}" dt="2022-04-28T11:53:27.934" v="55" actId="164"/>
          <ac:spMkLst>
            <pc:docMk/>
            <pc:sldMk cId="4086994047" sldId="469"/>
            <ac:spMk id="21" creationId="{584851E8-F21A-42E3-8406-8C3B97F0ECFD}"/>
          </ac:spMkLst>
        </pc:spChg>
        <pc:spChg chg="mod">
          <ac:chgData name="박강현" userId="46806780-6bf9-408d-bd4c-423e25111436" providerId="ADAL" clId="{50F0A800-0205-498E-A0F1-0CA0D888FF0F}" dt="2022-04-28T11:53:27.934" v="55" actId="164"/>
          <ac:spMkLst>
            <pc:docMk/>
            <pc:sldMk cId="4086994047" sldId="469"/>
            <ac:spMk id="22" creationId="{32844083-65DD-4E0A-A983-1DDE812EC984}"/>
          </ac:spMkLst>
        </pc:spChg>
        <pc:spChg chg="mod">
          <ac:chgData name="박강현" userId="46806780-6bf9-408d-bd4c-423e25111436" providerId="ADAL" clId="{50F0A800-0205-498E-A0F1-0CA0D888FF0F}" dt="2022-04-28T11:53:43.954" v="57" actId="207"/>
          <ac:spMkLst>
            <pc:docMk/>
            <pc:sldMk cId="4086994047" sldId="469"/>
            <ac:spMk id="41" creationId="{DBEDD29A-BB32-4187-8BC3-DCBC6AF73A32}"/>
          </ac:spMkLst>
        </pc:spChg>
        <pc:spChg chg="mod">
          <ac:chgData name="박강현" userId="46806780-6bf9-408d-bd4c-423e25111436" providerId="ADAL" clId="{50F0A800-0205-498E-A0F1-0CA0D888FF0F}" dt="2022-04-28T11:53:27.934" v="55" actId="164"/>
          <ac:spMkLst>
            <pc:docMk/>
            <pc:sldMk cId="4086994047" sldId="469"/>
            <ac:spMk id="45" creationId="{B3EC3ADA-8984-4866-958B-0F5E44AD7A93}"/>
          </ac:spMkLst>
        </pc:spChg>
        <pc:spChg chg="mod">
          <ac:chgData name="박강현" userId="46806780-6bf9-408d-bd4c-423e25111436" providerId="ADAL" clId="{50F0A800-0205-498E-A0F1-0CA0D888FF0F}" dt="2022-04-28T11:53:27.934" v="55" actId="164"/>
          <ac:spMkLst>
            <pc:docMk/>
            <pc:sldMk cId="4086994047" sldId="469"/>
            <ac:spMk id="75" creationId="{CF9D37E9-85B8-4006-A00D-530173726251}"/>
          </ac:spMkLst>
        </pc:spChg>
        <pc:spChg chg="mod">
          <ac:chgData name="박강현" userId="46806780-6bf9-408d-bd4c-423e25111436" providerId="ADAL" clId="{50F0A800-0205-498E-A0F1-0CA0D888FF0F}" dt="2022-04-28T11:54:02.116" v="62" actId="1076"/>
          <ac:spMkLst>
            <pc:docMk/>
            <pc:sldMk cId="4086994047" sldId="469"/>
            <ac:spMk id="82" creationId="{6AF3DB2F-E394-4891-8C82-C7263133C97C}"/>
          </ac:spMkLst>
        </pc:spChg>
        <pc:grpChg chg="ord">
          <ac:chgData name="박강현" userId="46806780-6bf9-408d-bd4c-423e25111436" providerId="ADAL" clId="{50F0A800-0205-498E-A0F1-0CA0D888FF0F}" dt="2022-04-28T11:53:22.998" v="53" actId="167"/>
          <ac:grpSpMkLst>
            <pc:docMk/>
            <pc:sldMk cId="4086994047" sldId="469"/>
            <ac:grpSpMk id="3" creationId="{ADE22677-EF60-4A3F-B308-4E47608B8D03}"/>
          </ac:grpSpMkLst>
        </pc:grpChg>
        <pc:grpChg chg="add mod ord">
          <ac:chgData name="박강현" userId="46806780-6bf9-408d-bd4c-423e25111436" providerId="ADAL" clId="{50F0A800-0205-498E-A0F1-0CA0D888FF0F}" dt="2022-04-28T11:53:59.135" v="61" actId="166"/>
          <ac:grpSpMkLst>
            <pc:docMk/>
            <pc:sldMk cId="4086994047" sldId="469"/>
            <ac:grpSpMk id="4" creationId="{425DB2FF-41B4-433C-A739-02B9937F4428}"/>
          </ac:grpSpMkLst>
        </pc:grpChg>
        <pc:grpChg chg="mod">
          <ac:chgData name="박강현" userId="46806780-6bf9-408d-bd4c-423e25111436" providerId="ADAL" clId="{50F0A800-0205-498E-A0F1-0CA0D888FF0F}" dt="2022-04-28T11:53:27.934" v="55" actId="164"/>
          <ac:grpSpMkLst>
            <pc:docMk/>
            <pc:sldMk cId="4086994047" sldId="469"/>
            <ac:grpSpMk id="23" creationId="{444A19CE-91D6-4012-8CBB-6DA94839329C}"/>
          </ac:grpSpMkLst>
        </pc:grpChg>
        <pc:grpChg chg="mod">
          <ac:chgData name="박강현" userId="46806780-6bf9-408d-bd4c-423e25111436" providerId="ADAL" clId="{50F0A800-0205-498E-A0F1-0CA0D888FF0F}" dt="2022-04-28T11:53:27.934" v="55" actId="164"/>
          <ac:grpSpMkLst>
            <pc:docMk/>
            <pc:sldMk cId="4086994047" sldId="469"/>
            <ac:grpSpMk id="26" creationId="{08B8201F-46B8-4282-A46A-EEDE7800B801}"/>
          </ac:grpSpMkLst>
        </pc:grpChg>
        <pc:grpChg chg="mod">
          <ac:chgData name="박강현" userId="46806780-6bf9-408d-bd4c-423e25111436" providerId="ADAL" clId="{50F0A800-0205-498E-A0F1-0CA0D888FF0F}" dt="2022-04-28T11:53:27.934" v="55" actId="164"/>
          <ac:grpSpMkLst>
            <pc:docMk/>
            <pc:sldMk cId="4086994047" sldId="469"/>
            <ac:grpSpMk id="29" creationId="{2EFBBEF9-4C08-4E6D-AF04-CE58ECD081C0}"/>
          </ac:grpSpMkLst>
        </pc:grpChg>
        <pc:grpChg chg="mod">
          <ac:chgData name="박강현" userId="46806780-6bf9-408d-bd4c-423e25111436" providerId="ADAL" clId="{50F0A800-0205-498E-A0F1-0CA0D888FF0F}" dt="2022-04-28T11:53:27.934" v="55" actId="164"/>
          <ac:grpSpMkLst>
            <pc:docMk/>
            <pc:sldMk cId="4086994047" sldId="469"/>
            <ac:grpSpMk id="46" creationId="{B5504296-C886-4DBA-A077-EB2C32339B37}"/>
          </ac:grpSpMkLst>
        </pc:grpChg>
        <pc:grpChg chg="mod">
          <ac:chgData name="박강현" userId="46806780-6bf9-408d-bd4c-423e25111436" providerId="ADAL" clId="{50F0A800-0205-498E-A0F1-0CA0D888FF0F}" dt="2022-04-28T11:53:27.934" v="55" actId="164"/>
          <ac:grpSpMkLst>
            <pc:docMk/>
            <pc:sldMk cId="4086994047" sldId="469"/>
            <ac:grpSpMk id="47" creationId="{150255FC-F8E9-4330-9EBF-060416CEF2CE}"/>
          </ac:grpSpMkLst>
        </pc:grpChg>
      </pc:sldChg>
      <pc:sldChg chg="modSp">
        <pc:chgData name="박강현" userId="46806780-6bf9-408d-bd4c-423e25111436" providerId="ADAL" clId="{50F0A800-0205-498E-A0F1-0CA0D888FF0F}" dt="2022-04-29T01:06:45.480" v="166" actId="1076"/>
        <pc:sldMkLst>
          <pc:docMk/>
          <pc:sldMk cId="565445981" sldId="477"/>
        </pc:sldMkLst>
        <pc:spChg chg="mod">
          <ac:chgData name="박강현" userId="46806780-6bf9-408d-bd4c-423e25111436" providerId="ADAL" clId="{50F0A800-0205-498E-A0F1-0CA0D888FF0F}" dt="2022-04-29T00:53:59.898" v="125" actId="1076"/>
          <ac:spMkLst>
            <pc:docMk/>
            <pc:sldMk cId="565445981" sldId="477"/>
            <ac:spMk id="37" creationId="{BEA84C75-6E37-4A59-B7A0-B97683D95EBE}"/>
          </ac:spMkLst>
        </pc:spChg>
        <pc:spChg chg="mod">
          <ac:chgData name="박강현" userId="46806780-6bf9-408d-bd4c-423e25111436" providerId="ADAL" clId="{50F0A800-0205-498E-A0F1-0CA0D888FF0F}" dt="2022-04-29T01:06:03.497" v="161" actId="1076"/>
          <ac:spMkLst>
            <pc:docMk/>
            <pc:sldMk cId="565445981" sldId="477"/>
            <ac:spMk id="57" creationId="{40185200-4C21-4A75-A0C3-402C49AA2579}"/>
          </ac:spMkLst>
        </pc:spChg>
        <pc:spChg chg="mod">
          <ac:chgData name="박강현" userId="46806780-6bf9-408d-bd4c-423e25111436" providerId="ADAL" clId="{50F0A800-0205-498E-A0F1-0CA0D888FF0F}" dt="2022-04-29T01:06:11.901" v="162" actId="1076"/>
          <ac:spMkLst>
            <pc:docMk/>
            <pc:sldMk cId="565445981" sldId="477"/>
            <ac:spMk id="58" creationId="{4648557E-2A87-4BA0-B12D-ECBDFAE98CBE}"/>
          </ac:spMkLst>
        </pc:spChg>
        <pc:spChg chg="mod">
          <ac:chgData name="박강현" userId="46806780-6bf9-408d-bd4c-423e25111436" providerId="ADAL" clId="{50F0A800-0205-498E-A0F1-0CA0D888FF0F}" dt="2022-04-29T01:06:21.864" v="163" actId="1076"/>
          <ac:spMkLst>
            <pc:docMk/>
            <pc:sldMk cId="565445981" sldId="477"/>
            <ac:spMk id="59" creationId="{8A2BEB31-6617-4547-9A2C-50078ED8B88C}"/>
          </ac:spMkLst>
        </pc:spChg>
        <pc:spChg chg="mod">
          <ac:chgData name="박강현" userId="46806780-6bf9-408d-bd4c-423e25111436" providerId="ADAL" clId="{50F0A800-0205-498E-A0F1-0CA0D888FF0F}" dt="2022-04-29T01:06:30.767" v="164" actId="1076"/>
          <ac:spMkLst>
            <pc:docMk/>
            <pc:sldMk cId="565445981" sldId="477"/>
            <ac:spMk id="60" creationId="{42612DC6-1A1D-41AA-997A-E540CEE42CC7}"/>
          </ac:spMkLst>
        </pc:spChg>
        <pc:spChg chg="mod">
          <ac:chgData name="박강현" userId="46806780-6bf9-408d-bd4c-423e25111436" providerId="ADAL" clId="{50F0A800-0205-498E-A0F1-0CA0D888FF0F}" dt="2022-04-29T01:06:35.344" v="165" actId="1076"/>
          <ac:spMkLst>
            <pc:docMk/>
            <pc:sldMk cId="565445981" sldId="477"/>
            <ac:spMk id="61" creationId="{F2523D6F-A5D8-41C6-9C7E-718B138E3AC3}"/>
          </ac:spMkLst>
        </pc:spChg>
        <pc:spChg chg="mod">
          <ac:chgData name="박강현" userId="46806780-6bf9-408d-bd4c-423e25111436" providerId="ADAL" clId="{50F0A800-0205-498E-A0F1-0CA0D888FF0F}" dt="2022-04-29T01:06:45.480" v="166" actId="1076"/>
          <ac:spMkLst>
            <pc:docMk/>
            <pc:sldMk cId="565445981" sldId="477"/>
            <ac:spMk id="62" creationId="{05F9A50E-A2A7-4ECE-8076-4C35C58EF183}"/>
          </ac:spMkLst>
        </pc:spChg>
      </pc:sldChg>
      <pc:sldChg chg="modSp">
        <pc:chgData name="박강현" userId="46806780-6bf9-408d-bd4c-423e25111436" providerId="ADAL" clId="{50F0A800-0205-498E-A0F1-0CA0D888FF0F}" dt="2022-04-29T07:05:15.773" v="199" actId="20577"/>
        <pc:sldMkLst>
          <pc:docMk/>
          <pc:sldMk cId="4066636580" sldId="495"/>
        </pc:sldMkLst>
        <pc:spChg chg="mod">
          <ac:chgData name="박강현" userId="46806780-6bf9-408d-bd4c-423e25111436" providerId="ADAL" clId="{50F0A800-0205-498E-A0F1-0CA0D888FF0F}" dt="2022-04-29T07:04:49.725" v="190" actId="1037"/>
          <ac:spMkLst>
            <pc:docMk/>
            <pc:sldMk cId="4066636580" sldId="495"/>
            <ac:spMk id="2" creationId="{B882942C-1F3B-407D-AD3B-B10B56FFEC06}"/>
          </ac:spMkLst>
        </pc:spChg>
        <pc:spChg chg="mod">
          <ac:chgData name="박강현" userId="46806780-6bf9-408d-bd4c-423e25111436" providerId="ADAL" clId="{50F0A800-0205-498E-A0F1-0CA0D888FF0F}" dt="2022-04-29T07:04:59.490" v="191" actId="20577"/>
          <ac:spMkLst>
            <pc:docMk/>
            <pc:sldMk cId="4066636580" sldId="495"/>
            <ac:spMk id="57" creationId="{40185200-4C21-4A75-A0C3-402C49AA2579}"/>
          </ac:spMkLst>
        </pc:spChg>
        <pc:spChg chg="mod">
          <ac:chgData name="박강현" userId="46806780-6bf9-408d-bd4c-423e25111436" providerId="ADAL" clId="{50F0A800-0205-498E-A0F1-0CA0D888FF0F}" dt="2022-04-29T07:05:15.773" v="199" actId="20577"/>
          <ac:spMkLst>
            <pc:docMk/>
            <pc:sldMk cId="4066636580" sldId="495"/>
            <ac:spMk id="58" creationId="{4648557E-2A87-4BA0-B12D-ECBDFAE98CBE}"/>
          </ac:spMkLst>
        </pc:spChg>
        <pc:spChg chg="mod">
          <ac:chgData name="박강현" userId="46806780-6bf9-408d-bd4c-423e25111436" providerId="ADAL" clId="{50F0A800-0205-498E-A0F1-0CA0D888FF0F}" dt="2022-04-29T07:05:13.247" v="198" actId="20577"/>
          <ac:spMkLst>
            <pc:docMk/>
            <pc:sldMk cId="4066636580" sldId="495"/>
            <ac:spMk id="59" creationId="{8A2BEB31-6617-4547-9A2C-50078ED8B88C}"/>
          </ac:spMkLst>
        </pc:spChg>
        <pc:cxnChg chg="mod">
          <ac:chgData name="박강현" userId="46806780-6bf9-408d-bd4c-423e25111436" providerId="ADAL" clId="{50F0A800-0205-498E-A0F1-0CA0D888FF0F}" dt="2022-04-29T06:49:57.221" v="167" actId="14100"/>
          <ac:cxnSpMkLst>
            <pc:docMk/>
            <pc:sldMk cId="4066636580" sldId="495"/>
            <ac:cxnSpMk id="81" creationId="{4E75C4B4-C72C-4BF1-BE5D-10961DA87C56}"/>
          </ac:cxnSpMkLst>
        </pc:cxnChg>
      </pc:sldChg>
    </pc:docChg>
  </pc:docChgLst>
  <pc:docChgLst>
    <pc:chgData name="이윤우" userId="S::d015014@aivle.kt.co.kr::d355e005-16a3-4cfc-9ee5-35bf7d9a94ea" providerId="AD" clId="Web-{4285CC92-7303-4389-A223-0F4F8742CDEA}"/>
    <pc:docChg chg="modSld sldOrd">
      <pc:chgData name="이윤우" userId="S::d015014@aivle.kt.co.kr::d355e005-16a3-4cfc-9ee5-35bf7d9a94ea" providerId="AD" clId="Web-{4285CC92-7303-4389-A223-0F4F8742CDEA}" dt="2022-04-21T04:20:47.808" v="74"/>
      <pc:docMkLst>
        <pc:docMk/>
      </pc:docMkLst>
    </pc:docChg>
  </pc:docChgLst>
  <pc:docChgLst>
    <pc:chgData name="박강현" userId="S::d015006@aivle.kt.co.kr::46806780-6bf9-408d-bd4c-423e25111436" providerId="AD" clId="Web-{4F473D25-EA59-4124-8B56-A81303721233}"/>
    <pc:docChg chg="modSld">
      <pc:chgData name="박강현" userId="S::d015006@aivle.kt.co.kr::46806780-6bf9-408d-bd4c-423e25111436" providerId="AD" clId="Web-{4F473D25-EA59-4124-8B56-A81303721233}" dt="2022-04-14T07:53:02.811" v="78" actId="1076"/>
      <pc:docMkLst>
        <pc:docMk/>
      </pc:docMkLst>
    </pc:docChg>
  </pc:docChgLst>
  <pc:docChgLst>
    <pc:chgData name="전동준" userId="4b419df3-e7a6-40ee-9e14-011bc93fa051" providerId="ADAL" clId="{D5AE1E38-3737-4617-AC2B-3A61A8C89C6C}"/>
    <pc:docChg chg="undo redo custSel addSld delSld modSld sldOrd">
      <pc:chgData name="전동준" userId="4b419df3-e7a6-40ee-9e14-011bc93fa051" providerId="ADAL" clId="{D5AE1E38-3737-4617-AC2B-3A61A8C89C6C}" dt="2022-04-29T07:04:06.445" v="5829" actId="20577"/>
      <pc:docMkLst>
        <pc:docMk/>
      </pc:docMkLst>
      <pc:sldChg chg="addSp delSp modSp">
        <pc:chgData name="전동준" userId="4b419df3-e7a6-40ee-9e14-011bc93fa051" providerId="ADAL" clId="{D5AE1E38-3737-4617-AC2B-3A61A8C89C6C}" dt="2022-04-26T02:25:26.341" v="77" actId="478"/>
        <pc:sldMkLst>
          <pc:docMk/>
          <pc:sldMk cId="1986819923" sldId="360"/>
        </pc:sldMkLst>
        <pc:spChg chg="add del">
          <ac:chgData name="전동준" userId="4b419df3-e7a6-40ee-9e14-011bc93fa051" providerId="ADAL" clId="{D5AE1E38-3737-4617-AC2B-3A61A8C89C6C}" dt="2022-04-26T02:25:26.341" v="77" actId="478"/>
          <ac:spMkLst>
            <pc:docMk/>
            <pc:sldMk cId="1986819923" sldId="360"/>
            <ac:spMk id="35" creationId="{8F01A733-20AA-418C-BD5D-0CC9B1CAEC8B}"/>
          </ac:spMkLst>
        </pc:spChg>
        <pc:picChg chg="mod">
          <ac:chgData name="전동준" userId="4b419df3-e7a6-40ee-9e14-011bc93fa051" providerId="ADAL" clId="{D5AE1E38-3737-4617-AC2B-3A61A8C89C6C}" dt="2022-04-26T02:25:23.593" v="76" actId="207"/>
          <ac:picMkLst>
            <pc:docMk/>
            <pc:sldMk cId="1986819923" sldId="360"/>
            <ac:picMk id="40" creationId="{8709979E-B32D-462F-A9BC-D1A813ABBC0B}"/>
          </ac:picMkLst>
        </pc:picChg>
      </pc:sldChg>
      <pc:sldChg chg="addSp delSp modSp">
        <pc:chgData name="전동준" userId="4b419df3-e7a6-40ee-9e14-011bc93fa051" providerId="ADAL" clId="{D5AE1E38-3737-4617-AC2B-3A61A8C89C6C}" dt="2022-04-26T00:25:21.689" v="21" actId="478"/>
        <pc:sldMkLst>
          <pc:docMk/>
          <pc:sldMk cId="954771542" sldId="381"/>
        </pc:sldMkLst>
        <pc:spChg chg="mod">
          <ac:chgData name="전동준" userId="4b419df3-e7a6-40ee-9e14-011bc93fa051" providerId="ADAL" clId="{D5AE1E38-3737-4617-AC2B-3A61A8C89C6C}" dt="2022-04-26T00:24:29.625" v="12" actId="207"/>
          <ac:spMkLst>
            <pc:docMk/>
            <pc:sldMk cId="954771542" sldId="381"/>
            <ac:spMk id="5" creationId="{66ED59FF-B9A7-4E06-AE5A-7CEB67D23EAD}"/>
          </ac:spMkLst>
        </pc:spChg>
        <pc:spChg chg="mod">
          <ac:chgData name="전동준" userId="4b419df3-e7a6-40ee-9e14-011bc93fa051" providerId="ADAL" clId="{D5AE1E38-3737-4617-AC2B-3A61A8C89C6C}" dt="2022-04-26T00:25:10.042" v="19" actId="208"/>
          <ac:spMkLst>
            <pc:docMk/>
            <pc:sldMk cId="954771542" sldId="381"/>
            <ac:spMk id="35" creationId="{B2F1FFE7-D7E7-474B-98F1-BAB4296A02CB}"/>
          </ac:spMkLst>
        </pc:spChg>
        <pc:spChg chg="mod">
          <ac:chgData name="전동준" userId="4b419df3-e7a6-40ee-9e14-011bc93fa051" providerId="ADAL" clId="{D5AE1E38-3737-4617-AC2B-3A61A8C89C6C}" dt="2022-04-26T00:25:18.218" v="20" actId="207"/>
          <ac:spMkLst>
            <pc:docMk/>
            <pc:sldMk cId="954771542" sldId="381"/>
            <ac:spMk id="37" creationId="{F4BAC24B-2B88-4827-9314-1C838B5F8430}"/>
          </ac:spMkLst>
        </pc:spChg>
        <pc:spChg chg="mod">
          <ac:chgData name="전동준" userId="4b419df3-e7a6-40ee-9e14-011bc93fa051" providerId="ADAL" clId="{D5AE1E38-3737-4617-AC2B-3A61A8C89C6C}" dt="2022-04-26T00:24:47.728" v="15" actId="207"/>
          <ac:spMkLst>
            <pc:docMk/>
            <pc:sldMk cId="954771542" sldId="381"/>
            <ac:spMk id="38" creationId="{2ABDF402-DE85-47D8-B9B7-F808A8BDA4EB}"/>
          </ac:spMkLst>
        </pc:spChg>
        <pc:spChg chg="add del mod">
          <ac:chgData name="전동준" userId="4b419df3-e7a6-40ee-9e14-011bc93fa051" providerId="ADAL" clId="{D5AE1E38-3737-4617-AC2B-3A61A8C89C6C}" dt="2022-04-26T00:25:21.689" v="21" actId="478"/>
          <ac:spMkLst>
            <pc:docMk/>
            <pc:sldMk cId="954771542" sldId="381"/>
            <ac:spMk id="63" creationId="{76B5D95E-AE44-4FCD-B02F-755B47C83AF2}"/>
          </ac:spMkLst>
        </pc:spChg>
        <pc:spChg chg="mod">
          <ac:chgData name="전동준" userId="4b419df3-e7a6-40ee-9e14-011bc93fa051" providerId="ADAL" clId="{D5AE1E38-3737-4617-AC2B-3A61A8C89C6C}" dt="2022-04-26T00:24:42.412" v="14" actId="207"/>
          <ac:spMkLst>
            <pc:docMk/>
            <pc:sldMk cId="954771542" sldId="381"/>
            <ac:spMk id="65" creationId="{B6785499-F15F-4B1D-8C00-2818FE302857}"/>
          </ac:spMkLst>
        </pc:spChg>
        <pc:spChg chg="mod">
          <ac:chgData name="전동준" userId="4b419df3-e7a6-40ee-9e14-011bc93fa051" providerId="ADAL" clId="{D5AE1E38-3737-4617-AC2B-3A61A8C89C6C}" dt="2022-04-26T00:24:37.018" v="13" actId="207"/>
          <ac:spMkLst>
            <pc:docMk/>
            <pc:sldMk cId="954771542" sldId="381"/>
            <ac:spMk id="66" creationId="{F05A7603-2460-4440-8838-DFD4CCAC2089}"/>
          </ac:spMkLst>
        </pc:spChg>
      </pc:sldChg>
      <pc:sldChg chg="addSp modSp">
        <pc:chgData name="전동준" userId="4b419df3-e7a6-40ee-9e14-011bc93fa051" providerId="ADAL" clId="{D5AE1E38-3737-4617-AC2B-3A61A8C89C6C}" dt="2022-04-29T06:55:41.125" v="5820" actId="20577"/>
        <pc:sldMkLst>
          <pc:docMk/>
          <pc:sldMk cId="549097505" sldId="387"/>
        </pc:sldMkLst>
        <pc:spChg chg="mod">
          <ac:chgData name="전동준" userId="4b419df3-e7a6-40ee-9e14-011bc93fa051" providerId="ADAL" clId="{D5AE1E38-3737-4617-AC2B-3A61A8C89C6C}" dt="2022-04-26T00:26:26.400" v="27" actId="207"/>
          <ac:spMkLst>
            <pc:docMk/>
            <pc:sldMk cId="549097505" sldId="387"/>
            <ac:spMk id="13" creationId="{84C6AF3B-48D9-459C-9854-9765CCAC83DC}"/>
          </ac:spMkLst>
        </pc:spChg>
        <pc:spChg chg="mod">
          <ac:chgData name="전동준" userId="4b419df3-e7a6-40ee-9e14-011bc93fa051" providerId="ADAL" clId="{D5AE1E38-3737-4617-AC2B-3A61A8C89C6C}" dt="2022-04-26T05:21:10.498" v="166" actId="20577"/>
          <ac:spMkLst>
            <pc:docMk/>
            <pc:sldMk cId="549097505" sldId="387"/>
            <ac:spMk id="19" creationId="{764B7D0B-25F0-4DA1-9171-95A55D5C0464}"/>
          </ac:spMkLst>
        </pc:spChg>
        <pc:spChg chg="mod">
          <ac:chgData name="전동준" userId="4b419df3-e7a6-40ee-9e14-011bc93fa051" providerId="ADAL" clId="{D5AE1E38-3737-4617-AC2B-3A61A8C89C6C}" dt="2022-04-29T06:55:41.125" v="5820" actId="20577"/>
          <ac:spMkLst>
            <pc:docMk/>
            <pc:sldMk cId="549097505" sldId="387"/>
            <ac:spMk id="37" creationId="{9A2F17F4-EBD5-4F04-92E8-0548C672C615}"/>
          </ac:spMkLst>
        </pc:spChg>
        <pc:spChg chg="mod">
          <ac:chgData name="전동준" userId="4b419df3-e7a6-40ee-9e14-011bc93fa051" providerId="ADAL" clId="{D5AE1E38-3737-4617-AC2B-3A61A8C89C6C}" dt="2022-04-26T00:26:23.293" v="26" actId="207"/>
          <ac:spMkLst>
            <pc:docMk/>
            <pc:sldMk cId="549097505" sldId="387"/>
            <ac:spMk id="46" creationId="{39CC2238-66FC-4AE0-9081-850AA10A9DCE}"/>
          </ac:spMkLst>
        </pc:spChg>
        <pc:spChg chg="mod">
          <ac:chgData name="전동준" userId="4b419df3-e7a6-40ee-9e14-011bc93fa051" providerId="ADAL" clId="{D5AE1E38-3737-4617-AC2B-3A61A8C89C6C}" dt="2022-04-26T00:26:20.144" v="25" actId="207"/>
          <ac:spMkLst>
            <pc:docMk/>
            <pc:sldMk cId="549097505" sldId="387"/>
            <ac:spMk id="48" creationId="{EC9EB5D6-3536-4F0F-A6D2-B5651350F734}"/>
          </ac:spMkLst>
        </pc:spChg>
        <pc:spChg chg="add mod">
          <ac:chgData name="전동준" userId="4b419df3-e7a6-40ee-9e14-011bc93fa051" providerId="ADAL" clId="{D5AE1E38-3737-4617-AC2B-3A61A8C89C6C}" dt="2022-04-29T06:17:11.525" v="5598" actId="20577"/>
          <ac:spMkLst>
            <pc:docMk/>
            <pc:sldMk cId="549097505" sldId="387"/>
            <ac:spMk id="54" creationId="{4C09542A-B033-4585-8CE4-370971022751}"/>
          </ac:spMkLst>
        </pc:spChg>
        <pc:grpChg chg="mod">
          <ac:chgData name="전동준" userId="4b419df3-e7a6-40ee-9e14-011bc93fa051" providerId="ADAL" clId="{D5AE1E38-3737-4617-AC2B-3A61A8C89C6C}" dt="2022-04-26T00:26:30.548" v="28" actId="207"/>
          <ac:grpSpMkLst>
            <pc:docMk/>
            <pc:sldMk cId="549097505" sldId="387"/>
            <ac:grpSpMk id="2" creationId="{7E216953-DCA9-49D0-95D4-613801C9A451}"/>
          </ac:grpSpMkLst>
        </pc:grpChg>
        <pc:grpChg chg="mod">
          <ac:chgData name="전동준" userId="4b419df3-e7a6-40ee-9e14-011bc93fa051" providerId="ADAL" clId="{D5AE1E38-3737-4617-AC2B-3A61A8C89C6C}" dt="2022-04-26T00:26:34.825" v="29" actId="207"/>
          <ac:grpSpMkLst>
            <pc:docMk/>
            <pc:sldMk cId="549097505" sldId="387"/>
            <ac:grpSpMk id="3" creationId="{CF85F764-8487-4493-BBC1-D7BCAFD4D243}"/>
          </ac:grpSpMkLst>
        </pc:grpChg>
        <pc:picChg chg="mod modCrop">
          <ac:chgData name="전동준" userId="4b419df3-e7a6-40ee-9e14-011bc93fa051" providerId="ADAL" clId="{D5AE1E38-3737-4617-AC2B-3A61A8C89C6C}" dt="2022-04-26T05:22:04.365" v="170" actId="18131"/>
          <ac:picMkLst>
            <pc:docMk/>
            <pc:sldMk cId="549097505" sldId="387"/>
            <ac:picMk id="17" creationId="{94139A03-D4F9-43A0-9494-DE3D39BA9C09}"/>
          </ac:picMkLst>
        </pc:picChg>
      </pc:sldChg>
      <pc:sldChg chg="addSp delSp modSp ord">
        <pc:chgData name="전동준" userId="4b419df3-e7a6-40ee-9e14-011bc93fa051" providerId="ADAL" clId="{D5AE1E38-3737-4617-AC2B-3A61A8C89C6C}" dt="2022-04-26T00:30:23.675" v="66" actId="1076"/>
        <pc:sldMkLst>
          <pc:docMk/>
          <pc:sldMk cId="3532643373" sldId="389"/>
        </pc:sldMkLst>
        <pc:spChg chg="mod">
          <ac:chgData name="전동준" userId="4b419df3-e7a6-40ee-9e14-011bc93fa051" providerId="ADAL" clId="{D5AE1E38-3737-4617-AC2B-3A61A8C89C6C}" dt="2022-04-26T00:30:23.675" v="66" actId="1076"/>
          <ac:spMkLst>
            <pc:docMk/>
            <pc:sldMk cId="3532643373" sldId="389"/>
            <ac:spMk id="2" creationId="{F5353C10-BF3C-FFC3-0D20-59E312C72A74}"/>
          </ac:spMkLst>
        </pc:spChg>
        <pc:spChg chg="mod">
          <ac:chgData name="전동준" userId="4b419df3-e7a6-40ee-9e14-011bc93fa051" providerId="ADAL" clId="{D5AE1E38-3737-4617-AC2B-3A61A8C89C6C}" dt="2022-04-26T00:23:53.775" v="5" actId="207"/>
          <ac:spMkLst>
            <pc:docMk/>
            <pc:sldMk cId="3532643373" sldId="389"/>
            <ac:spMk id="21" creationId="{1DB5BF9F-D5E7-4DFF-A191-88C800349453}"/>
          </ac:spMkLst>
        </pc:spChg>
        <pc:spChg chg="mod">
          <ac:chgData name="전동준" userId="4b419df3-e7a6-40ee-9e14-011bc93fa051" providerId="ADAL" clId="{D5AE1E38-3737-4617-AC2B-3A61A8C89C6C}" dt="2022-04-26T00:24:16.837" v="8" actId="207"/>
          <ac:spMkLst>
            <pc:docMk/>
            <pc:sldMk cId="3532643373" sldId="389"/>
            <ac:spMk id="24" creationId="{179D7801-EF3C-4733-9A8C-80416345B96E}"/>
          </ac:spMkLst>
        </pc:spChg>
        <pc:spChg chg="mod">
          <ac:chgData name="전동준" userId="4b419df3-e7a6-40ee-9e14-011bc93fa051" providerId="ADAL" clId="{D5AE1E38-3737-4617-AC2B-3A61A8C89C6C}" dt="2022-04-26T00:24:08.879" v="7" actId="207"/>
          <ac:spMkLst>
            <pc:docMk/>
            <pc:sldMk cId="3532643373" sldId="389"/>
            <ac:spMk id="25" creationId="{8D4EFA2C-FB5A-4B59-BDBC-0D7E47DD0892}"/>
          </ac:spMkLst>
        </pc:spChg>
        <pc:spChg chg="add del mod">
          <ac:chgData name="전동준" userId="4b419df3-e7a6-40ee-9e14-011bc93fa051" providerId="ADAL" clId="{D5AE1E38-3737-4617-AC2B-3A61A8C89C6C}" dt="2022-04-26T00:24:20.362" v="9" actId="478"/>
          <ac:spMkLst>
            <pc:docMk/>
            <pc:sldMk cId="3532643373" sldId="389"/>
            <ac:spMk id="40" creationId="{151CC0A0-35B2-4C0A-8A42-C611C84776A0}"/>
          </ac:spMkLst>
        </pc:spChg>
      </pc:sldChg>
      <pc:sldChg chg="modSp">
        <pc:chgData name="전동준" userId="4b419df3-e7a6-40ee-9e14-011bc93fa051" providerId="ADAL" clId="{D5AE1E38-3737-4617-AC2B-3A61A8C89C6C}" dt="2022-04-29T05:49:57.459" v="5465" actId="1076"/>
        <pc:sldMkLst>
          <pc:docMk/>
          <pc:sldMk cId="2619656671" sldId="393"/>
        </pc:sldMkLst>
        <pc:spChg chg="mod">
          <ac:chgData name="전동준" userId="4b419df3-e7a6-40ee-9e14-011bc93fa051" providerId="ADAL" clId="{D5AE1E38-3737-4617-AC2B-3A61A8C89C6C}" dt="2022-04-28T10:07:28.163" v="2167" actId="207"/>
          <ac:spMkLst>
            <pc:docMk/>
            <pc:sldMk cId="2619656671" sldId="393"/>
            <ac:spMk id="25" creationId="{9F3B0FF1-2460-4458-A1FB-86EA44AA82EB}"/>
          </ac:spMkLst>
        </pc:spChg>
        <pc:spChg chg="mod">
          <ac:chgData name="전동준" userId="4b419df3-e7a6-40ee-9e14-011bc93fa051" providerId="ADAL" clId="{D5AE1E38-3737-4617-AC2B-3A61A8C89C6C}" dt="2022-04-28T10:12:51.455" v="2183" actId="207"/>
          <ac:spMkLst>
            <pc:docMk/>
            <pc:sldMk cId="2619656671" sldId="393"/>
            <ac:spMk id="27" creationId="{D4C05BA1-B47B-4A52-93BB-AF8A7C5DCE1D}"/>
          </ac:spMkLst>
        </pc:spChg>
        <pc:spChg chg="mod">
          <ac:chgData name="전동준" userId="4b419df3-e7a6-40ee-9e14-011bc93fa051" providerId="ADAL" clId="{D5AE1E38-3737-4617-AC2B-3A61A8C89C6C}" dt="2022-04-28T10:07:30.504" v="2168" actId="207"/>
          <ac:spMkLst>
            <pc:docMk/>
            <pc:sldMk cId="2619656671" sldId="393"/>
            <ac:spMk id="39" creationId="{A4E8E59C-489B-4CB0-85CB-5F184E8B3432}"/>
          </ac:spMkLst>
        </pc:spChg>
        <pc:spChg chg="mod">
          <ac:chgData name="전동준" userId="4b419df3-e7a6-40ee-9e14-011bc93fa051" providerId="ADAL" clId="{D5AE1E38-3737-4617-AC2B-3A61A8C89C6C}" dt="2022-04-28T10:12:34.453" v="2178" actId="207"/>
          <ac:spMkLst>
            <pc:docMk/>
            <pc:sldMk cId="2619656671" sldId="393"/>
            <ac:spMk id="46" creationId="{80473A2D-35AA-42B0-859F-D656F929CBF8}"/>
          </ac:spMkLst>
        </pc:spChg>
        <pc:spChg chg="mod">
          <ac:chgData name="전동준" userId="4b419df3-e7a6-40ee-9e14-011bc93fa051" providerId="ADAL" clId="{D5AE1E38-3737-4617-AC2B-3A61A8C89C6C}" dt="2022-04-28T10:12:34.453" v="2178" actId="207"/>
          <ac:spMkLst>
            <pc:docMk/>
            <pc:sldMk cId="2619656671" sldId="393"/>
            <ac:spMk id="49" creationId="{58FF7B60-C1E9-471B-B046-1BED59373D43}"/>
          </ac:spMkLst>
        </pc:spChg>
        <pc:spChg chg="mod">
          <ac:chgData name="전동준" userId="4b419df3-e7a6-40ee-9e14-011bc93fa051" providerId="ADAL" clId="{D5AE1E38-3737-4617-AC2B-3A61A8C89C6C}" dt="2022-04-28T10:12:34.453" v="2178" actId="207"/>
          <ac:spMkLst>
            <pc:docMk/>
            <pc:sldMk cId="2619656671" sldId="393"/>
            <ac:spMk id="50" creationId="{2464FCE1-6775-4398-96D3-8C997C5BA6C7}"/>
          </ac:spMkLst>
        </pc:spChg>
        <pc:spChg chg="mod">
          <ac:chgData name="전동준" userId="4b419df3-e7a6-40ee-9e14-011bc93fa051" providerId="ADAL" clId="{D5AE1E38-3737-4617-AC2B-3A61A8C89C6C}" dt="2022-04-28T10:12:34.453" v="2178" actId="207"/>
          <ac:spMkLst>
            <pc:docMk/>
            <pc:sldMk cId="2619656671" sldId="393"/>
            <ac:spMk id="51" creationId="{33C58395-72E8-4635-A623-880E690AAD5D}"/>
          </ac:spMkLst>
        </pc:spChg>
        <pc:spChg chg="mod">
          <ac:chgData name="전동준" userId="4b419df3-e7a6-40ee-9e14-011bc93fa051" providerId="ADAL" clId="{D5AE1E38-3737-4617-AC2B-3A61A8C89C6C}" dt="2022-04-28T10:12:40.968" v="2180" actId="207"/>
          <ac:spMkLst>
            <pc:docMk/>
            <pc:sldMk cId="2619656671" sldId="393"/>
            <ac:spMk id="52" creationId="{D90200CC-2601-4A25-861D-B840F82CB134}"/>
          </ac:spMkLst>
        </pc:spChg>
        <pc:spChg chg="mod">
          <ac:chgData name="전동준" userId="4b419df3-e7a6-40ee-9e14-011bc93fa051" providerId="ADAL" clId="{D5AE1E38-3737-4617-AC2B-3A61A8C89C6C}" dt="2022-04-28T11:32:02.146" v="3154" actId="20577"/>
          <ac:spMkLst>
            <pc:docMk/>
            <pc:sldMk cId="2619656671" sldId="393"/>
            <ac:spMk id="158" creationId="{68392BC6-5C1B-41BC-ABED-CFA3232C0620}"/>
          </ac:spMkLst>
        </pc:spChg>
        <pc:spChg chg="mod">
          <ac:chgData name="전동준" userId="4b419df3-e7a6-40ee-9e14-011bc93fa051" providerId="ADAL" clId="{D5AE1E38-3737-4617-AC2B-3A61A8C89C6C}" dt="2022-04-29T05:49:57.459" v="5465" actId="1076"/>
          <ac:spMkLst>
            <pc:docMk/>
            <pc:sldMk cId="2619656671" sldId="393"/>
            <ac:spMk id="162" creationId="{3F23EBAC-F357-4C8B-9511-703A90322F24}"/>
          </ac:spMkLst>
        </pc:spChg>
        <pc:spChg chg="mod">
          <ac:chgData name="전동준" userId="4b419df3-e7a6-40ee-9e14-011bc93fa051" providerId="ADAL" clId="{D5AE1E38-3737-4617-AC2B-3A61A8C89C6C}" dt="2022-04-29T02:58:14.939" v="4557"/>
          <ac:spMkLst>
            <pc:docMk/>
            <pc:sldMk cId="2619656671" sldId="393"/>
            <ac:spMk id="170" creationId="{48E419D1-C17D-4053-BD3D-EA8A2B069955}"/>
          </ac:spMkLst>
        </pc:spChg>
        <pc:spChg chg="mod">
          <ac:chgData name="전동준" userId="4b419df3-e7a6-40ee-9e14-011bc93fa051" providerId="ADAL" clId="{D5AE1E38-3737-4617-AC2B-3A61A8C89C6C}" dt="2022-04-28T11:31:51.143" v="3128"/>
          <ac:spMkLst>
            <pc:docMk/>
            <pc:sldMk cId="2619656671" sldId="393"/>
            <ac:spMk id="171" creationId="{AF6BCC02-AA14-4A68-BC47-8A1CFA059068}"/>
          </ac:spMkLst>
        </pc:spChg>
        <pc:spChg chg="mod">
          <ac:chgData name="전동준" userId="4b419df3-e7a6-40ee-9e14-011bc93fa051" providerId="ADAL" clId="{D5AE1E38-3737-4617-AC2B-3A61A8C89C6C}" dt="2022-04-28T10:12:49.345" v="2182" actId="207"/>
          <ac:spMkLst>
            <pc:docMk/>
            <pc:sldMk cId="2619656671" sldId="393"/>
            <ac:spMk id="173" creationId="{60CAE005-C1D8-4197-9045-86BCC25C2819}"/>
          </ac:spMkLst>
        </pc:spChg>
        <pc:picChg chg="mod">
          <ac:chgData name="전동준" userId="4b419df3-e7a6-40ee-9e14-011bc93fa051" providerId="ADAL" clId="{D5AE1E38-3737-4617-AC2B-3A61A8C89C6C}" dt="2022-04-28T10:12:37.560" v="2179" actId="207"/>
          <ac:picMkLst>
            <pc:docMk/>
            <pc:sldMk cId="2619656671" sldId="393"/>
            <ac:picMk id="28" creationId="{5927B83D-262B-46BE-A6B7-ACF875A6F855}"/>
          </ac:picMkLst>
        </pc:picChg>
      </pc:sldChg>
      <pc:sldChg chg="addSp delSp modSp ord">
        <pc:chgData name="전동준" userId="4b419df3-e7a6-40ee-9e14-011bc93fa051" providerId="ADAL" clId="{D5AE1E38-3737-4617-AC2B-3A61A8C89C6C}" dt="2022-04-29T02:46:36.585" v="4369"/>
        <pc:sldMkLst>
          <pc:docMk/>
          <pc:sldMk cId="2804812324" sldId="404"/>
        </pc:sldMkLst>
        <pc:spChg chg="mod">
          <ac:chgData name="전동준" userId="4b419df3-e7a6-40ee-9e14-011bc93fa051" providerId="ADAL" clId="{D5AE1E38-3737-4617-AC2B-3A61A8C89C6C}" dt="2022-04-26T07:10:39.741" v="1296" actId="1038"/>
          <ac:spMkLst>
            <pc:docMk/>
            <pc:sldMk cId="2804812324" sldId="404"/>
            <ac:spMk id="3" creationId="{8E4DC77A-C677-E7BE-8FFF-6B336AC7A688}"/>
          </ac:spMkLst>
        </pc:spChg>
        <pc:spChg chg="mod">
          <ac:chgData name="전동준" userId="4b419df3-e7a6-40ee-9e14-011bc93fa051" providerId="ADAL" clId="{D5AE1E38-3737-4617-AC2B-3A61A8C89C6C}" dt="2022-04-26T06:32:15.642" v="663" actId="1035"/>
          <ac:spMkLst>
            <pc:docMk/>
            <pc:sldMk cId="2804812324" sldId="404"/>
            <ac:spMk id="6" creationId="{B458F42D-4147-89C7-74C9-5E8767B0C27D}"/>
          </ac:spMkLst>
        </pc:spChg>
        <pc:spChg chg="mod">
          <ac:chgData name="전동준" userId="4b419df3-e7a6-40ee-9e14-011bc93fa051" providerId="ADAL" clId="{D5AE1E38-3737-4617-AC2B-3A61A8C89C6C}" dt="2022-04-26T07:10:39.741" v="1296" actId="1038"/>
          <ac:spMkLst>
            <pc:docMk/>
            <pc:sldMk cId="2804812324" sldId="404"/>
            <ac:spMk id="23" creationId="{543695AD-0D21-027F-EF7D-85C1549BF6A1}"/>
          </ac:spMkLst>
        </pc:spChg>
        <pc:spChg chg="mod">
          <ac:chgData name="전동준" userId="4b419df3-e7a6-40ee-9e14-011bc93fa051" providerId="ADAL" clId="{D5AE1E38-3737-4617-AC2B-3A61A8C89C6C}" dt="2022-04-26T01:10:29.078" v="68" actId="207"/>
          <ac:spMkLst>
            <pc:docMk/>
            <pc:sldMk cId="2804812324" sldId="404"/>
            <ac:spMk id="24" creationId="{6FC48F08-DD74-40FB-876B-B5BE7D877225}"/>
          </ac:spMkLst>
        </pc:spChg>
        <pc:spChg chg="add mod ord">
          <ac:chgData name="전동준" userId="4b419df3-e7a6-40ee-9e14-011bc93fa051" providerId="ADAL" clId="{D5AE1E38-3737-4617-AC2B-3A61A8C89C6C}" dt="2022-04-26T06:30:55.586" v="649" actId="1076"/>
          <ac:spMkLst>
            <pc:docMk/>
            <pc:sldMk cId="2804812324" sldId="404"/>
            <ac:spMk id="25" creationId="{6D78AF51-564F-4250-AE96-603EB7E12AC8}"/>
          </ac:spMkLst>
        </pc:spChg>
        <pc:spChg chg="mod">
          <ac:chgData name="전동준" userId="4b419df3-e7a6-40ee-9e14-011bc93fa051" providerId="ADAL" clId="{D5AE1E38-3737-4617-AC2B-3A61A8C89C6C}" dt="2022-04-26T01:10:25.432" v="67" actId="207"/>
          <ac:spMkLst>
            <pc:docMk/>
            <pc:sldMk cId="2804812324" sldId="404"/>
            <ac:spMk id="25" creationId="{F33C1BA4-CEC3-4BC0-8152-D7E07CC919C9}"/>
          </ac:spMkLst>
        </pc:spChg>
        <pc:spChg chg="add mod">
          <ac:chgData name="전동준" userId="4b419df3-e7a6-40ee-9e14-011bc93fa051" providerId="ADAL" clId="{D5AE1E38-3737-4617-AC2B-3A61A8C89C6C}" dt="2022-04-26T06:32:15.642" v="663" actId="1035"/>
          <ac:spMkLst>
            <pc:docMk/>
            <pc:sldMk cId="2804812324" sldId="404"/>
            <ac:spMk id="26" creationId="{76E0AFC5-1748-49BA-BA06-4E24EB773468}"/>
          </ac:spMkLst>
        </pc:spChg>
        <pc:spChg chg="mod">
          <ac:chgData name="전동준" userId="4b419df3-e7a6-40ee-9e14-011bc93fa051" providerId="ADAL" clId="{D5AE1E38-3737-4617-AC2B-3A61A8C89C6C}" dt="2022-04-26T06:32:15.642" v="663" actId="1035"/>
          <ac:spMkLst>
            <pc:docMk/>
            <pc:sldMk cId="2804812324" sldId="404"/>
            <ac:spMk id="29" creationId="{A3A23444-3CC2-A937-44F3-93A61C9A6DF8}"/>
          </ac:spMkLst>
        </pc:spChg>
        <pc:spChg chg="mod">
          <ac:chgData name="전동준" userId="4b419df3-e7a6-40ee-9e14-011bc93fa051" providerId="ADAL" clId="{D5AE1E38-3737-4617-AC2B-3A61A8C89C6C}" dt="2022-04-26T06:32:15.642" v="663" actId="1035"/>
          <ac:spMkLst>
            <pc:docMk/>
            <pc:sldMk cId="2804812324" sldId="404"/>
            <ac:spMk id="30" creationId="{87BE5103-CE88-ABD6-D48D-8228D610CF85}"/>
          </ac:spMkLst>
        </pc:spChg>
        <pc:spChg chg="del mod">
          <ac:chgData name="전동준" userId="4b419df3-e7a6-40ee-9e14-011bc93fa051" providerId="ADAL" clId="{D5AE1E38-3737-4617-AC2B-3A61A8C89C6C}" dt="2022-04-26T06:37:54.644" v="1176" actId="478"/>
          <ac:spMkLst>
            <pc:docMk/>
            <pc:sldMk cId="2804812324" sldId="404"/>
            <ac:spMk id="32" creationId="{A2BF8503-632D-7577-825D-F96FECBC3467}"/>
          </ac:spMkLst>
        </pc:spChg>
        <pc:spChg chg="add mod">
          <ac:chgData name="전동준" userId="4b419df3-e7a6-40ee-9e14-011bc93fa051" providerId="ADAL" clId="{D5AE1E38-3737-4617-AC2B-3A61A8C89C6C}" dt="2022-04-26T06:32:15.642" v="663" actId="1035"/>
          <ac:spMkLst>
            <pc:docMk/>
            <pc:sldMk cId="2804812324" sldId="404"/>
            <ac:spMk id="38" creationId="{79B846CF-1F72-4BD0-B658-2AF1BE236C76}"/>
          </ac:spMkLst>
        </pc:spChg>
        <pc:spChg chg="mod">
          <ac:chgData name="전동준" userId="4b419df3-e7a6-40ee-9e14-011bc93fa051" providerId="ADAL" clId="{D5AE1E38-3737-4617-AC2B-3A61A8C89C6C}" dt="2022-04-26T07:18:05.299" v="1341" actId="1076"/>
          <ac:spMkLst>
            <pc:docMk/>
            <pc:sldMk cId="2804812324" sldId="404"/>
            <ac:spMk id="39" creationId="{DCAE9333-5ECE-EBE2-FCC8-64B5D73A6AB5}"/>
          </ac:spMkLst>
        </pc:spChg>
        <pc:spChg chg="add mod">
          <ac:chgData name="전동준" userId="4b419df3-e7a6-40ee-9e14-011bc93fa051" providerId="ADAL" clId="{D5AE1E38-3737-4617-AC2B-3A61A8C89C6C}" dt="2022-04-26T06:32:15.642" v="663" actId="1035"/>
          <ac:spMkLst>
            <pc:docMk/>
            <pc:sldMk cId="2804812324" sldId="404"/>
            <ac:spMk id="40" creationId="{B5B80296-2776-4B87-BACA-065F19215FB0}"/>
          </ac:spMkLst>
        </pc:spChg>
        <pc:spChg chg="mod">
          <ac:chgData name="전동준" userId="4b419df3-e7a6-40ee-9e14-011bc93fa051" providerId="ADAL" clId="{D5AE1E38-3737-4617-AC2B-3A61A8C89C6C}" dt="2022-04-26T07:18:15.045" v="1342" actId="1076"/>
          <ac:spMkLst>
            <pc:docMk/>
            <pc:sldMk cId="2804812324" sldId="404"/>
            <ac:spMk id="41" creationId="{AECA88AC-8196-4EE7-816C-C8B1BE994720}"/>
          </ac:spMkLst>
        </pc:spChg>
        <pc:spChg chg="add mod">
          <ac:chgData name="전동준" userId="4b419df3-e7a6-40ee-9e14-011bc93fa051" providerId="ADAL" clId="{D5AE1E38-3737-4617-AC2B-3A61A8C89C6C}" dt="2022-04-26T06:32:15.642" v="663" actId="1035"/>
          <ac:spMkLst>
            <pc:docMk/>
            <pc:sldMk cId="2804812324" sldId="404"/>
            <ac:spMk id="42" creationId="{4E9954D5-B0E6-46E6-8D34-C5004B745EE9}"/>
          </ac:spMkLst>
        </pc:spChg>
        <pc:spChg chg="add del mod">
          <ac:chgData name="전동준" userId="4b419df3-e7a6-40ee-9e14-011bc93fa051" providerId="ADAL" clId="{D5AE1E38-3737-4617-AC2B-3A61A8C89C6C}" dt="2022-04-26T06:39:29.997" v="1213" actId="478"/>
          <ac:spMkLst>
            <pc:docMk/>
            <pc:sldMk cId="2804812324" sldId="404"/>
            <ac:spMk id="43" creationId="{99487A3A-41B6-4EBE-B98C-CC51F89EEB23}"/>
          </ac:spMkLst>
        </pc:spChg>
        <pc:spChg chg="add del mod">
          <ac:chgData name="전동준" userId="4b419df3-e7a6-40ee-9e14-011bc93fa051" providerId="ADAL" clId="{D5AE1E38-3737-4617-AC2B-3A61A8C89C6C}" dt="2022-04-26T06:40:33.590" v="1220" actId="478"/>
          <ac:spMkLst>
            <pc:docMk/>
            <pc:sldMk cId="2804812324" sldId="404"/>
            <ac:spMk id="44" creationId="{E0C76B24-77AE-48DA-B205-81AD4A063EBF}"/>
          </ac:spMkLst>
        </pc:spChg>
        <pc:spChg chg="add del mod">
          <ac:chgData name="전동준" userId="4b419df3-e7a6-40ee-9e14-011bc93fa051" providerId="ADAL" clId="{D5AE1E38-3737-4617-AC2B-3A61A8C89C6C}" dt="2022-04-26T06:40:16.159" v="1216" actId="478"/>
          <ac:spMkLst>
            <pc:docMk/>
            <pc:sldMk cId="2804812324" sldId="404"/>
            <ac:spMk id="45" creationId="{77136BE9-CEC9-404B-834C-01F1DF2B0040}"/>
          </ac:spMkLst>
        </pc:spChg>
        <pc:spChg chg="mod">
          <ac:chgData name="전동준" userId="4b419df3-e7a6-40ee-9e14-011bc93fa051" providerId="ADAL" clId="{D5AE1E38-3737-4617-AC2B-3A61A8C89C6C}" dt="2022-04-26T06:32:15.642" v="663" actId="1035"/>
          <ac:spMkLst>
            <pc:docMk/>
            <pc:sldMk cId="2804812324" sldId="404"/>
            <ac:spMk id="47" creationId="{CED4886F-93BE-02EF-8A5D-CBFDB2473CBD}"/>
          </ac:spMkLst>
        </pc:spChg>
        <pc:spChg chg="add mod">
          <ac:chgData name="전동준" userId="4b419df3-e7a6-40ee-9e14-011bc93fa051" providerId="ADAL" clId="{D5AE1E38-3737-4617-AC2B-3A61A8C89C6C}" dt="2022-04-26T07:15:36.065" v="1340"/>
          <ac:spMkLst>
            <pc:docMk/>
            <pc:sldMk cId="2804812324" sldId="404"/>
            <ac:spMk id="48" creationId="{C2D262CB-EC19-4D02-A560-E5B33D15C457}"/>
          </ac:spMkLst>
        </pc:spChg>
        <pc:picChg chg="del">
          <ac:chgData name="전동준" userId="4b419df3-e7a6-40ee-9e14-011bc93fa051" providerId="ADAL" clId="{D5AE1E38-3737-4617-AC2B-3A61A8C89C6C}" dt="2022-04-26T06:26:47.791" v="552" actId="478"/>
          <ac:picMkLst>
            <pc:docMk/>
            <pc:sldMk cId="2804812324" sldId="404"/>
            <ac:picMk id="2" creationId="{0B7D655C-B56E-6633-ECFC-11D304BA2CA3}"/>
          </ac:picMkLst>
        </pc:picChg>
        <pc:picChg chg="mod modCrop">
          <ac:chgData name="전동준" userId="4b419df3-e7a6-40ee-9e14-011bc93fa051" providerId="ADAL" clId="{D5AE1E38-3737-4617-AC2B-3A61A8C89C6C}" dt="2022-04-26T06:32:15.642" v="663" actId="1035"/>
          <ac:picMkLst>
            <pc:docMk/>
            <pc:sldMk cId="2804812324" sldId="404"/>
            <ac:picMk id="4" creationId="{8D263D14-FFE1-85FC-87FF-9A3540014DF2}"/>
          </ac:picMkLst>
        </pc:picChg>
        <pc:picChg chg="mod">
          <ac:chgData name="전동준" userId="4b419df3-e7a6-40ee-9e14-011bc93fa051" providerId="ADAL" clId="{D5AE1E38-3737-4617-AC2B-3A61A8C89C6C}" dt="2022-04-26T06:32:15.642" v="663" actId="1035"/>
          <ac:picMkLst>
            <pc:docMk/>
            <pc:sldMk cId="2804812324" sldId="404"/>
            <ac:picMk id="5" creationId="{9CC95BD4-BF96-90C8-C2CC-1A9D0ECA93C7}"/>
          </ac:picMkLst>
        </pc:picChg>
        <pc:picChg chg="add mod modCrop">
          <ac:chgData name="전동준" userId="4b419df3-e7a6-40ee-9e14-011bc93fa051" providerId="ADAL" clId="{D5AE1E38-3737-4617-AC2B-3A61A8C89C6C}" dt="2022-04-26T06:32:15.642" v="663" actId="1035"/>
          <ac:picMkLst>
            <pc:docMk/>
            <pc:sldMk cId="2804812324" sldId="404"/>
            <ac:picMk id="24" creationId="{CA02C157-9964-40BD-A300-9136F4E00880}"/>
          </ac:picMkLst>
        </pc:picChg>
      </pc:sldChg>
      <pc:sldChg chg="modSp del">
        <pc:chgData name="전동준" userId="4b419df3-e7a6-40ee-9e14-011bc93fa051" providerId="ADAL" clId="{D5AE1E38-3737-4617-AC2B-3A61A8C89C6C}" dt="2022-04-29T02:44:09.348" v="4291" actId="2696"/>
        <pc:sldMkLst>
          <pc:docMk/>
          <pc:sldMk cId="2956105802" sldId="409"/>
        </pc:sldMkLst>
        <pc:spChg chg="mod">
          <ac:chgData name="전동준" userId="4b419df3-e7a6-40ee-9e14-011bc93fa051" providerId="ADAL" clId="{D5AE1E38-3737-4617-AC2B-3A61A8C89C6C}" dt="2022-04-28T10:13:01.529" v="2184" actId="207"/>
          <ac:spMkLst>
            <pc:docMk/>
            <pc:sldMk cId="2956105802" sldId="409"/>
            <ac:spMk id="27" creationId="{D4C05BA1-B47B-4A52-93BB-AF8A7C5DCE1D}"/>
          </ac:spMkLst>
        </pc:spChg>
        <pc:spChg chg="mod">
          <ac:chgData name="전동준" userId="4b419df3-e7a6-40ee-9e14-011bc93fa051" providerId="ADAL" clId="{D5AE1E38-3737-4617-AC2B-3A61A8C89C6C}" dt="2022-04-28T10:06:04.242" v="2165" actId="207"/>
          <ac:spMkLst>
            <pc:docMk/>
            <pc:sldMk cId="2956105802" sldId="409"/>
            <ac:spMk id="30" creationId="{735D24CC-B5DF-4AAB-9E71-6F797DD88E2C}"/>
          </ac:spMkLst>
        </pc:spChg>
        <pc:spChg chg="mod">
          <ac:chgData name="전동준" userId="4b419df3-e7a6-40ee-9e14-011bc93fa051" providerId="ADAL" clId="{D5AE1E38-3737-4617-AC2B-3A61A8C89C6C}" dt="2022-04-28T10:06:11.401" v="2166" actId="207"/>
          <ac:spMkLst>
            <pc:docMk/>
            <pc:sldMk cId="2956105802" sldId="409"/>
            <ac:spMk id="31" creationId="{DC744CB5-CA5C-4591-86D0-80A2A8285963}"/>
          </ac:spMkLst>
        </pc:spChg>
      </pc:sldChg>
      <pc:sldChg chg="addSp delSp modSp">
        <pc:chgData name="전동준" userId="4b419df3-e7a6-40ee-9e14-011bc93fa051" providerId="ADAL" clId="{D5AE1E38-3737-4617-AC2B-3A61A8C89C6C}" dt="2022-04-26T02:36:50.317" v="88" actId="478"/>
        <pc:sldMkLst>
          <pc:docMk/>
          <pc:sldMk cId="2669954067" sldId="412"/>
        </pc:sldMkLst>
        <pc:spChg chg="mod">
          <ac:chgData name="전동준" userId="4b419df3-e7a6-40ee-9e14-011bc93fa051" providerId="ADAL" clId="{D5AE1E38-3737-4617-AC2B-3A61A8C89C6C}" dt="2022-04-26T02:36:48.082" v="87" actId="207"/>
          <ac:spMkLst>
            <pc:docMk/>
            <pc:sldMk cId="2669954067" sldId="412"/>
            <ac:spMk id="4" creationId="{ADFF9200-6112-41D4-99A4-726E87291988}"/>
          </ac:spMkLst>
        </pc:spChg>
        <pc:spChg chg="add del mod">
          <ac:chgData name="전동준" userId="4b419df3-e7a6-40ee-9e14-011bc93fa051" providerId="ADAL" clId="{D5AE1E38-3737-4617-AC2B-3A61A8C89C6C}" dt="2022-04-26T02:34:39.113" v="84" actId="478"/>
          <ac:spMkLst>
            <pc:docMk/>
            <pc:sldMk cId="2669954067" sldId="412"/>
            <ac:spMk id="5" creationId="{2CEF33F4-6C92-450E-8ADC-7146886EA935}"/>
          </ac:spMkLst>
        </pc:spChg>
        <pc:spChg chg="add del mod">
          <ac:chgData name="전동준" userId="4b419df3-e7a6-40ee-9e14-011bc93fa051" providerId="ADAL" clId="{D5AE1E38-3737-4617-AC2B-3A61A8C89C6C}" dt="2022-04-26T02:36:50.317" v="88" actId="478"/>
          <ac:spMkLst>
            <pc:docMk/>
            <pc:sldMk cId="2669954067" sldId="412"/>
            <ac:spMk id="6" creationId="{CCA2F953-1FB4-46CC-8243-2E46420287D4}"/>
          </ac:spMkLst>
        </pc:spChg>
      </pc:sldChg>
      <pc:sldChg chg="modSp">
        <pc:chgData name="전동준" userId="4b419df3-e7a6-40ee-9e14-011bc93fa051" providerId="ADAL" clId="{D5AE1E38-3737-4617-AC2B-3A61A8C89C6C}" dt="2022-04-26T07:03:43.117" v="1293" actId="1076"/>
        <pc:sldMkLst>
          <pc:docMk/>
          <pc:sldMk cId="450947238" sldId="413"/>
        </pc:sldMkLst>
        <pc:spChg chg="mod">
          <ac:chgData name="전동준" userId="4b419df3-e7a6-40ee-9e14-011bc93fa051" providerId="ADAL" clId="{D5AE1E38-3737-4617-AC2B-3A61A8C89C6C}" dt="2022-04-26T07:03:39.601" v="1292" actId="1076"/>
          <ac:spMkLst>
            <pc:docMk/>
            <pc:sldMk cId="450947238" sldId="413"/>
            <ac:spMk id="7" creationId="{EAC7E3F1-BFF9-4606-8494-9F6E022C542C}"/>
          </ac:spMkLst>
        </pc:spChg>
        <pc:spChg chg="mod">
          <ac:chgData name="전동준" userId="4b419df3-e7a6-40ee-9e14-011bc93fa051" providerId="ADAL" clId="{D5AE1E38-3737-4617-AC2B-3A61A8C89C6C}" dt="2022-04-26T07:03:43.117" v="1293" actId="1076"/>
          <ac:spMkLst>
            <pc:docMk/>
            <pc:sldMk cId="450947238" sldId="413"/>
            <ac:spMk id="34" creationId="{D8980976-871A-4A3E-9934-C71B8CFE6AA2}"/>
          </ac:spMkLst>
        </pc:spChg>
      </pc:sldChg>
      <pc:sldChg chg="addSp delSp modSp mod">
        <pc:chgData name="전동준" userId="4b419df3-e7a6-40ee-9e14-011bc93fa051" providerId="ADAL" clId="{D5AE1E38-3737-4617-AC2B-3A61A8C89C6C}" dt="2022-04-26T08:09:45.460" v="1497" actId="1076"/>
        <pc:sldMkLst>
          <pc:docMk/>
          <pc:sldMk cId="671553539" sldId="420"/>
        </pc:sldMkLst>
        <pc:spChg chg="add mod">
          <ac:chgData name="전동준" userId="4b419df3-e7a6-40ee-9e14-011bc93fa051" providerId="ADAL" clId="{D5AE1E38-3737-4617-AC2B-3A61A8C89C6C}" dt="2022-04-26T08:09:45.460" v="1497" actId="1076"/>
          <ac:spMkLst>
            <pc:docMk/>
            <pc:sldMk cId="671553539" sldId="420"/>
            <ac:spMk id="5" creationId="{777FB5A6-DAF1-4059-8327-036D18981CAA}"/>
          </ac:spMkLst>
        </pc:spChg>
        <pc:spChg chg="mod">
          <ac:chgData name="전동준" userId="4b419df3-e7a6-40ee-9e14-011bc93fa051" providerId="ADAL" clId="{D5AE1E38-3737-4617-AC2B-3A61A8C89C6C}" dt="2022-04-26T05:59:26.307" v="488" actId="255"/>
          <ac:spMkLst>
            <pc:docMk/>
            <pc:sldMk cId="671553539" sldId="420"/>
            <ac:spMk id="17" creationId="{E7E70254-9FD5-E31B-370E-1BDEB535998B}"/>
          </ac:spMkLst>
        </pc:spChg>
        <pc:spChg chg="mod">
          <ac:chgData name="전동준" userId="4b419df3-e7a6-40ee-9e14-011bc93fa051" providerId="ADAL" clId="{D5AE1E38-3737-4617-AC2B-3A61A8C89C6C}" dt="2022-04-26T07:02:22.285" v="1287" actId="122"/>
          <ac:spMkLst>
            <pc:docMk/>
            <pc:sldMk cId="671553539" sldId="420"/>
            <ac:spMk id="18" creationId="{623C5202-09F4-4C73-A114-0642EFD8D5A7}"/>
          </ac:spMkLst>
        </pc:spChg>
        <pc:spChg chg="add mod">
          <ac:chgData name="전동준" userId="4b419df3-e7a6-40ee-9e14-011bc93fa051" providerId="ADAL" clId="{D5AE1E38-3737-4617-AC2B-3A61A8C89C6C}" dt="2022-04-26T05:58:24.702" v="446" actId="1076"/>
          <ac:spMkLst>
            <pc:docMk/>
            <pc:sldMk cId="671553539" sldId="420"/>
            <ac:spMk id="20" creationId="{C828B4A4-521D-44F8-BF16-26A4D3E2099A}"/>
          </ac:spMkLst>
        </pc:spChg>
        <pc:spChg chg="add">
          <ac:chgData name="전동준" userId="4b419df3-e7a6-40ee-9e14-011bc93fa051" providerId="ADAL" clId="{D5AE1E38-3737-4617-AC2B-3A61A8C89C6C}" dt="2022-04-26T05:56:07.707" v="425"/>
          <ac:spMkLst>
            <pc:docMk/>
            <pc:sldMk cId="671553539" sldId="420"/>
            <ac:spMk id="21" creationId="{AF8C6440-C02C-4835-91B3-766B3DBBC796}"/>
          </ac:spMkLst>
        </pc:spChg>
        <pc:spChg chg="mod">
          <ac:chgData name="전동준" userId="4b419df3-e7a6-40ee-9e14-011bc93fa051" providerId="ADAL" clId="{D5AE1E38-3737-4617-AC2B-3A61A8C89C6C}" dt="2022-04-26T08:09:12.297" v="1489" actId="20577"/>
          <ac:spMkLst>
            <pc:docMk/>
            <pc:sldMk cId="671553539" sldId="420"/>
            <ac:spMk id="22" creationId="{49A6EDDB-9415-403E-AF81-BD54B4F4B5BB}"/>
          </ac:spMkLst>
        </pc:spChg>
        <pc:spChg chg="add">
          <ac:chgData name="전동준" userId="4b419df3-e7a6-40ee-9e14-011bc93fa051" providerId="ADAL" clId="{D5AE1E38-3737-4617-AC2B-3A61A8C89C6C}" dt="2022-04-26T05:56:07.707" v="425"/>
          <ac:spMkLst>
            <pc:docMk/>
            <pc:sldMk cId="671553539" sldId="420"/>
            <ac:spMk id="23" creationId="{D598E0AA-4CB1-4E79-8AE6-101A01637543}"/>
          </ac:spMkLst>
        </pc:spChg>
        <pc:spChg chg="add">
          <ac:chgData name="전동준" userId="4b419df3-e7a6-40ee-9e14-011bc93fa051" providerId="ADAL" clId="{D5AE1E38-3737-4617-AC2B-3A61A8C89C6C}" dt="2022-04-26T05:56:07.707" v="425"/>
          <ac:spMkLst>
            <pc:docMk/>
            <pc:sldMk cId="671553539" sldId="420"/>
            <ac:spMk id="24" creationId="{6EA510CB-A533-4362-9F98-8B8932654FC3}"/>
          </ac:spMkLst>
        </pc:spChg>
        <pc:spChg chg="add">
          <ac:chgData name="전동준" userId="4b419df3-e7a6-40ee-9e14-011bc93fa051" providerId="ADAL" clId="{D5AE1E38-3737-4617-AC2B-3A61A8C89C6C}" dt="2022-04-26T05:56:07.707" v="425"/>
          <ac:spMkLst>
            <pc:docMk/>
            <pc:sldMk cId="671553539" sldId="420"/>
            <ac:spMk id="25" creationId="{FBDB11E9-9A28-4913-B5C7-3519CA3B1914}"/>
          </ac:spMkLst>
        </pc:spChg>
        <pc:spChg chg="add">
          <ac:chgData name="전동준" userId="4b419df3-e7a6-40ee-9e14-011bc93fa051" providerId="ADAL" clId="{D5AE1E38-3737-4617-AC2B-3A61A8C89C6C}" dt="2022-04-26T05:56:07.707" v="425"/>
          <ac:spMkLst>
            <pc:docMk/>
            <pc:sldMk cId="671553539" sldId="420"/>
            <ac:spMk id="29" creationId="{0B131DA2-DD2F-4FCD-A1B4-0DD9A568B224}"/>
          </ac:spMkLst>
        </pc:spChg>
        <pc:spChg chg="add">
          <ac:chgData name="전동준" userId="4b419df3-e7a6-40ee-9e14-011bc93fa051" providerId="ADAL" clId="{D5AE1E38-3737-4617-AC2B-3A61A8C89C6C}" dt="2022-04-26T05:56:07.707" v="425"/>
          <ac:spMkLst>
            <pc:docMk/>
            <pc:sldMk cId="671553539" sldId="420"/>
            <ac:spMk id="30" creationId="{7AF01F04-F128-4EDA-8091-83031A713D79}"/>
          </ac:spMkLst>
        </pc:spChg>
        <pc:spChg chg="add mod ord">
          <ac:chgData name="전동준" userId="4b419df3-e7a6-40ee-9e14-011bc93fa051" providerId="ADAL" clId="{D5AE1E38-3737-4617-AC2B-3A61A8C89C6C}" dt="2022-04-26T05:58:55.368" v="450" actId="14100"/>
          <ac:spMkLst>
            <pc:docMk/>
            <pc:sldMk cId="671553539" sldId="420"/>
            <ac:spMk id="31" creationId="{763A13F3-4739-4F31-BABD-84EE79BC006C}"/>
          </ac:spMkLst>
        </pc:spChg>
        <pc:spChg chg="add mod ord">
          <ac:chgData name="전동준" userId="4b419df3-e7a6-40ee-9e14-011bc93fa051" providerId="ADAL" clId="{D5AE1E38-3737-4617-AC2B-3A61A8C89C6C}" dt="2022-04-26T05:58:53.110" v="449" actId="14100"/>
          <ac:spMkLst>
            <pc:docMk/>
            <pc:sldMk cId="671553539" sldId="420"/>
            <ac:spMk id="32" creationId="{8148ED2B-DFC3-43AD-9615-F8CF979C4F18}"/>
          </ac:spMkLst>
        </pc:spChg>
        <pc:spChg chg="add mod">
          <ac:chgData name="전동준" userId="4b419df3-e7a6-40ee-9e14-011bc93fa051" providerId="ADAL" clId="{D5AE1E38-3737-4617-AC2B-3A61A8C89C6C}" dt="2022-04-26T05:59:19.691" v="486" actId="2711"/>
          <ac:spMkLst>
            <pc:docMk/>
            <pc:sldMk cId="671553539" sldId="420"/>
            <ac:spMk id="33" creationId="{AA587954-EC71-4B1F-89F0-511A4E9888DC}"/>
          </ac:spMkLst>
        </pc:spChg>
        <pc:spChg chg="del">
          <ac:chgData name="전동준" userId="4b419df3-e7a6-40ee-9e14-011bc93fa051" providerId="ADAL" clId="{D5AE1E38-3737-4617-AC2B-3A61A8C89C6C}" dt="2022-04-26T05:56:01.427" v="423" actId="478"/>
          <ac:spMkLst>
            <pc:docMk/>
            <pc:sldMk cId="671553539" sldId="420"/>
            <ac:spMk id="64" creationId="{F5F01BCC-F458-4BC8-A573-4653CEF9F08A}"/>
          </ac:spMkLst>
        </pc:spChg>
        <pc:spChg chg="del">
          <ac:chgData name="전동준" userId="4b419df3-e7a6-40ee-9e14-011bc93fa051" providerId="ADAL" clId="{D5AE1E38-3737-4617-AC2B-3A61A8C89C6C}" dt="2022-04-26T05:55:59.727" v="420" actId="478"/>
          <ac:spMkLst>
            <pc:docMk/>
            <pc:sldMk cId="671553539" sldId="420"/>
            <ac:spMk id="65" creationId="{6BE57726-8D6E-4B03-A4DE-07C509EC45B9}"/>
          </ac:spMkLst>
        </pc:spChg>
        <pc:spChg chg="del">
          <ac:chgData name="전동준" userId="4b419df3-e7a6-40ee-9e14-011bc93fa051" providerId="ADAL" clId="{D5AE1E38-3737-4617-AC2B-3A61A8C89C6C}" dt="2022-04-26T05:55:58.908" v="419" actId="478"/>
          <ac:spMkLst>
            <pc:docMk/>
            <pc:sldMk cId="671553539" sldId="420"/>
            <ac:spMk id="66" creationId="{E2253385-39E0-4173-AAD6-F12C20E40BF7}"/>
          </ac:spMkLst>
        </pc:spChg>
        <pc:spChg chg="del">
          <ac:chgData name="전동준" userId="4b419df3-e7a6-40ee-9e14-011bc93fa051" providerId="ADAL" clId="{D5AE1E38-3737-4617-AC2B-3A61A8C89C6C}" dt="2022-04-26T05:56:02.277" v="424" actId="478"/>
          <ac:spMkLst>
            <pc:docMk/>
            <pc:sldMk cId="671553539" sldId="420"/>
            <ac:spMk id="67" creationId="{A6E3A5C0-7763-416F-A430-C936E3D02004}"/>
          </ac:spMkLst>
        </pc:spChg>
        <pc:spChg chg="del">
          <ac:chgData name="전동준" userId="4b419df3-e7a6-40ee-9e14-011bc93fa051" providerId="ADAL" clId="{D5AE1E38-3737-4617-AC2B-3A61A8C89C6C}" dt="2022-04-26T05:56:00.428" v="421" actId="478"/>
          <ac:spMkLst>
            <pc:docMk/>
            <pc:sldMk cId="671553539" sldId="420"/>
            <ac:spMk id="68" creationId="{F997ECC8-0AFD-4258-BDC4-47FDD392B543}"/>
          </ac:spMkLst>
        </pc:spChg>
        <pc:spChg chg="del">
          <ac:chgData name="전동준" userId="4b419df3-e7a6-40ee-9e14-011bc93fa051" providerId="ADAL" clId="{D5AE1E38-3737-4617-AC2B-3A61A8C89C6C}" dt="2022-04-26T05:56:00.891" v="422" actId="478"/>
          <ac:spMkLst>
            <pc:docMk/>
            <pc:sldMk cId="671553539" sldId="420"/>
            <ac:spMk id="69" creationId="{0F9B0EE5-4778-4802-A350-1FB55ACD48A0}"/>
          </ac:spMkLst>
        </pc:spChg>
        <pc:graphicFrameChg chg="add mod">
          <ac:chgData name="전동준" userId="4b419df3-e7a6-40ee-9e14-011bc93fa051" providerId="ADAL" clId="{D5AE1E38-3737-4617-AC2B-3A61A8C89C6C}" dt="2022-04-26T08:09:37.350" v="1494"/>
          <ac:graphicFrameMkLst>
            <pc:docMk/>
            <pc:sldMk cId="671553539" sldId="420"/>
            <ac:graphicFrameMk id="4" creationId="{FB29CE86-31FD-4B1A-9AC5-DCAE5CA75841}"/>
          </ac:graphicFrameMkLst>
        </pc:graphicFrameChg>
      </pc:sldChg>
      <pc:sldChg chg="modSp ord">
        <pc:chgData name="전동준" userId="4b419df3-e7a6-40ee-9e14-011bc93fa051" providerId="ADAL" clId="{D5AE1E38-3737-4617-AC2B-3A61A8C89C6C}" dt="2022-04-29T07:04:06.445" v="5829" actId="20577"/>
        <pc:sldMkLst>
          <pc:docMk/>
          <pc:sldMk cId="1071986107" sldId="421"/>
        </pc:sldMkLst>
        <pc:spChg chg="mod">
          <ac:chgData name="전동준" userId="4b419df3-e7a6-40ee-9e14-011bc93fa051" providerId="ADAL" clId="{D5AE1E38-3737-4617-AC2B-3A61A8C89C6C}" dt="2022-04-29T07:04:06.445" v="5829" actId="20577"/>
          <ac:spMkLst>
            <pc:docMk/>
            <pc:sldMk cId="1071986107" sldId="421"/>
            <ac:spMk id="7" creationId="{4632FA8C-8291-49C0-95D9-19626B873F75}"/>
          </ac:spMkLst>
        </pc:spChg>
        <pc:spChg chg="mod">
          <ac:chgData name="전동준" userId="4b419df3-e7a6-40ee-9e14-011bc93fa051" providerId="ADAL" clId="{D5AE1E38-3737-4617-AC2B-3A61A8C89C6C}" dt="2022-04-26T05:55:54.590" v="418"/>
          <ac:spMkLst>
            <pc:docMk/>
            <pc:sldMk cId="1071986107" sldId="421"/>
            <ac:spMk id="54" creationId="{349D1189-8839-4975-B3C6-C91286D7CE1F}"/>
          </ac:spMkLst>
        </pc:spChg>
        <pc:spChg chg="mod">
          <ac:chgData name="전동준" userId="4b419df3-e7a6-40ee-9e14-011bc93fa051" providerId="ADAL" clId="{D5AE1E38-3737-4617-AC2B-3A61A8C89C6C}" dt="2022-04-29T06:42:05.560" v="5812" actId="20577"/>
          <ac:spMkLst>
            <pc:docMk/>
            <pc:sldMk cId="1071986107" sldId="421"/>
            <ac:spMk id="80" creationId="{37A31D2C-2CFB-4D19-A47A-98D026D77297}"/>
          </ac:spMkLst>
        </pc:spChg>
        <pc:spChg chg="mod">
          <ac:chgData name="전동준" userId="4b419df3-e7a6-40ee-9e14-011bc93fa051" providerId="ADAL" clId="{D5AE1E38-3737-4617-AC2B-3A61A8C89C6C}" dt="2022-04-29T06:41:38.432" v="5768"/>
          <ac:spMkLst>
            <pc:docMk/>
            <pc:sldMk cId="1071986107" sldId="421"/>
            <ac:spMk id="82" creationId="{45EAF12A-4B5B-46E8-A952-7B011321E59F}"/>
          </ac:spMkLst>
        </pc:spChg>
        <pc:spChg chg="mod">
          <ac:chgData name="전동준" userId="4b419df3-e7a6-40ee-9e14-011bc93fa051" providerId="ADAL" clId="{D5AE1E38-3737-4617-AC2B-3A61A8C89C6C}" dt="2022-04-29T06:41:41.566" v="5777"/>
          <ac:spMkLst>
            <pc:docMk/>
            <pc:sldMk cId="1071986107" sldId="421"/>
            <ac:spMk id="84" creationId="{CB229997-51B9-44E1-A06E-C5B92A5DEA81}"/>
          </ac:spMkLst>
        </pc:spChg>
      </pc:sldChg>
      <pc:sldChg chg="addSp modSp">
        <pc:chgData name="전동준" userId="4b419df3-e7a6-40ee-9e14-011bc93fa051" providerId="ADAL" clId="{D5AE1E38-3737-4617-AC2B-3A61A8C89C6C}" dt="2022-04-29T06:39:18.063" v="5695"/>
        <pc:sldMkLst>
          <pc:docMk/>
          <pc:sldMk cId="387374627" sldId="441"/>
        </pc:sldMkLst>
        <pc:spChg chg="add mod">
          <ac:chgData name="전동준" userId="4b419df3-e7a6-40ee-9e14-011bc93fa051" providerId="ADAL" clId="{D5AE1E38-3737-4617-AC2B-3A61A8C89C6C}" dt="2022-04-28T10:32:40.781" v="2369" actId="14100"/>
          <ac:spMkLst>
            <pc:docMk/>
            <pc:sldMk cId="387374627" sldId="441"/>
            <ac:spMk id="2" creationId="{1C820B7C-A13D-448C-98A5-5B42F92B7947}"/>
          </ac:spMkLst>
        </pc:spChg>
        <pc:spChg chg="mod">
          <ac:chgData name="전동준" userId="4b419df3-e7a6-40ee-9e14-011bc93fa051" providerId="ADAL" clId="{D5AE1E38-3737-4617-AC2B-3A61A8C89C6C}" dt="2022-04-29T06:39:18.063" v="5695"/>
          <ac:spMkLst>
            <pc:docMk/>
            <pc:sldMk cId="387374627" sldId="441"/>
            <ac:spMk id="30" creationId="{898C1C1D-6321-4503-93F3-599100AF53D8}"/>
          </ac:spMkLst>
        </pc:spChg>
        <pc:spChg chg="mod">
          <ac:chgData name="전동준" userId="4b419df3-e7a6-40ee-9e14-011bc93fa051" providerId="ADAL" clId="{D5AE1E38-3737-4617-AC2B-3A61A8C89C6C}" dt="2022-04-28T11:14:31.668" v="2444" actId="20577"/>
          <ac:spMkLst>
            <pc:docMk/>
            <pc:sldMk cId="387374627" sldId="441"/>
            <ac:spMk id="31" creationId="{3CFECB06-B62E-4192-B30A-5C3DFC4F5916}"/>
          </ac:spMkLst>
        </pc:spChg>
        <pc:spChg chg="mod">
          <ac:chgData name="전동준" userId="4b419df3-e7a6-40ee-9e14-011bc93fa051" providerId="ADAL" clId="{D5AE1E38-3737-4617-AC2B-3A61A8C89C6C}" dt="2022-04-28T10:27:51.263" v="2243"/>
          <ac:spMkLst>
            <pc:docMk/>
            <pc:sldMk cId="387374627" sldId="441"/>
            <ac:spMk id="41" creationId="{F4986416-6E28-4525-A5B1-7B0793B8A2DD}"/>
          </ac:spMkLst>
        </pc:spChg>
        <pc:spChg chg="mod">
          <ac:chgData name="전동준" userId="4b419df3-e7a6-40ee-9e14-011bc93fa051" providerId="ADAL" clId="{D5AE1E38-3737-4617-AC2B-3A61A8C89C6C}" dt="2022-04-28T10:26:52.720" v="2213" actId="1076"/>
          <ac:spMkLst>
            <pc:docMk/>
            <pc:sldMk cId="387374627" sldId="441"/>
            <ac:spMk id="42" creationId="{83817B9C-3993-4DE9-A844-3BB2E8DE3B41}"/>
          </ac:spMkLst>
        </pc:spChg>
        <pc:spChg chg="mod">
          <ac:chgData name="전동준" userId="4b419df3-e7a6-40ee-9e14-011bc93fa051" providerId="ADAL" clId="{D5AE1E38-3737-4617-AC2B-3A61A8C89C6C}" dt="2022-04-29T06:39:11.759" v="5677"/>
          <ac:spMkLst>
            <pc:docMk/>
            <pc:sldMk cId="387374627" sldId="441"/>
            <ac:spMk id="44" creationId="{9C174C18-9E33-4229-B6FE-248C5815A28D}"/>
          </ac:spMkLst>
        </pc:spChg>
        <pc:spChg chg="mod">
          <ac:chgData name="전동준" userId="4b419df3-e7a6-40ee-9e14-011bc93fa051" providerId="ADAL" clId="{D5AE1E38-3737-4617-AC2B-3A61A8C89C6C}" dt="2022-04-28T10:27:39.679" v="2228"/>
          <ac:spMkLst>
            <pc:docMk/>
            <pc:sldMk cId="387374627" sldId="441"/>
            <ac:spMk id="45" creationId="{C12B4F5F-7B99-4BF9-BE80-06FDE93A3B3A}"/>
          </ac:spMkLst>
        </pc:spChg>
        <pc:spChg chg="add mod">
          <ac:chgData name="전동준" userId="4b419df3-e7a6-40ee-9e14-011bc93fa051" providerId="ADAL" clId="{D5AE1E38-3737-4617-AC2B-3A61A8C89C6C}" dt="2022-04-28T10:33:26.907" v="2385" actId="1036"/>
          <ac:spMkLst>
            <pc:docMk/>
            <pc:sldMk cId="387374627" sldId="441"/>
            <ac:spMk id="69" creationId="{1C79AE88-1546-4DC6-AEA5-309BE7FD8C37}"/>
          </ac:spMkLst>
        </pc:spChg>
        <pc:spChg chg="mod">
          <ac:chgData name="전동준" userId="4b419df3-e7a6-40ee-9e14-011bc93fa051" providerId="ADAL" clId="{D5AE1E38-3737-4617-AC2B-3A61A8C89C6C}" dt="2022-04-28T10:29:09.470" v="2348" actId="20577"/>
          <ac:spMkLst>
            <pc:docMk/>
            <pc:sldMk cId="387374627" sldId="441"/>
            <ac:spMk id="91" creationId="{B9EF6552-8446-4107-BFD4-446F0225E82C}"/>
          </ac:spMkLst>
        </pc:spChg>
        <pc:spChg chg="mod">
          <ac:chgData name="전동준" userId="4b419df3-e7a6-40ee-9e14-011bc93fa051" providerId="ADAL" clId="{D5AE1E38-3737-4617-AC2B-3A61A8C89C6C}" dt="2022-04-29T06:39:14.632" v="5686"/>
          <ac:spMkLst>
            <pc:docMk/>
            <pc:sldMk cId="387374627" sldId="441"/>
            <ac:spMk id="98" creationId="{A48A1ECC-0C68-4B84-B9D1-ED7F72EDE7EC}"/>
          </ac:spMkLst>
        </pc:spChg>
        <pc:picChg chg="mod">
          <ac:chgData name="전동준" userId="4b419df3-e7a6-40ee-9e14-011bc93fa051" providerId="ADAL" clId="{D5AE1E38-3737-4617-AC2B-3A61A8C89C6C}" dt="2022-04-28T10:33:57.786" v="2386"/>
          <ac:picMkLst>
            <pc:docMk/>
            <pc:sldMk cId="387374627" sldId="441"/>
            <ac:picMk id="15" creationId="{F39E956E-4F10-4222-ADC8-08F3D8B61BCC}"/>
          </ac:picMkLst>
        </pc:picChg>
      </pc:sldChg>
      <pc:sldChg chg="addSp modSp">
        <pc:chgData name="전동준" userId="4b419df3-e7a6-40ee-9e14-011bc93fa051" providerId="ADAL" clId="{D5AE1E38-3737-4617-AC2B-3A61A8C89C6C}" dt="2022-04-28T13:44:55.337" v="3857" actId="20577"/>
        <pc:sldMkLst>
          <pc:docMk/>
          <pc:sldMk cId="1156171125" sldId="445"/>
        </pc:sldMkLst>
        <pc:spChg chg="mod">
          <ac:chgData name="전동준" userId="4b419df3-e7a6-40ee-9e14-011bc93fa051" providerId="ADAL" clId="{D5AE1E38-3737-4617-AC2B-3A61A8C89C6C}" dt="2022-04-28T11:25:23.716" v="2959"/>
          <ac:spMkLst>
            <pc:docMk/>
            <pc:sldMk cId="1156171125" sldId="445"/>
            <ac:spMk id="3" creationId="{4CE3AA3B-7655-4C67-91AF-A534B3CB5F7A}"/>
          </ac:spMkLst>
        </pc:spChg>
        <pc:spChg chg="add mod">
          <ac:chgData name="전동준" userId="4b419df3-e7a6-40ee-9e14-011bc93fa051" providerId="ADAL" clId="{D5AE1E38-3737-4617-AC2B-3A61A8C89C6C}" dt="2022-04-28T13:44:55.337" v="3857" actId="20577"/>
          <ac:spMkLst>
            <pc:docMk/>
            <pc:sldMk cId="1156171125" sldId="445"/>
            <ac:spMk id="23" creationId="{BF122FF7-1F29-4365-B3D7-B18C76D94C88}"/>
          </ac:spMkLst>
        </pc:spChg>
        <pc:spChg chg="mod">
          <ac:chgData name="전동준" userId="4b419df3-e7a6-40ee-9e14-011bc93fa051" providerId="ADAL" clId="{D5AE1E38-3737-4617-AC2B-3A61A8C89C6C}" dt="2022-04-28T10:13:10.808" v="2186" actId="207"/>
          <ac:spMkLst>
            <pc:docMk/>
            <pc:sldMk cId="1156171125" sldId="445"/>
            <ac:spMk id="27" creationId="{D4C05BA1-B47B-4A52-93BB-AF8A7C5DCE1D}"/>
          </ac:spMkLst>
        </pc:spChg>
        <pc:spChg chg="mod">
          <ac:chgData name="전동준" userId="4b419df3-e7a6-40ee-9e14-011bc93fa051" providerId="ADAL" clId="{D5AE1E38-3737-4617-AC2B-3A61A8C89C6C}" dt="2022-04-28T10:07:52.616" v="2172" actId="207"/>
          <ac:spMkLst>
            <pc:docMk/>
            <pc:sldMk cId="1156171125" sldId="445"/>
            <ac:spMk id="30" creationId="{735D24CC-B5DF-4AAB-9E71-6F797DD88E2C}"/>
          </ac:spMkLst>
        </pc:spChg>
        <pc:spChg chg="mod">
          <ac:chgData name="전동준" userId="4b419df3-e7a6-40ee-9e14-011bc93fa051" providerId="ADAL" clId="{D5AE1E38-3737-4617-AC2B-3A61A8C89C6C}" dt="2022-04-28T10:07:48.263" v="2171" actId="207"/>
          <ac:spMkLst>
            <pc:docMk/>
            <pc:sldMk cId="1156171125" sldId="445"/>
            <ac:spMk id="31" creationId="{DC744CB5-CA5C-4591-86D0-80A2A8285963}"/>
          </ac:spMkLst>
        </pc:spChg>
      </pc:sldChg>
      <pc:sldChg chg="addSp delSp modSp">
        <pc:chgData name="전동준" userId="4b419df3-e7a6-40ee-9e14-011bc93fa051" providerId="ADAL" clId="{D5AE1E38-3737-4617-AC2B-3A61A8C89C6C}" dt="2022-04-28T13:45:00.301" v="3859"/>
        <pc:sldMkLst>
          <pc:docMk/>
          <pc:sldMk cId="3222397085" sldId="446"/>
        </pc:sldMkLst>
        <pc:spChg chg="mod">
          <ac:chgData name="전동준" userId="4b419df3-e7a6-40ee-9e14-011bc93fa051" providerId="ADAL" clId="{D5AE1E38-3737-4617-AC2B-3A61A8C89C6C}" dt="2022-04-28T10:13:17.455" v="2187" actId="207"/>
          <ac:spMkLst>
            <pc:docMk/>
            <pc:sldMk cId="3222397085" sldId="446"/>
            <ac:spMk id="27" creationId="{D4C05BA1-B47B-4A52-93BB-AF8A7C5DCE1D}"/>
          </ac:spMkLst>
        </pc:spChg>
        <pc:spChg chg="mod">
          <ac:chgData name="전동준" userId="4b419df3-e7a6-40ee-9e14-011bc93fa051" providerId="ADAL" clId="{D5AE1E38-3737-4617-AC2B-3A61A8C89C6C}" dt="2022-04-28T10:08:00.257" v="2174" actId="207"/>
          <ac:spMkLst>
            <pc:docMk/>
            <pc:sldMk cId="3222397085" sldId="446"/>
            <ac:spMk id="30" creationId="{735D24CC-B5DF-4AAB-9E71-6F797DD88E2C}"/>
          </ac:spMkLst>
        </pc:spChg>
        <pc:spChg chg="mod">
          <ac:chgData name="전동준" userId="4b419df3-e7a6-40ee-9e14-011bc93fa051" providerId="ADAL" clId="{D5AE1E38-3737-4617-AC2B-3A61A8C89C6C}" dt="2022-04-28T10:07:56.480" v="2173" actId="207"/>
          <ac:spMkLst>
            <pc:docMk/>
            <pc:sldMk cId="3222397085" sldId="446"/>
            <ac:spMk id="31" creationId="{DC744CB5-CA5C-4591-86D0-80A2A8285963}"/>
          </ac:spMkLst>
        </pc:spChg>
        <pc:spChg chg="add">
          <ac:chgData name="전동준" userId="4b419df3-e7a6-40ee-9e14-011bc93fa051" providerId="ADAL" clId="{D5AE1E38-3737-4617-AC2B-3A61A8C89C6C}" dt="2022-04-28T13:45:00.301" v="3859"/>
          <ac:spMkLst>
            <pc:docMk/>
            <pc:sldMk cId="3222397085" sldId="446"/>
            <ac:spMk id="34" creationId="{0B9C5A6E-8218-4252-819E-4207014BD495}"/>
          </ac:spMkLst>
        </pc:spChg>
        <pc:spChg chg="mod">
          <ac:chgData name="전동준" userId="4b419df3-e7a6-40ee-9e14-011bc93fa051" providerId="ADAL" clId="{D5AE1E38-3737-4617-AC2B-3A61A8C89C6C}" dt="2022-04-28T11:27:14.355" v="3077" actId="20577"/>
          <ac:spMkLst>
            <pc:docMk/>
            <pc:sldMk cId="3222397085" sldId="446"/>
            <ac:spMk id="38" creationId="{468F4E06-C640-4BFC-AFE5-19D6316BC180}"/>
          </ac:spMkLst>
        </pc:spChg>
        <pc:spChg chg="mod">
          <ac:chgData name="전동준" userId="4b419df3-e7a6-40ee-9e14-011bc93fa051" providerId="ADAL" clId="{D5AE1E38-3737-4617-AC2B-3A61A8C89C6C}" dt="2022-04-28T11:22:43.393" v="2673"/>
          <ac:spMkLst>
            <pc:docMk/>
            <pc:sldMk cId="3222397085" sldId="446"/>
            <ac:spMk id="95" creationId="{981B83C5-1D47-4875-8681-6576E15AAF76}"/>
          </ac:spMkLst>
        </pc:spChg>
        <pc:spChg chg="mod">
          <ac:chgData name="전동준" userId="4b419df3-e7a6-40ee-9e14-011bc93fa051" providerId="ADAL" clId="{D5AE1E38-3737-4617-AC2B-3A61A8C89C6C}" dt="2022-04-28T11:24:07.065" v="2887" actId="20577"/>
          <ac:spMkLst>
            <pc:docMk/>
            <pc:sldMk cId="3222397085" sldId="446"/>
            <ac:spMk id="96" creationId="{26C27AB2-E326-45F0-BEFC-DE68F45AA34C}"/>
          </ac:spMkLst>
        </pc:spChg>
        <pc:picChg chg="del">
          <ac:chgData name="전동준" userId="4b419df3-e7a6-40ee-9e14-011bc93fa051" providerId="ADAL" clId="{D5AE1E38-3737-4617-AC2B-3A61A8C89C6C}" dt="2022-04-28T12:31:45.678" v="3358" actId="478"/>
          <ac:picMkLst>
            <pc:docMk/>
            <pc:sldMk cId="3222397085" sldId="446"/>
            <ac:picMk id="11" creationId="{77485E9E-3FA8-41BF-ABD2-A82DA362A87D}"/>
          </ac:picMkLst>
        </pc:picChg>
        <pc:picChg chg="add del mod">
          <ac:chgData name="전동준" userId="4b419df3-e7a6-40ee-9e14-011bc93fa051" providerId="ADAL" clId="{D5AE1E38-3737-4617-AC2B-3A61A8C89C6C}" dt="2022-04-28T12:31:38.331" v="3356" actId="478"/>
          <ac:picMkLst>
            <pc:docMk/>
            <pc:sldMk cId="3222397085" sldId="446"/>
            <ac:picMk id="34" creationId="{21B7A9C1-70A9-46AE-883D-FEB4F39C123D}"/>
          </ac:picMkLst>
        </pc:picChg>
        <pc:picChg chg="add">
          <ac:chgData name="전동준" userId="4b419df3-e7a6-40ee-9e14-011bc93fa051" providerId="ADAL" clId="{D5AE1E38-3737-4617-AC2B-3A61A8C89C6C}" dt="2022-04-28T12:31:46.419" v="3359"/>
          <ac:picMkLst>
            <pc:docMk/>
            <pc:sldMk cId="3222397085" sldId="446"/>
            <ac:picMk id="35" creationId="{17C3A3CD-E2C7-4E1F-B84B-AA0576DE083C}"/>
          </ac:picMkLst>
        </pc:picChg>
      </pc:sldChg>
      <pc:sldChg chg="modSp del">
        <pc:chgData name="전동준" userId="4b419df3-e7a6-40ee-9e14-011bc93fa051" providerId="ADAL" clId="{D5AE1E38-3737-4617-AC2B-3A61A8C89C6C}" dt="2022-04-28T12:07:25.734" v="3179" actId="2696"/>
        <pc:sldMkLst>
          <pc:docMk/>
          <pc:sldMk cId="1018929174" sldId="447"/>
        </pc:sldMkLst>
        <pc:spChg chg="mod">
          <ac:chgData name="전동준" userId="4b419df3-e7a6-40ee-9e14-011bc93fa051" providerId="ADAL" clId="{D5AE1E38-3737-4617-AC2B-3A61A8C89C6C}" dt="2022-04-28T10:13:06.350" v="2185" actId="207"/>
          <ac:spMkLst>
            <pc:docMk/>
            <pc:sldMk cId="1018929174" sldId="447"/>
            <ac:spMk id="27" creationId="{D4C05BA1-B47B-4A52-93BB-AF8A7C5DCE1D}"/>
          </ac:spMkLst>
        </pc:spChg>
        <pc:spChg chg="mod">
          <ac:chgData name="전동준" userId="4b419df3-e7a6-40ee-9e14-011bc93fa051" providerId="ADAL" clId="{D5AE1E38-3737-4617-AC2B-3A61A8C89C6C}" dt="2022-04-28T10:07:42.237" v="2169" actId="207"/>
          <ac:spMkLst>
            <pc:docMk/>
            <pc:sldMk cId="1018929174" sldId="447"/>
            <ac:spMk id="30" creationId="{735D24CC-B5DF-4AAB-9E71-6F797DD88E2C}"/>
          </ac:spMkLst>
        </pc:spChg>
        <pc:spChg chg="mod">
          <ac:chgData name="전동준" userId="4b419df3-e7a6-40ee-9e14-011bc93fa051" providerId="ADAL" clId="{D5AE1E38-3737-4617-AC2B-3A61A8C89C6C}" dt="2022-04-28T10:07:44.536" v="2170" actId="207"/>
          <ac:spMkLst>
            <pc:docMk/>
            <pc:sldMk cId="1018929174" sldId="447"/>
            <ac:spMk id="31" creationId="{DC744CB5-CA5C-4591-86D0-80A2A8285963}"/>
          </ac:spMkLst>
        </pc:spChg>
      </pc:sldChg>
      <pc:sldChg chg="modSp del">
        <pc:chgData name="전동준" userId="4b419df3-e7a6-40ee-9e14-011bc93fa051" providerId="ADAL" clId="{D5AE1E38-3737-4617-AC2B-3A61A8C89C6C}" dt="2022-04-28T12:31:49.292" v="3360" actId="2696"/>
        <pc:sldMkLst>
          <pc:docMk/>
          <pc:sldMk cId="2972953402" sldId="448"/>
        </pc:sldMkLst>
        <pc:spChg chg="mod">
          <ac:chgData name="전동준" userId="4b419df3-e7a6-40ee-9e14-011bc93fa051" providerId="ADAL" clId="{D5AE1E38-3737-4617-AC2B-3A61A8C89C6C}" dt="2022-04-28T10:13:21.481" v="2188" actId="207"/>
          <ac:spMkLst>
            <pc:docMk/>
            <pc:sldMk cId="2972953402" sldId="448"/>
            <ac:spMk id="27" creationId="{D4C05BA1-B47B-4A52-93BB-AF8A7C5DCE1D}"/>
          </ac:spMkLst>
        </pc:spChg>
        <pc:spChg chg="mod">
          <ac:chgData name="전동준" userId="4b419df3-e7a6-40ee-9e14-011bc93fa051" providerId="ADAL" clId="{D5AE1E38-3737-4617-AC2B-3A61A8C89C6C}" dt="2022-04-28T10:04:10.297" v="2164" actId="207"/>
          <ac:spMkLst>
            <pc:docMk/>
            <pc:sldMk cId="2972953402" sldId="448"/>
            <ac:spMk id="30" creationId="{735D24CC-B5DF-4AAB-9E71-6F797DD88E2C}"/>
          </ac:spMkLst>
        </pc:spChg>
        <pc:spChg chg="mod">
          <ac:chgData name="전동준" userId="4b419df3-e7a6-40ee-9e14-011bc93fa051" providerId="ADAL" clId="{D5AE1E38-3737-4617-AC2B-3A61A8C89C6C}" dt="2022-04-28T10:08:04.863" v="2175" actId="207"/>
          <ac:spMkLst>
            <pc:docMk/>
            <pc:sldMk cId="2972953402" sldId="448"/>
            <ac:spMk id="31" creationId="{DC744CB5-CA5C-4591-86D0-80A2A8285963}"/>
          </ac:spMkLst>
        </pc:spChg>
        <pc:spChg chg="mod">
          <ac:chgData name="전동준" userId="4b419df3-e7a6-40ee-9e14-011bc93fa051" providerId="ADAL" clId="{D5AE1E38-3737-4617-AC2B-3A61A8C89C6C}" dt="2022-04-28T11:22:20.643" v="2622" actId="20577"/>
          <ac:spMkLst>
            <pc:docMk/>
            <pc:sldMk cId="2972953402" sldId="448"/>
            <ac:spMk id="38" creationId="{31F6D6AD-AE40-4AA9-A8F2-870BDCFECBEF}"/>
          </ac:spMkLst>
        </pc:spChg>
        <pc:spChg chg="mod">
          <ac:chgData name="전동준" userId="4b419df3-e7a6-40ee-9e14-011bc93fa051" providerId="ADAL" clId="{D5AE1E38-3737-4617-AC2B-3A61A8C89C6C}" dt="2022-04-28T11:27:51.753" v="3093" actId="20577"/>
          <ac:spMkLst>
            <pc:docMk/>
            <pc:sldMk cId="2972953402" sldId="448"/>
            <ac:spMk id="50" creationId="{590C8CBF-8532-44B1-A44B-F2A5C9706BAF}"/>
          </ac:spMkLst>
        </pc:spChg>
        <pc:picChg chg="mod">
          <ac:chgData name="전동준" userId="4b419df3-e7a6-40ee-9e14-011bc93fa051" providerId="ADAL" clId="{D5AE1E38-3737-4617-AC2B-3A61A8C89C6C}" dt="2022-04-28T12:31:06.574" v="3348" actId="1076"/>
          <ac:picMkLst>
            <pc:docMk/>
            <pc:sldMk cId="2972953402" sldId="448"/>
            <ac:picMk id="54" creationId="{6F220764-8F8A-4039-9094-C7C1C0EA8C2A}"/>
          </ac:picMkLst>
        </pc:picChg>
      </pc:sldChg>
      <pc:sldChg chg="addSp delSp modSp">
        <pc:chgData name="전동준" userId="4b419df3-e7a6-40ee-9e14-011bc93fa051" providerId="ADAL" clId="{D5AE1E38-3737-4617-AC2B-3A61A8C89C6C}" dt="2022-04-29T06:21:02.046" v="5668" actId="478"/>
        <pc:sldMkLst>
          <pc:docMk/>
          <pc:sldMk cId="3185478106" sldId="449"/>
        </pc:sldMkLst>
        <pc:spChg chg="mod">
          <ac:chgData name="전동준" userId="4b419df3-e7a6-40ee-9e14-011bc93fa051" providerId="ADAL" clId="{D5AE1E38-3737-4617-AC2B-3A61A8C89C6C}" dt="2022-04-28T10:25:43.400" v="2190" actId="207"/>
          <ac:spMkLst>
            <pc:docMk/>
            <pc:sldMk cId="3185478106" sldId="449"/>
            <ac:spMk id="19" creationId="{F924677C-1825-4F50-B203-025F90F0E661}"/>
          </ac:spMkLst>
        </pc:spChg>
        <pc:spChg chg="mod">
          <ac:chgData name="전동준" userId="4b419df3-e7a6-40ee-9e14-011bc93fa051" providerId="ADAL" clId="{D5AE1E38-3737-4617-AC2B-3A61A8C89C6C}" dt="2022-04-28T10:25:59.857" v="2194" actId="1076"/>
          <ac:spMkLst>
            <pc:docMk/>
            <pc:sldMk cId="3185478106" sldId="449"/>
            <ac:spMk id="20" creationId="{3BD07E85-F158-4859-9794-2863EE224AB6}"/>
          </ac:spMkLst>
        </pc:spChg>
        <pc:spChg chg="add del mod">
          <ac:chgData name="전동준" userId="4b419df3-e7a6-40ee-9e14-011bc93fa051" providerId="ADAL" clId="{D5AE1E38-3737-4617-AC2B-3A61A8C89C6C}" dt="2022-04-29T06:21:02.046" v="5668" actId="478"/>
          <ac:spMkLst>
            <pc:docMk/>
            <pc:sldMk cId="3185478106" sldId="449"/>
            <ac:spMk id="29" creationId="{B18E0410-6EA0-4F37-AEB8-4CF34B0425D5}"/>
          </ac:spMkLst>
        </pc:spChg>
      </pc:sldChg>
      <pc:sldChg chg="addSp delSp">
        <pc:chgData name="전동준" userId="4b419df3-e7a6-40ee-9e14-011bc93fa051" providerId="ADAL" clId="{D5AE1E38-3737-4617-AC2B-3A61A8C89C6C}" dt="2022-04-28T10:26:17.191" v="2197"/>
        <pc:sldMkLst>
          <pc:docMk/>
          <pc:sldMk cId="2166539018" sldId="450"/>
        </pc:sldMkLst>
        <pc:spChg chg="del">
          <ac:chgData name="전동준" userId="4b419df3-e7a6-40ee-9e14-011bc93fa051" providerId="ADAL" clId="{D5AE1E38-3737-4617-AC2B-3A61A8C89C6C}" dt="2022-04-28T10:26:16.472" v="2196" actId="478"/>
          <ac:spMkLst>
            <pc:docMk/>
            <pc:sldMk cId="2166539018" sldId="450"/>
            <ac:spMk id="21" creationId="{555B408F-6727-40A8-B8F4-B7E31F8715D9}"/>
          </ac:spMkLst>
        </pc:spChg>
        <pc:spChg chg="del">
          <ac:chgData name="전동준" userId="4b419df3-e7a6-40ee-9e14-011bc93fa051" providerId="ADAL" clId="{D5AE1E38-3737-4617-AC2B-3A61A8C89C6C}" dt="2022-04-28T10:26:16.042" v="2195" actId="478"/>
          <ac:spMkLst>
            <pc:docMk/>
            <pc:sldMk cId="2166539018" sldId="450"/>
            <ac:spMk id="22" creationId="{AC75B75C-D224-4039-A510-EB33EBBFD4A9}"/>
          </ac:spMkLst>
        </pc:spChg>
        <pc:spChg chg="add">
          <ac:chgData name="전동준" userId="4b419df3-e7a6-40ee-9e14-011bc93fa051" providerId="ADAL" clId="{D5AE1E38-3737-4617-AC2B-3A61A8C89C6C}" dt="2022-04-28T10:26:17.191" v="2197"/>
          <ac:spMkLst>
            <pc:docMk/>
            <pc:sldMk cId="2166539018" sldId="450"/>
            <ac:spMk id="30" creationId="{36DC85E8-DB14-4CD5-9B48-66711DD4BE83}"/>
          </ac:spMkLst>
        </pc:spChg>
        <pc:spChg chg="add">
          <ac:chgData name="전동준" userId="4b419df3-e7a6-40ee-9e14-011bc93fa051" providerId="ADAL" clId="{D5AE1E38-3737-4617-AC2B-3A61A8C89C6C}" dt="2022-04-28T10:26:17.191" v="2197"/>
          <ac:spMkLst>
            <pc:docMk/>
            <pc:sldMk cId="2166539018" sldId="450"/>
            <ac:spMk id="31" creationId="{EEFE768C-CB8F-42B6-8C2F-F2C10252458E}"/>
          </ac:spMkLst>
        </pc:spChg>
      </pc:sldChg>
      <pc:sldChg chg="modSp">
        <pc:chgData name="전동준" userId="4b419df3-e7a6-40ee-9e14-011bc93fa051" providerId="ADAL" clId="{D5AE1E38-3737-4617-AC2B-3A61A8C89C6C}" dt="2022-04-28T13:49:02.307" v="3974" actId="1076"/>
        <pc:sldMkLst>
          <pc:docMk/>
          <pc:sldMk cId="4057910419" sldId="451"/>
        </pc:sldMkLst>
        <pc:spChg chg="mod">
          <ac:chgData name="전동준" userId="4b419df3-e7a6-40ee-9e14-011bc93fa051" providerId="ADAL" clId="{D5AE1E38-3737-4617-AC2B-3A61A8C89C6C}" dt="2022-04-28T13:49:02.307" v="3974" actId="1076"/>
          <ac:spMkLst>
            <pc:docMk/>
            <pc:sldMk cId="4057910419" sldId="451"/>
            <ac:spMk id="12" creationId="{B708E64E-48F2-4C38-853C-3445BDA75252}"/>
          </ac:spMkLst>
        </pc:spChg>
      </pc:sldChg>
      <pc:sldChg chg="add del">
        <pc:chgData name="전동준" userId="4b419df3-e7a6-40ee-9e14-011bc93fa051" providerId="ADAL" clId="{D5AE1E38-3737-4617-AC2B-3A61A8C89C6C}" dt="2022-04-28T10:08:56.247" v="2177" actId="2696"/>
        <pc:sldMkLst>
          <pc:docMk/>
          <pc:sldMk cId="1975196917" sldId="452"/>
        </pc:sldMkLst>
      </pc:sldChg>
      <pc:sldChg chg="modSp">
        <pc:chgData name="전동준" userId="4b419df3-e7a6-40ee-9e14-011bc93fa051" providerId="ADAL" clId="{D5AE1E38-3737-4617-AC2B-3A61A8C89C6C}" dt="2022-04-28T11:16:13.456" v="2450" actId="14100"/>
        <pc:sldMkLst>
          <pc:docMk/>
          <pc:sldMk cId="564089407" sldId="455"/>
        </pc:sldMkLst>
        <pc:spChg chg="mod">
          <ac:chgData name="전동준" userId="4b419df3-e7a6-40ee-9e14-011bc93fa051" providerId="ADAL" clId="{D5AE1E38-3737-4617-AC2B-3A61A8C89C6C}" dt="2022-04-28T11:16:13.456" v="2450" actId="14100"/>
          <ac:spMkLst>
            <pc:docMk/>
            <pc:sldMk cId="564089407" sldId="455"/>
            <ac:spMk id="5" creationId="{4BF8A11B-21D9-855A-69DF-BC3FB3A97670}"/>
          </ac:spMkLst>
        </pc:spChg>
        <pc:spChg chg="mod">
          <ac:chgData name="전동준" userId="4b419df3-e7a6-40ee-9e14-011bc93fa051" providerId="ADAL" clId="{D5AE1E38-3737-4617-AC2B-3A61A8C89C6C}" dt="2022-04-28T11:16:02.712" v="2448" actId="14100"/>
          <ac:spMkLst>
            <pc:docMk/>
            <pc:sldMk cId="564089407" sldId="455"/>
            <ac:spMk id="6" creationId="{B33E3E03-DD50-B674-019A-54E2AA369179}"/>
          </ac:spMkLst>
        </pc:spChg>
      </pc:sldChg>
      <pc:sldChg chg="modSp">
        <pc:chgData name="전동준" userId="4b419df3-e7a6-40ee-9e14-011bc93fa051" providerId="ADAL" clId="{D5AE1E38-3737-4617-AC2B-3A61A8C89C6C}" dt="2022-04-28T11:16:51.761" v="2458" actId="14100"/>
        <pc:sldMkLst>
          <pc:docMk/>
          <pc:sldMk cId="3151745888" sldId="456"/>
        </pc:sldMkLst>
        <pc:spChg chg="mod">
          <ac:chgData name="전동준" userId="4b419df3-e7a6-40ee-9e14-011bc93fa051" providerId="ADAL" clId="{D5AE1E38-3737-4617-AC2B-3A61A8C89C6C}" dt="2022-04-28T11:16:51.761" v="2458" actId="14100"/>
          <ac:spMkLst>
            <pc:docMk/>
            <pc:sldMk cId="3151745888" sldId="456"/>
            <ac:spMk id="5" creationId="{9BCA0C19-642F-DBC8-E8D6-A9DBC8A072A2}"/>
          </ac:spMkLst>
        </pc:spChg>
        <pc:spChg chg="mod">
          <ac:chgData name="전동준" userId="4b419df3-e7a6-40ee-9e14-011bc93fa051" providerId="ADAL" clId="{D5AE1E38-3737-4617-AC2B-3A61A8C89C6C}" dt="2022-04-28T11:16:39.992" v="2454" actId="14100"/>
          <ac:spMkLst>
            <pc:docMk/>
            <pc:sldMk cId="3151745888" sldId="456"/>
            <ac:spMk id="6" creationId="{5867D465-A3CC-F556-3D47-B64526356EC6}"/>
          </ac:spMkLst>
        </pc:spChg>
      </pc:sldChg>
      <pc:sldChg chg="modSp">
        <pc:chgData name="전동준" userId="4b419df3-e7a6-40ee-9e14-011bc93fa051" providerId="ADAL" clId="{D5AE1E38-3737-4617-AC2B-3A61A8C89C6C}" dt="2022-04-28T11:17:23.720" v="2464" actId="14100"/>
        <pc:sldMkLst>
          <pc:docMk/>
          <pc:sldMk cId="516435046" sldId="457"/>
        </pc:sldMkLst>
        <pc:spChg chg="mod">
          <ac:chgData name="전동준" userId="4b419df3-e7a6-40ee-9e14-011bc93fa051" providerId="ADAL" clId="{D5AE1E38-3737-4617-AC2B-3A61A8C89C6C}" dt="2022-04-28T11:17:23.720" v="2464" actId="14100"/>
          <ac:spMkLst>
            <pc:docMk/>
            <pc:sldMk cId="516435046" sldId="457"/>
            <ac:spMk id="5" creationId="{35CB9D74-CF27-D9F5-AD29-976252AD2FD3}"/>
          </ac:spMkLst>
        </pc:spChg>
        <pc:spChg chg="mod">
          <ac:chgData name="전동준" userId="4b419df3-e7a6-40ee-9e14-011bc93fa051" providerId="ADAL" clId="{D5AE1E38-3737-4617-AC2B-3A61A8C89C6C}" dt="2022-04-28T11:17:16.498" v="2461" actId="14100"/>
          <ac:spMkLst>
            <pc:docMk/>
            <pc:sldMk cId="516435046" sldId="457"/>
            <ac:spMk id="6" creationId="{18E3493C-6F6F-0F1D-78C6-0BA29C818AA5}"/>
          </ac:spMkLst>
        </pc:spChg>
      </pc:sldChg>
      <pc:sldChg chg="addSp delSp modSp modAnim">
        <pc:chgData name="전동준" userId="4b419df3-e7a6-40ee-9e14-011bc93fa051" providerId="ADAL" clId="{D5AE1E38-3737-4617-AC2B-3A61A8C89C6C}" dt="2022-04-28T10:36:58.899" v="2398" actId="1076"/>
        <pc:sldMkLst>
          <pc:docMk/>
          <pc:sldMk cId="1573395685" sldId="458"/>
        </pc:sldMkLst>
        <pc:spChg chg="del">
          <ac:chgData name="전동준" userId="4b419df3-e7a6-40ee-9e14-011bc93fa051" providerId="ADAL" clId="{D5AE1E38-3737-4617-AC2B-3A61A8C89C6C}" dt="2022-04-28T10:36:19.874" v="2387" actId="478"/>
          <ac:spMkLst>
            <pc:docMk/>
            <pc:sldMk cId="1573395685" sldId="458"/>
            <ac:spMk id="15" creationId="{82B5E5C9-4B52-4507-89DF-CE13CFCAA2A4}"/>
          </ac:spMkLst>
        </pc:spChg>
        <pc:spChg chg="add mod ord">
          <ac:chgData name="전동준" userId="4b419df3-e7a6-40ee-9e14-011bc93fa051" providerId="ADAL" clId="{D5AE1E38-3737-4617-AC2B-3A61A8C89C6C}" dt="2022-04-28T10:36:31.659" v="2392" actId="14100"/>
          <ac:spMkLst>
            <pc:docMk/>
            <pc:sldMk cId="1573395685" sldId="458"/>
            <ac:spMk id="16" creationId="{D5CA3285-DD39-4873-A76D-8DFB12DF9733}"/>
          </ac:spMkLst>
        </pc:spChg>
        <pc:picChg chg="add mod">
          <ac:chgData name="전동준" userId="4b419df3-e7a6-40ee-9e14-011bc93fa051" providerId="ADAL" clId="{D5AE1E38-3737-4617-AC2B-3A61A8C89C6C}" dt="2022-04-28T10:36:58.899" v="2398" actId="1076"/>
          <ac:picMkLst>
            <pc:docMk/>
            <pc:sldMk cId="1573395685" sldId="458"/>
            <ac:picMk id="17" creationId="{DBA0AC08-6239-4C84-B20D-7BDAE3E8937A}"/>
          </ac:picMkLst>
        </pc:picChg>
        <pc:picChg chg="del">
          <ac:chgData name="전동준" userId="4b419df3-e7a6-40ee-9e14-011bc93fa051" providerId="ADAL" clId="{D5AE1E38-3737-4617-AC2B-3A61A8C89C6C}" dt="2022-04-28T10:36:52.040" v="2396" actId="478"/>
          <ac:picMkLst>
            <pc:docMk/>
            <pc:sldMk cId="1573395685" sldId="458"/>
            <ac:picMk id="1026" creationId="{EE5DB843-80FE-49D8-837F-0A7A0FE7580A}"/>
          </ac:picMkLst>
        </pc:picChg>
      </pc:sldChg>
      <pc:sldChg chg="modSp">
        <pc:chgData name="전동준" userId="4b419df3-e7a6-40ee-9e14-011bc93fa051" providerId="ADAL" clId="{D5AE1E38-3737-4617-AC2B-3A61A8C89C6C}" dt="2022-04-28T10:37:12.785" v="2399" actId="207"/>
        <pc:sldMkLst>
          <pc:docMk/>
          <pc:sldMk cId="2726847328" sldId="459"/>
        </pc:sldMkLst>
        <pc:spChg chg="mod">
          <ac:chgData name="전동준" userId="4b419df3-e7a6-40ee-9e14-011bc93fa051" providerId="ADAL" clId="{D5AE1E38-3737-4617-AC2B-3A61A8C89C6C}" dt="2022-04-28T10:37:12.785" v="2399" actId="207"/>
          <ac:spMkLst>
            <pc:docMk/>
            <pc:sldMk cId="2726847328" sldId="459"/>
            <ac:spMk id="4" creationId="{06582F1B-72F0-4D3B-B312-DE5EEA8B99C4}"/>
          </ac:spMkLst>
        </pc:spChg>
      </pc:sldChg>
      <pc:sldChg chg="addSp delSp modSp add">
        <pc:chgData name="전동준" userId="4b419df3-e7a6-40ee-9e14-011bc93fa051" providerId="ADAL" clId="{D5AE1E38-3737-4617-AC2B-3A61A8C89C6C}" dt="2022-04-28T15:22:31.549" v="3996"/>
        <pc:sldMkLst>
          <pc:docMk/>
          <pc:sldMk cId="2869456451" sldId="474"/>
        </pc:sldMkLst>
        <pc:spChg chg="add mod">
          <ac:chgData name="전동준" userId="4b419df3-e7a6-40ee-9e14-011bc93fa051" providerId="ADAL" clId="{D5AE1E38-3737-4617-AC2B-3A61A8C89C6C}" dt="2022-04-28T12:28:07.513" v="3347" actId="14100"/>
          <ac:spMkLst>
            <pc:docMk/>
            <pc:sldMk cId="2869456451" sldId="474"/>
            <ac:spMk id="23" creationId="{B0912B1B-1A64-4E93-BC84-89BEAEE93418}"/>
          </ac:spMkLst>
        </pc:spChg>
        <pc:spChg chg="mod">
          <ac:chgData name="전동준" userId="4b419df3-e7a6-40ee-9e14-011bc93fa051" providerId="ADAL" clId="{D5AE1E38-3737-4617-AC2B-3A61A8C89C6C}" dt="2022-04-28T12:17:02.963" v="3214"/>
          <ac:spMkLst>
            <pc:docMk/>
            <pc:sldMk cId="2869456451" sldId="474"/>
            <ac:spMk id="49" creationId="{9EA24B3D-0709-4C03-B0BA-0F2CB17FD88F}"/>
          </ac:spMkLst>
        </pc:spChg>
        <pc:spChg chg="mod">
          <ac:chgData name="전동준" userId="4b419df3-e7a6-40ee-9e14-011bc93fa051" providerId="ADAL" clId="{D5AE1E38-3737-4617-AC2B-3A61A8C89C6C}" dt="2022-04-28T15:22:31.549" v="3996"/>
          <ac:spMkLst>
            <pc:docMk/>
            <pc:sldMk cId="2869456451" sldId="474"/>
            <ac:spMk id="50" creationId="{590C8CBF-8532-44B1-A44B-F2A5C9706BAF}"/>
          </ac:spMkLst>
        </pc:spChg>
        <pc:picChg chg="add mod modCrop">
          <ac:chgData name="전동준" userId="4b419df3-e7a6-40ee-9e14-011bc93fa051" providerId="ADAL" clId="{D5AE1E38-3737-4617-AC2B-3A61A8C89C6C}" dt="2022-04-28T13:50:18.020" v="3976" actId="1076"/>
          <ac:picMkLst>
            <pc:docMk/>
            <pc:sldMk cId="2869456451" sldId="474"/>
            <ac:picMk id="3" creationId="{7B64B18D-45AA-48BA-B642-23CBC23228DA}"/>
          </ac:picMkLst>
        </pc:picChg>
        <pc:picChg chg="del">
          <ac:chgData name="전동준" userId="4b419df3-e7a6-40ee-9e14-011bc93fa051" providerId="ADAL" clId="{D5AE1E38-3737-4617-AC2B-3A61A8C89C6C}" dt="2022-04-28T12:26:47.734" v="3316" actId="478"/>
          <ac:picMkLst>
            <pc:docMk/>
            <pc:sldMk cId="2869456451" sldId="474"/>
            <ac:picMk id="54" creationId="{6F220764-8F8A-4039-9094-C7C1C0EA8C2A}"/>
          </ac:picMkLst>
        </pc:picChg>
      </pc:sldChg>
      <pc:sldChg chg="addSp delSp add ord">
        <pc:chgData name="전동준" userId="4b419df3-e7a6-40ee-9e14-011bc93fa051" providerId="ADAL" clId="{D5AE1E38-3737-4617-AC2B-3A61A8C89C6C}" dt="2022-04-28T13:44:59.735" v="3858"/>
        <pc:sldMkLst>
          <pc:docMk/>
          <pc:sldMk cId="3895777984" sldId="475"/>
        </pc:sldMkLst>
        <pc:spChg chg="add">
          <ac:chgData name="전동준" userId="4b419df3-e7a6-40ee-9e14-011bc93fa051" providerId="ADAL" clId="{D5AE1E38-3737-4617-AC2B-3A61A8C89C6C}" dt="2022-04-28T13:44:59.735" v="3858"/>
          <ac:spMkLst>
            <pc:docMk/>
            <pc:sldMk cId="3895777984" sldId="475"/>
            <ac:spMk id="23" creationId="{422542C1-0456-48C9-8779-40C247D3E7CA}"/>
          </ac:spMkLst>
        </pc:spChg>
        <pc:picChg chg="add del">
          <ac:chgData name="전동준" userId="4b419df3-e7a6-40ee-9e14-011bc93fa051" providerId="ADAL" clId="{D5AE1E38-3737-4617-AC2B-3A61A8C89C6C}" dt="2022-04-28T12:31:28.171" v="3355" actId="478"/>
          <ac:picMkLst>
            <pc:docMk/>
            <pc:sldMk cId="3895777984" sldId="475"/>
            <ac:picMk id="23" creationId="{C2524491-52DD-479D-B35C-0DD5EC57F154}"/>
          </ac:picMkLst>
        </pc:picChg>
        <pc:picChg chg="add">
          <ac:chgData name="전동준" userId="4b419df3-e7a6-40ee-9e14-011bc93fa051" providerId="ADAL" clId="{D5AE1E38-3737-4617-AC2B-3A61A8C89C6C}" dt="2022-04-28T12:31:41.771" v="3357"/>
          <ac:picMkLst>
            <pc:docMk/>
            <pc:sldMk cId="3895777984" sldId="475"/>
            <ac:picMk id="28" creationId="{A524EFB6-AE6D-4BA5-AEC6-3F8E1C24B8B4}"/>
          </ac:picMkLst>
        </pc:picChg>
        <pc:picChg chg="del">
          <ac:chgData name="전동준" userId="4b419df3-e7a6-40ee-9e14-011bc93fa051" providerId="ADAL" clId="{D5AE1E38-3737-4617-AC2B-3A61A8C89C6C}" dt="2022-04-28T12:31:23.386" v="3353" actId="478"/>
          <ac:picMkLst>
            <pc:docMk/>
            <pc:sldMk cId="3895777984" sldId="475"/>
            <ac:picMk id="54" creationId="{6F220764-8F8A-4039-9094-C7C1C0EA8C2A}"/>
          </ac:picMkLst>
        </pc:picChg>
      </pc:sldChg>
      <pc:sldChg chg="addSp modSp add">
        <pc:chgData name="전동준" userId="4b419df3-e7a6-40ee-9e14-011bc93fa051" providerId="ADAL" clId="{D5AE1E38-3737-4617-AC2B-3A61A8C89C6C}" dt="2022-04-28T13:50:32.274" v="3984" actId="1038"/>
        <pc:sldMkLst>
          <pc:docMk/>
          <pc:sldMk cId="585800876" sldId="476"/>
        </pc:sldMkLst>
        <pc:spChg chg="mod">
          <ac:chgData name="전동준" userId="4b419df3-e7a6-40ee-9e14-011bc93fa051" providerId="ADAL" clId="{D5AE1E38-3737-4617-AC2B-3A61A8C89C6C}" dt="2022-04-28T13:43:43.695" v="3830" actId="121"/>
          <ac:spMkLst>
            <pc:docMk/>
            <pc:sldMk cId="585800876" sldId="476"/>
            <ac:spMk id="23" creationId="{B0912B1B-1A64-4E93-BC84-89BEAEE93418}"/>
          </ac:spMkLst>
        </pc:spChg>
        <pc:spChg chg="mod">
          <ac:chgData name="전동준" userId="4b419df3-e7a6-40ee-9e14-011bc93fa051" providerId="ADAL" clId="{D5AE1E38-3737-4617-AC2B-3A61A8C89C6C}" dt="2022-04-28T12:37:28.800" v="3439"/>
          <ac:spMkLst>
            <pc:docMk/>
            <pc:sldMk cId="585800876" sldId="476"/>
            <ac:spMk id="49" creationId="{9EA24B3D-0709-4C03-B0BA-0F2CB17FD88F}"/>
          </ac:spMkLst>
        </pc:spChg>
        <pc:spChg chg="mod">
          <ac:chgData name="전동준" userId="4b419df3-e7a6-40ee-9e14-011bc93fa051" providerId="ADAL" clId="{D5AE1E38-3737-4617-AC2B-3A61A8C89C6C}" dt="2022-04-28T13:48:13.648" v="3972" actId="20577"/>
          <ac:spMkLst>
            <pc:docMk/>
            <pc:sldMk cId="585800876" sldId="476"/>
            <ac:spMk id="50" creationId="{590C8CBF-8532-44B1-A44B-F2A5C9706BAF}"/>
          </ac:spMkLst>
        </pc:spChg>
        <pc:picChg chg="add mod modCrop">
          <ac:chgData name="전동준" userId="4b419df3-e7a6-40ee-9e14-011bc93fa051" providerId="ADAL" clId="{D5AE1E38-3737-4617-AC2B-3A61A8C89C6C}" dt="2022-04-28T13:50:32.274" v="3984" actId="1038"/>
          <ac:picMkLst>
            <pc:docMk/>
            <pc:sldMk cId="585800876" sldId="476"/>
            <ac:picMk id="3" creationId="{3A0F55C1-4B6C-43CE-8072-E66F43A46DE9}"/>
          </ac:picMkLst>
        </pc:picChg>
      </pc:sldChg>
      <pc:sldChg chg="addSp delSp modSp del ord">
        <pc:chgData name="전동준" userId="4b419df3-e7a6-40ee-9e14-011bc93fa051" providerId="ADAL" clId="{D5AE1E38-3737-4617-AC2B-3A61A8C89C6C}" dt="2022-04-29T04:32:59.357" v="5173" actId="2696"/>
        <pc:sldMkLst>
          <pc:docMk/>
          <pc:sldMk cId="1289004826" sldId="479"/>
        </pc:sldMkLst>
        <pc:spChg chg="mod ord">
          <ac:chgData name="전동준" userId="4b419df3-e7a6-40ee-9e14-011bc93fa051" providerId="ADAL" clId="{D5AE1E38-3737-4617-AC2B-3A61A8C89C6C}" dt="2022-04-29T02:17:59.760" v="4258" actId="1076"/>
          <ac:spMkLst>
            <pc:docMk/>
            <pc:sldMk cId="1289004826" sldId="479"/>
            <ac:spMk id="42" creationId="{CB5768B7-04A9-47B6-9CCA-0A59CEA57D0A}"/>
          </ac:spMkLst>
        </pc:spChg>
        <pc:spChg chg="add mod">
          <ac:chgData name="전동준" userId="4b419df3-e7a6-40ee-9e14-011bc93fa051" providerId="ADAL" clId="{D5AE1E38-3737-4617-AC2B-3A61A8C89C6C}" dt="2022-04-29T02:16:41.125" v="4238" actId="14100"/>
          <ac:spMkLst>
            <pc:docMk/>
            <pc:sldMk cId="1289004826" sldId="479"/>
            <ac:spMk id="43" creationId="{0493B178-B68A-4076-8430-0E5ED2A65F7B}"/>
          </ac:spMkLst>
        </pc:spChg>
        <pc:spChg chg="add del mod">
          <ac:chgData name="전동준" userId="4b419df3-e7a6-40ee-9e14-011bc93fa051" providerId="ADAL" clId="{D5AE1E38-3737-4617-AC2B-3A61A8C89C6C}" dt="2022-04-29T02:17:13.372" v="4246" actId="478"/>
          <ac:spMkLst>
            <pc:docMk/>
            <pc:sldMk cId="1289004826" sldId="479"/>
            <ac:spMk id="44" creationId="{68F7C3E9-8192-4D00-847A-9D9BEBBBCA60}"/>
          </ac:spMkLst>
        </pc:spChg>
        <pc:spChg chg="add mod ord">
          <ac:chgData name="전동준" userId="4b419df3-e7a6-40ee-9e14-011bc93fa051" providerId="ADAL" clId="{D5AE1E38-3737-4617-AC2B-3A61A8C89C6C}" dt="2022-04-29T02:17:23.468" v="4250" actId="171"/>
          <ac:spMkLst>
            <pc:docMk/>
            <pc:sldMk cId="1289004826" sldId="479"/>
            <ac:spMk id="51" creationId="{402FE750-3070-4D4D-BE15-807B1E59E2ED}"/>
          </ac:spMkLst>
        </pc:spChg>
        <pc:spChg chg="add mod">
          <ac:chgData name="전동준" userId="4b419df3-e7a6-40ee-9e14-011bc93fa051" providerId="ADAL" clId="{D5AE1E38-3737-4617-AC2B-3A61A8C89C6C}" dt="2022-04-29T02:17:31.061" v="4253" actId="1076"/>
          <ac:spMkLst>
            <pc:docMk/>
            <pc:sldMk cId="1289004826" sldId="479"/>
            <ac:spMk id="52" creationId="{7F699B85-8F0B-4030-9061-8FD190CB439C}"/>
          </ac:spMkLst>
        </pc:spChg>
        <pc:grpChg chg="add del mod">
          <ac:chgData name="전동준" userId="4b419df3-e7a6-40ee-9e14-011bc93fa051" providerId="ADAL" clId="{D5AE1E38-3737-4617-AC2B-3A61A8C89C6C}" dt="2022-04-29T02:17:26.162" v="4251" actId="478"/>
          <ac:grpSpMkLst>
            <pc:docMk/>
            <pc:sldMk cId="1289004826" sldId="479"/>
            <ac:grpSpMk id="45" creationId="{671751E4-4762-4B31-95E0-C600BA4F8FB3}"/>
          </ac:grpSpMkLst>
        </pc:grpChg>
        <pc:picChg chg="add mod">
          <ac:chgData name="전동준" userId="4b419df3-e7a6-40ee-9e14-011bc93fa051" providerId="ADAL" clId="{D5AE1E38-3737-4617-AC2B-3A61A8C89C6C}" dt="2022-04-29T02:16:59.361" v="4242" actId="1076"/>
          <ac:picMkLst>
            <pc:docMk/>
            <pc:sldMk cId="1289004826" sldId="479"/>
            <ac:picMk id="49" creationId="{8CB6E4CB-C08E-419D-BEB6-DE06A38CE75A}"/>
          </ac:picMkLst>
        </pc:picChg>
        <pc:picChg chg="add">
          <ac:chgData name="전동준" userId="4b419df3-e7a6-40ee-9e14-011bc93fa051" providerId="ADAL" clId="{D5AE1E38-3737-4617-AC2B-3A61A8C89C6C}" dt="2022-04-29T02:16:10.932" v="4236"/>
          <ac:picMkLst>
            <pc:docMk/>
            <pc:sldMk cId="1289004826" sldId="479"/>
            <ac:picMk id="50" creationId="{046B3371-28E7-4FC4-A495-C31E971E4715}"/>
          </ac:picMkLst>
        </pc:picChg>
        <pc:picChg chg="add mod">
          <ac:chgData name="전동준" userId="4b419df3-e7a6-40ee-9e14-011bc93fa051" providerId="ADAL" clId="{D5AE1E38-3737-4617-AC2B-3A61A8C89C6C}" dt="2022-04-29T02:17:47.181" v="4255" actId="1076"/>
          <ac:picMkLst>
            <pc:docMk/>
            <pc:sldMk cId="1289004826" sldId="479"/>
            <ac:picMk id="57" creationId="{F73672EF-9DA1-40C4-A50D-5D620A2CC157}"/>
          </ac:picMkLst>
        </pc:picChg>
        <pc:picChg chg="del">
          <ac:chgData name="전동준" userId="4b419df3-e7a6-40ee-9e14-011bc93fa051" providerId="ADAL" clId="{D5AE1E38-3737-4617-AC2B-3A61A8C89C6C}" dt="2022-04-29T02:15:56.867" v="4231" actId="478"/>
          <ac:picMkLst>
            <pc:docMk/>
            <pc:sldMk cId="1289004826" sldId="479"/>
            <ac:picMk id="66" creationId="{4F8FA2D8-7869-47A5-8987-C968DA6903F4}"/>
          </ac:picMkLst>
        </pc:picChg>
        <pc:picChg chg="del">
          <ac:chgData name="전동준" userId="4b419df3-e7a6-40ee-9e14-011bc93fa051" providerId="ADAL" clId="{D5AE1E38-3737-4617-AC2B-3A61A8C89C6C}" dt="2022-04-29T02:15:56.529" v="4230" actId="478"/>
          <ac:picMkLst>
            <pc:docMk/>
            <pc:sldMk cId="1289004826" sldId="479"/>
            <ac:picMk id="71" creationId="{2466CAF3-5B9A-46A1-947D-21279483A2F0}"/>
          </ac:picMkLst>
        </pc:picChg>
        <pc:picChg chg="del">
          <ac:chgData name="전동준" userId="4b419df3-e7a6-40ee-9e14-011bc93fa051" providerId="ADAL" clId="{D5AE1E38-3737-4617-AC2B-3A61A8C89C6C}" dt="2022-04-29T02:15:55.924" v="4229" actId="478"/>
          <ac:picMkLst>
            <pc:docMk/>
            <pc:sldMk cId="1289004826" sldId="479"/>
            <ac:picMk id="72" creationId="{DB1184C0-AB9A-45FC-9E7A-0E6FF3C7CEFD}"/>
          </ac:picMkLst>
        </pc:picChg>
        <pc:picChg chg="mod">
          <ac:chgData name="전동준" userId="4b419df3-e7a6-40ee-9e14-011bc93fa051" providerId="ADAL" clId="{D5AE1E38-3737-4617-AC2B-3A61A8C89C6C}" dt="2022-04-29T02:18:31.259" v="4261" actId="1076"/>
          <ac:picMkLst>
            <pc:docMk/>
            <pc:sldMk cId="1289004826" sldId="479"/>
            <ac:picMk id="106" creationId="{D485D93D-BFB9-4381-9318-80A88B1BD199}"/>
          </ac:picMkLst>
        </pc:picChg>
      </pc:sldChg>
      <pc:sldChg chg="addSp delSp modSp">
        <pc:chgData name="전동준" userId="4b419df3-e7a6-40ee-9e14-011bc93fa051" providerId="ADAL" clId="{D5AE1E38-3737-4617-AC2B-3A61A8C89C6C}" dt="2022-04-29T04:27:39.219" v="4692"/>
        <pc:sldMkLst>
          <pc:docMk/>
          <pc:sldMk cId="2712227989" sldId="482"/>
        </pc:sldMkLst>
        <pc:spChg chg="mod">
          <ac:chgData name="전동준" userId="4b419df3-e7a6-40ee-9e14-011bc93fa051" providerId="ADAL" clId="{D5AE1E38-3737-4617-AC2B-3A61A8C89C6C}" dt="2022-04-29T03:01:34.840" v="4559" actId="208"/>
          <ac:spMkLst>
            <pc:docMk/>
            <pc:sldMk cId="2712227989" sldId="482"/>
            <ac:spMk id="8" creationId="{264B1123-8063-4881-BC4C-DD51E5446850}"/>
          </ac:spMkLst>
        </pc:spChg>
        <pc:spChg chg="mod">
          <ac:chgData name="전동준" userId="4b419df3-e7a6-40ee-9e14-011bc93fa051" providerId="ADAL" clId="{D5AE1E38-3737-4617-AC2B-3A61A8C89C6C}" dt="2022-04-29T04:27:39.219" v="4692"/>
          <ac:spMkLst>
            <pc:docMk/>
            <pc:sldMk cId="2712227989" sldId="482"/>
            <ac:spMk id="32" creationId="{D62CCD84-28CE-42AB-BD57-10B5560C8CB5}"/>
          </ac:spMkLst>
        </pc:spChg>
        <pc:spChg chg="mod">
          <ac:chgData name="전동준" userId="4b419df3-e7a6-40ee-9e14-011bc93fa051" providerId="ADAL" clId="{D5AE1E38-3737-4617-AC2B-3A61A8C89C6C}" dt="2022-04-29T02:45:07.259" v="4357" actId="1076"/>
          <ac:spMkLst>
            <pc:docMk/>
            <pc:sldMk cId="2712227989" sldId="482"/>
            <ac:spMk id="42" creationId="{CB5768B7-04A9-47B6-9CCA-0A59CEA57D0A}"/>
          </ac:spMkLst>
        </pc:spChg>
        <pc:spChg chg="mod">
          <ac:chgData name="전동준" userId="4b419df3-e7a6-40ee-9e14-011bc93fa051" providerId="ADAL" clId="{D5AE1E38-3737-4617-AC2B-3A61A8C89C6C}" dt="2022-04-29T02:49:59.432" v="4421" actId="207"/>
          <ac:spMkLst>
            <pc:docMk/>
            <pc:sldMk cId="2712227989" sldId="482"/>
            <ac:spMk id="44" creationId="{323E64F9-82FB-48C6-864B-ADC466FD1FE9}"/>
          </ac:spMkLst>
        </pc:spChg>
        <pc:spChg chg="mod">
          <ac:chgData name="전동준" userId="4b419df3-e7a6-40ee-9e14-011bc93fa051" providerId="ADAL" clId="{D5AE1E38-3737-4617-AC2B-3A61A8C89C6C}" dt="2022-04-29T02:15:46.656" v="4226" actId="164"/>
          <ac:spMkLst>
            <pc:docMk/>
            <pc:sldMk cId="2712227989" sldId="482"/>
            <ac:spMk id="49" creationId="{8D655BC7-8C9B-4925-98E7-5750FED237AD}"/>
          </ac:spMkLst>
        </pc:spChg>
        <pc:spChg chg="mod">
          <ac:chgData name="전동준" userId="4b419df3-e7a6-40ee-9e14-011bc93fa051" providerId="ADAL" clId="{D5AE1E38-3737-4617-AC2B-3A61A8C89C6C}" dt="2022-04-29T02:46:20.411" v="4368" actId="20577"/>
          <ac:spMkLst>
            <pc:docMk/>
            <pc:sldMk cId="2712227989" sldId="482"/>
            <ac:spMk id="52" creationId="{57C72B39-B472-4A78-942C-BBC6378CABB2}"/>
          </ac:spMkLst>
        </pc:spChg>
        <pc:spChg chg="mod">
          <ac:chgData name="전동준" userId="4b419df3-e7a6-40ee-9e14-011bc93fa051" providerId="ADAL" clId="{D5AE1E38-3737-4617-AC2B-3A61A8C89C6C}" dt="2022-04-29T03:01:34.840" v="4559" actId="208"/>
          <ac:spMkLst>
            <pc:docMk/>
            <pc:sldMk cId="2712227989" sldId="482"/>
            <ac:spMk id="53" creationId="{8E2D795C-5FC5-40FB-A1D7-CB0F7963B58D}"/>
          </ac:spMkLst>
        </pc:spChg>
        <pc:spChg chg="mod">
          <ac:chgData name="전동준" userId="4b419df3-e7a6-40ee-9e14-011bc93fa051" providerId="ADAL" clId="{D5AE1E38-3737-4617-AC2B-3A61A8C89C6C}" dt="2022-04-29T03:01:34.840" v="4559" actId="208"/>
          <ac:spMkLst>
            <pc:docMk/>
            <pc:sldMk cId="2712227989" sldId="482"/>
            <ac:spMk id="57" creationId="{69F7CC92-396E-4426-AC88-F28AB077F7B5}"/>
          </ac:spMkLst>
        </pc:spChg>
        <pc:spChg chg="mod">
          <ac:chgData name="전동준" userId="4b419df3-e7a6-40ee-9e14-011bc93fa051" providerId="ADAL" clId="{D5AE1E38-3737-4617-AC2B-3A61A8C89C6C}" dt="2022-04-29T03:01:34.840" v="4559" actId="208"/>
          <ac:spMkLst>
            <pc:docMk/>
            <pc:sldMk cId="2712227989" sldId="482"/>
            <ac:spMk id="58" creationId="{CDBB7A7D-1675-4CCA-96EB-0B7235ADA75D}"/>
          </ac:spMkLst>
        </pc:spChg>
        <pc:spChg chg="mod">
          <ac:chgData name="전동준" userId="4b419df3-e7a6-40ee-9e14-011bc93fa051" providerId="ADAL" clId="{D5AE1E38-3737-4617-AC2B-3A61A8C89C6C}" dt="2022-04-29T04:23:51.377" v="4598" actId="1076"/>
          <ac:spMkLst>
            <pc:docMk/>
            <pc:sldMk cId="2712227989" sldId="482"/>
            <ac:spMk id="78" creationId="{58C88D05-ABF4-4A6A-9CE0-16CA88B6A6CB}"/>
          </ac:spMkLst>
        </pc:spChg>
        <pc:grpChg chg="add mod">
          <ac:chgData name="전동준" userId="4b419df3-e7a6-40ee-9e14-011bc93fa051" providerId="ADAL" clId="{D5AE1E38-3737-4617-AC2B-3A61A8C89C6C}" dt="2022-04-29T02:15:46.656" v="4226" actId="164"/>
          <ac:grpSpMkLst>
            <pc:docMk/>
            <pc:sldMk cId="2712227989" sldId="482"/>
            <ac:grpSpMk id="5" creationId="{B7BFD846-E08D-450C-A5D5-4E308355D4F9}"/>
          </ac:grpSpMkLst>
        </pc:grpChg>
        <pc:grpChg chg="mod">
          <ac:chgData name="전동준" userId="4b419df3-e7a6-40ee-9e14-011bc93fa051" providerId="ADAL" clId="{D5AE1E38-3737-4617-AC2B-3A61A8C89C6C}" dt="2022-04-29T02:49:54.915" v="4420" actId="207"/>
          <ac:grpSpMkLst>
            <pc:docMk/>
            <pc:sldMk cId="2712227989" sldId="482"/>
            <ac:grpSpMk id="9" creationId="{46D0E03F-84C2-4E85-96FD-A090A67717DF}"/>
          </ac:grpSpMkLst>
        </pc:grpChg>
        <pc:grpChg chg="mod">
          <ac:chgData name="전동준" userId="4b419df3-e7a6-40ee-9e14-011bc93fa051" providerId="ADAL" clId="{D5AE1E38-3737-4617-AC2B-3A61A8C89C6C}" dt="2022-04-29T02:53:11.560" v="4431" actId="14100"/>
          <ac:grpSpMkLst>
            <pc:docMk/>
            <pc:sldMk cId="2712227989" sldId="482"/>
            <ac:grpSpMk id="14" creationId="{B98029AD-6D0F-4401-AF08-28194487EDA0}"/>
          </ac:grpSpMkLst>
        </pc:grpChg>
        <pc:picChg chg="mod">
          <ac:chgData name="전동준" userId="4b419df3-e7a6-40ee-9e14-011bc93fa051" providerId="ADAL" clId="{D5AE1E38-3737-4617-AC2B-3A61A8C89C6C}" dt="2022-04-29T02:15:46.656" v="4226" actId="164"/>
          <ac:picMkLst>
            <pc:docMk/>
            <pc:sldMk cId="2712227989" sldId="482"/>
            <ac:picMk id="51" creationId="{F0D8DEAD-B296-40AF-A4F0-C09F0BBED79A}"/>
          </ac:picMkLst>
        </pc:picChg>
        <pc:picChg chg="add del mod">
          <ac:chgData name="전동준" userId="4b419df3-e7a6-40ee-9e14-011bc93fa051" providerId="ADAL" clId="{D5AE1E38-3737-4617-AC2B-3A61A8C89C6C}" dt="2022-04-29T02:40:38.707" v="4267" actId="478"/>
          <ac:picMkLst>
            <pc:docMk/>
            <pc:sldMk cId="2712227989" sldId="482"/>
            <ac:picMk id="78" creationId="{8A252814-1B70-4BDE-8459-B23E642F960B}"/>
          </ac:picMkLst>
        </pc:picChg>
      </pc:sldChg>
      <pc:sldChg chg="modSp add">
        <pc:chgData name="전동준" userId="4b419df3-e7a6-40ee-9e14-011bc93fa051" providerId="ADAL" clId="{D5AE1E38-3737-4617-AC2B-3A61A8C89C6C}" dt="2022-04-29T02:48:36.824" v="4418"/>
        <pc:sldMkLst>
          <pc:docMk/>
          <pc:sldMk cId="3263552255" sldId="483"/>
        </pc:sldMkLst>
        <pc:spChg chg="mod">
          <ac:chgData name="전동준" userId="4b419df3-e7a6-40ee-9e14-011bc93fa051" providerId="ADAL" clId="{D5AE1E38-3737-4617-AC2B-3A61A8C89C6C}" dt="2022-04-29T01:36:12.086" v="4048"/>
          <ac:spMkLst>
            <pc:docMk/>
            <pc:sldMk cId="3263552255" sldId="483"/>
            <ac:spMk id="34" creationId="{D232191F-90D4-4641-AFB7-E41580DD59B2}"/>
          </ac:spMkLst>
        </pc:spChg>
        <pc:spChg chg="mod">
          <ac:chgData name="전동준" userId="4b419df3-e7a6-40ee-9e14-011bc93fa051" providerId="ADAL" clId="{D5AE1E38-3737-4617-AC2B-3A61A8C89C6C}" dt="2022-04-29T01:37:01.691" v="4145"/>
          <ac:spMkLst>
            <pc:docMk/>
            <pc:sldMk cId="3263552255" sldId="483"/>
            <ac:spMk id="58" creationId="{4648557E-2A87-4BA0-B12D-ECBDFAE98CBE}"/>
          </ac:spMkLst>
        </pc:spChg>
        <pc:spChg chg="mod">
          <ac:chgData name="전동준" userId="4b419df3-e7a6-40ee-9e14-011bc93fa051" providerId="ADAL" clId="{D5AE1E38-3737-4617-AC2B-3A61A8C89C6C}" dt="2022-04-29T01:37:06.358" v="4160"/>
          <ac:spMkLst>
            <pc:docMk/>
            <pc:sldMk cId="3263552255" sldId="483"/>
            <ac:spMk id="59" creationId="{8A2BEB31-6617-4547-9A2C-50078ED8B88C}"/>
          </ac:spMkLst>
        </pc:spChg>
        <pc:spChg chg="mod">
          <ac:chgData name="전동준" userId="4b419df3-e7a6-40ee-9e14-011bc93fa051" providerId="ADAL" clId="{D5AE1E38-3737-4617-AC2B-3A61A8C89C6C}" dt="2022-04-29T01:37:23.494" v="4201"/>
          <ac:spMkLst>
            <pc:docMk/>
            <pc:sldMk cId="3263552255" sldId="483"/>
            <ac:spMk id="60" creationId="{42612DC6-1A1D-41AA-997A-E540CEE42CC7}"/>
          </ac:spMkLst>
        </pc:spChg>
        <pc:spChg chg="mod">
          <ac:chgData name="전동준" userId="4b419df3-e7a6-40ee-9e14-011bc93fa051" providerId="ADAL" clId="{D5AE1E38-3737-4617-AC2B-3A61A8C89C6C}" dt="2022-04-29T01:37:38.793" v="4225" actId="1076"/>
          <ac:spMkLst>
            <pc:docMk/>
            <pc:sldMk cId="3263552255" sldId="483"/>
            <ac:spMk id="62" creationId="{05F9A50E-A2A7-4ECE-8076-4C35C58EF183}"/>
          </ac:spMkLst>
        </pc:spChg>
        <pc:spChg chg="mod">
          <ac:chgData name="전동준" userId="4b419df3-e7a6-40ee-9e14-011bc93fa051" providerId="ADAL" clId="{D5AE1E38-3737-4617-AC2B-3A61A8C89C6C}" dt="2022-04-29T01:36:39.592" v="4079"/>
          <ac:spMkLst>
            <pc:docMk/>
            <pc:sldMk cId="3263552255" sldId="483"/>
            <ac:spMk id="65" creationId="{E62EC638-8C92-4D59-B538-0BA9385084DB}"/>
          </ac:spMkLst>
        </pc:spChg>
        <pc:spChg chg="mod">
          <ac:chgData name="전동준" userId="4b419df3-e7a6-40ee-9e14-011bc93fa051" providerId="ADAL" clId="{D5AE1E38-3737-4617-AC2B-3A61A8C89C6C}" dt="2022-04-29T02:48:36.824" v="4418"/>
          <ac:spMkLst>
            <pc:docMk/>
            <pc:sldMk cId="3263552255" sldId="483"/>
            <ac:spMk id="72" creationId="{AC0CBB16-0B69-400C-B465-47A01611A94E}"/>
          </ac:spMkLst>
        </pc:spChg>
      </pc:sldChg>
      <pc:sldChg chg="del ord">
        <pc:chgData name="전동준" userId="4b419df3-e7a6-40ee-9e14-011bc93fa051" providerId="ADAL" clId="{D5AE1E38-3737-4617-AC2B-3A61A8C89C6C}" dt="2022-04-29T02:44:14.346" v="4292" actId="2696"/>
        <pc:sldMkLst>
          <pc:docMk/>
          <pc:sldMk cId="1674377594" sldId="487"/>
        </pc:sldMkLst>
      </pc:sldChg>
      <pc:sldChg chg="modSp add del">
        <pc:chgData name="전동준" userId="4b419df3-e7a6-40ee-9e14-011bc93fa051" providerId="ADAL" clId="{D5AE1E38-3737-4617-AC2B-3A61A8C89C6C}" dt="2022-04-29T04:28:44.290" v="4778" actId="2696"/>
        <pc:sldMkLst>
          <pc:docMk/>
          <pc:sldMk cId="4285443163" sldId="488"/>
        </pc:sldMkLst>
        <pc:spChg chg="mod">
          <ac:chgData name="전동준" userId="4b419df3-e7a6-40ee-9e14-011bc93fa051" providerId="ADAL" clId="{D5AE1E38-3737-4617-AC2B-3A61A8C89C6C}" dt="2022-04-29T03:01:40.821" v="4561" actId="207"/>
          <ac:spMkLst>
            <pc:docMk/>
            <pc:sldMk cId="4285443163" sldId="488"/>
            <ac:spMk id="8" creationId="{264B1123-8063-4881-BC4C-DD51E5446850}"/>
          </ac:spMkLst>
        </pc:spChg>
        <pc:spChg chg="mod">
          <ac:chgData name="전동준" userId="4b419df3-e7a6-40ee-9e14-011bc93fa051" providerId="ADAL" clId="{D5AE1E38-3737-4617-AC2B-3A61A8C89C6C}" dt="2022-04-29T02:45:56.663" v="4361" actId="14100"/>
          <ac:spMkLst>
            <pc:docMk/>
            <pc:sldMk cId="4285443163" sldId="488"/>
            <ac:spMk id="42" creationId="{CB5768B7-04A9-47B6-9CCA-0A59CEA57D0A}"/>
          </ac:spMkLst>
        </pc:spChg>
        <pc:spChg chg="mod">
          <ac:chgData name="전동준" userId="4b419df3-e7a6-40ee-9e14-011bc93fa051" providerId="ADAL" clId="{D5AE1E38-3737-4617-AC2B-3A61A8C89C6C}" dt="2022-04-29T02:50:02.071" v="4422" actId="207"/>
          <ac:spMkLst>
            <pc:docMk/>
            <pc:sldMk cId="4285443163" sldId="488"/>
            <ac:spMk id="44" creationId="{323E64F9-82FB-48C6-864B-ADC466FD1FE9}"/>
          </ac:spMkLst>
        </pc:spChg>
        <pc:spChg chg="mod">
          <ac:chgData name="전동준" userId="4b419df3-e7a6-40ee-9e14-011bc93fa051" providerId="ADAL" clId="{D5AE1E38-3737-4617-AC2B-3A61A8C89C6C}" dt="2022-04-29T02:53:57.482" v="4462"/>
          <ac:spMkLst>
            <pc:docMk/>
            <pc:sldMk cId="4285443163" sldId="488"/>
            <ac:spMk id="52" creationId="{57C72B39-B472-4A78-942C-BBC6378CABB2}"/>
          </ac:spMkLst>
        </pc:spChg>
        <pc:spChg chg="mod">
          <ac:chgData name="전동준" userId="4b419df3-e7a6-40ee-9e14-011bc93fa051" providerId="ADAL" clId="{D5AE1E38-3737-4617-AC2B-3A61A8C89C6C}" dt="2022-04-29T03:01:40.821" v="4561" actId="207"/>
          <ac:spMkLst>
            <pc:docMk/>
            <pc:sldMk cId="4285443163" sldId="488"/>
            <ac:spMk id="53" creationId="{8E2D795C-5FC5-40FB-A1D7-CB0F7963B58D}"/>
          </ac:spMkLst>
        </pc:spChg>
        <pc:spChg chg="mod">
          <ac:chgData name="전동준" userId="4b419df3-e7a6-40ee-9e14-011bc93fa051" providerId="ADAL" clId="{D5AE1E38-3737-4617-AC2B-3A61A8C89C6C}" dt="2022-04-29T03:01:40.821" v="4561" actId="207"/>
          <ac:spMkLst>
            <pc:docMk/>
            <pc:sldMk cId="4285443163" sldId="488"/>
            <ac:spMk id="57" creationId="{69F7CC92-396E-4426-AC88-F28AB077F7B5}"/>
          </ac:spMkLst>
        </pc:spChg>
        <pc:spChg chg="mod">
          <ac:chgData name="전동준" userId="4b419df3-e7a6-40ee-9e14-011bc93fa051" providerId="ADAL" clId="{D5AE1E38-3737-4617-AC2B-3A61A8C89C6C}" dt="2022-04-29T03:01:40.821" v="4561" actId="207"/>
          <ac:spMkLst>
            <pc:docMk/>
            <pc:sldMk cId="4285443163" sldId="488"/>
            <ac:spMk id="58" creationId="{CDBB7A7D-1675-4CCA-96EB-0B7235ADA75D}"/>
          </ac:spMkLst>
        </pc:spChg>
      </pc:sldChg>
      <pc:sldChg chg="addSp modSp add del">
        <pc:chgData name="전동준" userId="4b419df3-e7a6-40ee-9e14-011bc93fa051" providerId="ADAL" clId="{D5AE1E38-3737-4617-AC2B-3A61A8C89C6C}" dt="2022-04-29T04:24:38.267" v="4623" actId="2696"/>
        <pc:sldMkLst>
          <pc:docMk/>
          <pc:sldMk cId="84307779" sldId="489"/>
        </pc:sldMkLst>
        <pc:spChg chg="mod">
          <ac:chgData name="전동준" userId="4b419df3-e7a6-40ee-9e14-011bc93fa051" providerId="ADAL" clId="{D5AE1E38-3737-4617-AC2B-3A61A8C89C6C}" dt="2022-04-29T03:01:45.734" v="4563" actId="208"/>
          <ac:spMkLst>
            <pc:docMk/>
            <pc:sldMk cId="84307779" sldId="489"/>
            <ac:spMk id="8" creationId="{264B1123-8063-4881-BC4C-DD51E5446850}"/>
          </ac:spMkLst>
        </pc:spChg>
        <pc:spChg chg="mod">
          <ac:chgData name="전동준" userId="4b419df3-e7a6-40ee-9e14-011bc93fa051" providerId="ADAL" clId="{D5AE1E38-3737-4617-AC2B-3A61A8C89C6C}" dt="2022-04-29T02:54:23.649" v="4463" actId="14100"/>
          <ac:spMkLst>
            <pc:docMk/>
            <pc:sldMk cId="84307779" sldId="489"/>
            <ac:spMk id="42" creationId="{CB5768B7-04A9-47B6-9CCA-0A59CEA57D0A}"/>
          </ac:spMkLst>
        </pc:spChg>
        <pc:spChg chg="mod">
          <ac:chgData name="전동준" userId="4b419df3-e7a6-40ee-9e14-011bc93fa051" providerId="ADAL" clId="{D5AE1E38-3737-4617-AC2B-3A61A8C89C6C}" dt="2022-04-29T02:50:32.315" v="4427" actId="1076"/>
          <ac:spMkLst>
            <pc:docMk/>
            <pc:sldMk cId="84307779" sldId="489"/>
            <ac:spMk id="44" creationId="{323E64F9-82FB-48C6-864B-ADC466FD1FE9}"/>
          </ac:spMkLst>
        </pc:spChg>
        <pc:spChg chg="mod">
          <ac:chgData name="전동준" userId="4b419df3-e7a6-40ee-9e14-011bc93fa051" providerId="ADAL" clId="{D5AE1E38-3737-4617-AC2B-3A61A8C89C6C}" dt="2022-04-29T02:53:49.267" v="4453"/>
          <ac:spMkLst>
            <pc:docMk/>
            <pc:sldMk cId="84307779" sldId="489"/>
            <ac:spMk id="52" creationId="{57C72B39-B472-4A78-942C-BBC6378CABB2}"/>
          </ac:spMkLst>
        </pc:spChg>
        <pc:spChg chg="mod">
          <ac:chgData name="전동준" userId="4b419df3-e7a6-40ee-9e14-011bc93fa051" providerId="ADAL" clId="{D5AE1E38-3737-4617-AC2B-3A61A8C89C6C}" dt="2022-04-29T03:01:45.734" v="4563" actId="208"/>
          <ac:spMkLst>
            <pc:docMk/>
            <pc:sldMk cId="84307779" sldId="489"/>
            <ac:spMk id="53" creationId="{8E2D795C-5FC5-40FB-A1D7-CB0F7963B58D}"/>
          </ac:spMkLst>
        </pc:spChg>
        <pc:spChg chg="mod">
          <ac:chgData name="전동준" userId="4b419df3-e7a6-40ee-9e14-011bc93fa051" providerId="ADAL" clId="{D5AE1E38-3737-4617-AC2B-3A61A8C89C6C}" dt="2022-04-29T03:01:45.734" v="4563" actId="208"/>
          <ac:spMkLst>
            <pc:docMk/>
            <pc:sldMk cId="84307779" sldId="489"/>
            <ac:spMk id="57" creationId="{69F7CC92-396E-4426-AC88-F28AB077F7B5}"/>
          </ac:spMkLst>
        </pc:spChg>
        <pc:spChg chg="mod">
          <ac:chgData name="전동준" userId="4b419df3-e7a6-40ee-9e14-011bc93fa051" providerId="ADAL" clId="{D5AE1E38-3737-4617-AC2B-3A61A8C89C6C}" dt="2022-04-29T03:01:45.734" v="4563" actId="208"/>
          <ac:spMkLst>
            <pc:docMk/>
            <pc:sldMk cId="84307779" sldId="489"/>
            <ac:spMk id="58" creationId="{CDBB7A7D-1675-4CCA-96EB-0B7235ADA75D}"/>
          </ac:spMkLst>
        </pc:spChg>
        <pc:spChg chg="add mod">
          <ac:chgData name="전동준" userId="4b419df3-e7a6-40ee-9e14-011bc93fa051" providerId="ADAL" clId="{D5AE1E38-3737-4617-AC2B-3A61A8C89C6C}" dt="2022-04-29T02:56:24.015" v="4465" actId="1076"/>
          <ac:spMkLst>
            <pc:docMk/>
            <pc:sldMk cId="84307779" sldId="489"/>
            <ac:spMk id="59" creationId="{6F1D5AE3-DF39-40F8-BE7E-5A926918E291}"/>
          </ac:spMkLst>
        </pc:spChg>
        <pc:spChg chg="add mod">
          <ac:chgData name="전동준" userId="4b419df3-e7a6-40ee-9e14-011bc93fa051" providerId="ADAL" clId="{D5AE1E38-3737-4617-AC2B-3A61A8C89C6C}" dt="2022-04-29T02:56:20.929" v="4464" actId="1076"/>
          <ac:spMkLst>
            <pc:docMk/>
            <pc:sldMk cId="84307779" sldId="489"/>
            <ac:spMk id="60" creationId="{6CA0430B-E384-4519-B80C-4154E6A1E238}"/>
          </ac:spMkLst>
        </pc:spChg>
      </pc:sldChg>
      <pc:sldChg chg="modSp">
        <pc:chgData name="전동준" userId="4b419df3-e7a6-40ee-9e14-011bc93fa051" providerId="ADAL" clId="{D5AE1E38-3737-4617-AC2B-3A61A8C89C6C}" dt="2022-04-29T06:40:25.142" v="5750" actId="20577"/>
        <pc:sldMkLst>
          <pc:docMk/>
          <pc:sldMk cId="815200169" sldId="490"/>
        </pc:sldMkLst>
        <pc:spChg chg="mod">
          <ac:chgData name="전동준" userId="4b419df3-e7a6-40ee-9e14-011bc93fa051" providerId="ADAL" clId="{D5AE1E38-3737-4617-AC2B-3A61A8C89C6C}" dt="2022-04-29T05:58:49.046" v="5492"/>
          <ac:spMkLst>
            <pc:docMk/>
            <pc:sldMk cId="815200169" sldId="490"/>
            <ac:spMk id="3" creationId="{4CE3AA3B-7655-4C67-91AF-A534B3CB5F7A}"/>
          </ac:spMkLst>
        </pc:spChg>
        <pc:spChg chg="mod">
          <ac:chgData name="전동준" userId="4b419df3-e7a6-40ee-9e14-011bc93fa051" providerId="ADAL" clId="{D5AE1E38-3737-4617-AC2B-3A61A8C89C6C}" dt="2022-04-29T06:40:25.142" v="5750" actId="20577"/>
          <ac:spMkLst>
            <pc:docMk/>
            <pc:sldMk cId="815200169" sldId="490"/>
            <ac:spMk id="32" creationId="{D62CCD84-28CE-42AB-BD57-10B5560C8CB5}"/>
          </ac:spMkLst>
        </pc:spChg>
        <pc:spChg chg="mod">
          <ac:chgData name="전동준" userId="4b419df3-e7a6-40ee-9e14-011bc93fa051" providerId="ADAL" clId="{D5AE1E38-3737-4617-AC2B-3A61A8C89C6C}" dt="2022-04-29T06:40:07.388" v="5717"/>
          <ac:spMkLst>
            <pc:docMk/>
            <pc:sldMk cId="815200169" sldId="490"/>
            <ac:spMk id="78" creationId="{58C88D05-ABF4-4A6A-9CE0-16CA88B6A6CB}"/>
          </ac:spMkLst>
        </pc:spChg>
        <pc:spChg chg="mod">
          <ac:chgData name="전동준" userId="4b419df3-e7a6-40ee-9e14-011bc93fa051" providerId="ADAL" clId="{D5AE1E38-3737-4617-AC2B-3A61A8C89C6C}" dt="2022-04-29T06:00:04.071" v="5537" actId="14100"/>
          <ac:spMkLst>
            <pc:docMk/>
            <pc:sldMk cId="815200169" sldId="490"/>
            <ac:spMk id="93" creationId="{C2D8F262-36F1-45D9-BCF4-89293463712B}"/>
          </ac:spMkLst>
        </pc:spChg>
        <pc:grpChg chg="mod">
          <ac:chgData name="전동준" userId="4b419df3-e7a6-40ee-9e14-011bc93fa051" providerId="ADAL" clId="{D5AE1E38-3737-4617-AC2B-3A61A8C89C6C}" dt="2022-04-29T05:48:36.900" v="5456" actId="14100"/>
          <ac:grpSpMkLst>
            <pc:docMk/>
            <pc:sldMk cId="815200169" sldId="490"/>
            <ac:grpSpMk id="9" creationId="{46D0E03F-84C2-4E85-96FD-A090A67717DF}"/>
          </ac:grpSpMkLst>
        </pc:grpChg>
      </pc:sldChg>
      <pc:sldChg chg="del">
        <pc:chgData name="전동준" userId="4b419df3-e7a6-40ee-9e14-011bc93fa051" providerId="ADAL" clId="{D5AE1E38-3737-4617-AC2B-3A61A8C89C6C}" dt="2022-04-29T04:33:20.481" v="5174" actId="2696"/>
        <pc:sldMkLst>
          <pc:docMk/>
          <pc:sldMk cId="1757137530" sldId="491"/>
        </pc:sldMkLst>
      </pc:sldChg>
      <pc:sldChg chg="modSp add ord">
        <pc:chgData name="전동준" userId="4b419df3-e7a6-40ee-9e14-011bc93fa051" providerId="ADAL" clId="{D5AE1E38-3737-4617-AC2B-3A61A8C89C6C}" dt="2022-04-29T05:10:28.055" v="5427"/>
        <pc:sldMkLst>
          <pc:docMk/>
          <pc:sldMk cId="498182193" sldId="494"/>
        </pc:sldMkLst>
        <pc:spChg chg="mod">
          <ac:chgData name="전동준" userId="4b419df3-e7a6-40ee-9e14-011bc93fa051" providerId="ADAL" clId="{D5AE1E38-3737-4617-AC2B-3A61A8C89C6C}" dt="2022-04-29T05:10:28.055" v="5427"/>
          <ac:spMkLst>
            <pc:docMk/>
            <pc:sldMk cId="498182193" sldId="494"/>
            <ac:spMk id="32" creationId="{D62CCD84-28CE-42AB-BD57-10B5560C8CB5}"/>
          </ac:spMkLst>
        </pc:spChg>
        <pc:spChg chg="mod">
          <ac:chgData name="전동준" userId="4b419df3-e7a6-40ee-9e14-011bc93fa051" providerId="ADAL" clId="{D5AE1E38-3737-4617-AC2B-3A61A8C89C6C}" dt="2022-04-29T04:32:37.492" v="5172" actId="1076"/>
          <ac:spMkLst>
            <pc:docMk/>
            <pc:sldMk cId="498182193" sldId="494"/>
            <ac:spMk id="42" creationId="{CB5768B7-04A9-47B6-9CCA-0A59CEA57D0A}"/>
          </ac:spMkLst>
        </pc:spChg>
        <pc:spChg chg="mod">
          <ac:chgData name="전동준" userId="4b419df3-e7a6-40ee-9e14-011bc93fa051" providerId="ADAL" clId="{D5AE1E38-3737-4617-AC2B-3A61A8C89C6C}" dt="2022-04-29T04:28:36.605" v="4755"/>
          <ac:spMkLst>
            <pc:docMk/>
            <pc:sldMk cId="498182193" sldId="494"/>
            <ac:spMk id="52" creationId="{57C72B39-B472-4A78-942C-BBC6378CABB2}"/>
          </ac:spMkLst>
        </pc:spChg>
        <pc:spChg chg="mod">
          <ac:chgData name="전동준" userId="4b419df3-e7a6-40ee-9e14-011bc93fa051" providerId="ADAL" clId="{D5AE1E38-3737-4617-AC2B-3A61A8C89C6C}" dt="2022-04-29T04:28:40.174" v="4777"/>
          <ac:spMkLst>
            <pc:docMk/>
            <pc:sldMk cId="498182193" sldId="494"/>
            <ac:spMk id="78" creationId="{58C88D05-ABF4-4A6A-9CE0-16CA88B6A6CB}"/>
          </ac:spMkLst>
        </pc:spChg>
      </pc:sldChg>
      <pc:sldChg chg="add">
        <pc:chgData name="전동준" userId="4b419df3-e7a6-40ee-9e14-011bc93fa051" providerId="ADAL" clId="{D5AE1E38-3737-4617-AC2B-3A61A8C89C6C}" dt="2022-04-29T04:28:28.364" v="4733"/>
        <pc:sldMkLst>
          <pc:docMk/>
          <pc:sldMk cId="719975383" sldId="495"/>
        </pc:sldMkLst>
      </pc:sldChg>
      <pc:sldChg chg="addSp delSp modSp">
        <pc:chgData name="전동준" userId="4b419df3-e7a6-40ee-9e14-011bc93fa051" providerId="ADAL" clId="{D5AE1E38-3737-4617-AC2B-3A61A8C89C6C}" dt="2022-04-29T06:58:29.282" v="5822" actId="478"/>
        <pc:sldMkLst>
          <pc:docMk/>
          <pc:sldMk cId="4066636580" sldId="495"/>
        </pc:sldMkLst>
        <pc:spChg chg="add del">
          <ac:chgData name="전동준" userId="4b419df3-e7a6-40ee-9e14-011bc93fa051" providerId="ADAL" clId="{D5AE1E38-3737-4617-AC2B-3A61A8C89C6C}" dt="2022-04-29T06:58:29.282" v="5822" actId="478"/>
          <ac:spMkLst>
            <pc:docMk/>
            <pc:sldMk cId="4066636580" sldId="495"/>
            <ac:spMk id="43" creationId="{2D07F343-9106-4DEE-9473-FB119EB9AE92}"/>
          </ac:spMkLst>
        </pc:spChg>
        <pc:spChg chg="mod">
          <ac:chgData name="전동준" userId="4b419df3-e7a6-40ee-9e14-011bc93fa051" providerId="ADAL" clId="{D5AE1E38-3737-4617-AC2B-3A61A8C89C6C}" dt="2022-04-29T06:18:17.685" v="5607"/>
          <ac:spMkLst>
            <pc:docMk/>
            <pc:sldMk cId="4066636580" sldId="495"/>
            <ac:spMk id="72" creationId="{AC0CBB16-0B69-400C-B465-47A01611A94E}"/>
          </ac:spMkLst>
        </pc:spChg>
      </pc:sldChg>
      <pc:sldChg chg="addSp delSp modSp">
        <pc:chgData name="전동준" userId="4b419df3-e7a6-40ee-9e14-011bc93fa051" providerId="ADAL" clId="{D5AE1E38-3737-4617-AC2B-3A61A8C89C6C}" dt="2022-04-29T05:42:13.792" v="5453" actId="478"/>
        <pc:sldMkLst>
          <pc:docMk/>
          <pc:sldMk cId="719975383" sldId="496"/>
        </pc:sldMkLst>
        <pc:spChg chg="mod">
          <ac:chgData name="전동준" userId="4b419df3-e7a6-40ee-9e14-011bc93fa051" providerId="ADAL" clId="{D5AE1E38-3737-4617-AC2B-3A61A8C89C6C}" dt="2022-04-29T05:34:15.228" v="5445" actId="20577"/>
          <ac:spMkLst>
            <pc:docMk/>
            <pc:sldMk cId="719975383" sldId="496"/>
            <ac:spMk id="32" creationId="{D62CCD84-28CE-42AB-BD57-10B5560C8CB5}"/>
          </ac:spMkLst>
        </pc:spChg>
        <pc:picChg chg="add mod">
          <ac:chgData name="전동준" userId="4b419df3-e7a6-40ee-9e14-011bc93fa051" providerId="ADAL" clId="{D5AE1E38-3737-4617-AC2B-3A61A8C89C6C}" dt="2022-04-29T05:35:33.007" v="5450" actId="1076"/>
          <ac:picMkLst>
            <pc:docMk/>
            <pc:sldMk cId="719975383" sldId="496"/>
            <ac:picMk id="6" creationId="{7FD85551-9CDF-4D77-AC59-72E38F73818C}"/>
          </ac:picMkLst>
        </pc:picChg>
        <pc:picChg chg="add del mod">
          <ac:chgData name="전동준" userId="4b419df3-e7a6-40ee-9e14-011bc93fa051" providerId="ADAL" clId="{D5AE1E38-3737-4617-AC2B-3A61A8C89C6C}" dt="2022-04-29T05:42:13.792" v="5453" actId="478"/>
          <ac:picMkLst>
            <pc:docMk/>
            <pc:sldMk cId="719975383" sldId="496"/>
            <ac:picMk id="23" creationId="{F75FC9FE-62CE-44D6-B29A-81D5E1F13B93}"/>
          </ac:picMkLst>
        </pc:picChg>
      </pc:sldChg>
      <pc:sldChg chg="addSp delSp modSp">
        <pc:chgData name="전동준" userId="4b419df3-e7a6-40ee-9e14-011bc93fa051" providerId="ADAL" clId="{D5AE1E38-3737-4617-AC2B-3A61A8C89C6C}" dt="2022-04-29T06:59:52.630" v="5828" actId="1076"/>
        <pc:sldMkLst>
          <pc:docMk/>
          <pc:sldMk cId="3533013450" sldId="497"/>
        </pc:sldMkLst>
        <pc:spChg chg="mod">
          <ac:chgData name="전동준" userId="4b419df3-e7a6-40ee-9e14-011bc93fa051" providerId="ADAL" clId="{D5AE1E38-3737-4617-AC2B-3A61A8C89C6C}" dt="2022-04-29T05:59:10.428" v="5511" actId="20577"/>
          <ac:spMkLst>
            <pc:docMk/>
            <pc:sldMk cId="3533013450" sldId="497"/>
            <ac:spMk id="3" creationId="{4CE3AA3B-7655-4C67-91AF-A534B3CB5F7A}"/>
          </ac:spMkLst>
        </pc:spChg>
        <pc:spChg chg="del">
          <ac:chgData name="전동준" userId="4b419df3-e7a6-40ee-9e14-011bc93fa051" providerId="ADAL" clId="{D5AE1E38-3737-4617-AC2B-3A61A8C89C6C}" dt="2022-04-29T05:57:06.135" v="5466" actId="478"/>
          <ac:spMkLst>
            <pc:docMk/>
            <pc:sldMk cId="3533013450" sldId="497"/>
            <ac:spMk id="66" creationId="{3EA1A2E6-4B49-4C61-B2F3-80B784EDF62F}"/>
          </ac:spMkLst>
        </pc:spChg>
        <pc:spChg chg="add">
          <ac:chgData name="전동준" userId="4b419df3-e7a6-40ee-9e14-011bc93fa051" providerId="ADAL" clId="{D5AE1E38-3737-4617-AC2B-3A61A8C89C6C}" dt="2022-04-29T05:57:06.911" v="5467"/>
          <ac:spMkLst>
            <pc:docMk/>
            <pc:sldMk cId="3533013450" sldId="497"/>
            <ac:spMk id="67" creationId="{8FC8431C-0C8C-4902-A00B-20DBA6C8B160}"/>
          </ac:spMkLst>
        </pc:spChg>
        <pc:picChg chg="add mod">
          <ac:chgData name="전동준" userId="4b419df3-e7a6-40ee-9e14-011bc93fa051" providerId="ADAL" clId="{D5AE1E38-3737-4617-AC2B-3A61A8C89C6C}" dt="2022-04-29T06:59:52.630" v="5828" actId="1076"/>
          <ac:picMkLst>
            <pc:docMk/>
            <pc:sldMk cId="3533013450" sldId="497"/>
            <ac:picMk id="6" creationId="{03D217E0-90BE-45F0-85A4-897A64A6C7D5}"/>
          </ac:picMkLst>
        </pc:picChg>
      </pc:sldChg>
      <pc:sldChg chg="addSp delSp modSp ord">
        <pc:chgData name="전동준" userId="4b419df3-e7a6-40ee-9e14-011bc93fa051" providerId="ADAL" clId="{D5AE1E38-3737-4617-AC2B-3A61A8C89C6C}" dt="2022-04-29T05:59:16.603" v="5518"/>
        <pc:sldMkLst>
          <pc:docMk/>
          <pc:sldMk cId="826902286" sldId="498"/>
        </pc:sldMkLst>
        <pc:spChg chg="mod">
          <ac:chgData name="전동준" userId="4b419df3-e7a6-40ee-9e14-011bc93fa051" providerId="ADAL" clId="{D5AE1E38-3737-4617-AC2B-3A61A8C89C6C}" dt="2022-04-29T05:59:16.603" v="5518"/>
          <ac:spMkLst>
            <pc:docMk/>
            <pc:sldMk cId="826902286" sldId="498"/>
            <ac:spMk id="3" creationId="{4CE3AA3B-7655-4C67-91AF-A534B3CB5F7A}"/>
          </ac:spMkLst>
        </pc:spChg>
        <pc:spChg chg="add">
          <ac:chgData name="전동준" userId="4b419df3-e7a6-40ee-9e14-011bc93fa051" providerId="ADAL" clId="{D5AE1E38-3737-4617-AC2B-3A61A8C89C6C}" dt="2022-04-29T05:57:09.968" v="5469"/>
          <ac:spMkLst>
            <pc:docMk/>
            <pc:sldMk cId="826902286" sldId="498"/>
            <ac:spMk id="57" creationId="{A2B40735-FC46-4002-B56D-47FAC5029A83}"/>
          </ac:spMkLst>
        </pc:spChg>
        <pc:spChg chg="del">
          <ac:chgData name="전동준" userId="4b419df3-e7a6-40ee-9e14-011bc93fa051" providerId="ADAL" clId="{D5AE1E38-3737-4617-AC2B-3A61A8C89C6C}" dt="2022-04-29T05:57:09.275" v="5468" actId="478"/>
          <ac:spMkLst>
            <pc:docMk/>
            <pc:sldMk cId="826902286" sldId="498"/>
            <ac:spMk id="65" creationId="{6EDF7756-9A85-4BC5-95AB-B720F213C450}"/>
          </ac:spMkLst>
        </pc:spChg>
      </pc:sldChg>
    </pc:docChg>
  </pc:docChgLst>
  <pc:docChgLst>
    <pc:chgData name="이윤우" userId="S::d015014@aivle.kt.co.kr::d355e005-16a3-4cfc-9ee5-35bf7d9a94ea" providerId="AD" clId="Web-{1B63B9FE-4312-4044-BE02-458DCB9CF906}"/>
    <pc:docChg chg="modSld">
      <pc:chgData name="이윤우" userId="S::d015014@aivle.kt.co.kr::d355e005-16a3-4cfc-9ee5-35bf7d9a94ea" providerId="AD" clId="Web-{1B63B9FE-4312-4044-BE02-458DCB9CF906}" dt="2022-04-20T06:26:37.887" v="2" actId="1076"/>
      <pc:docMkLst>
        <pc:docMk/>
      </pc:docMkLst>
    </pc:docChg>
  </pc:docChgLst>
  <pc:docChgLst>
    <pc:chgData name="김진수" userId="S::d015002@aivle.kt.co.kr::b0f60020-2f29-4122-ac04-8e4ccb7b47d5" providerId="AD" clId="Web-{8221FC87-99A6-4CDA-A17C-870DE5C92E55}"/>
    <pc:docChg chg="modSld">
      <pc:chgData name="김진수" userId="S::d015002@aivle.kt.co.kr::b0f60020-2f29-4122-ac04-8e4ccb7b47d5" providerId="AD" clId="Web-{8221FC87-99A6-4CDA-A17C-870DE5C92E55}" dt="2022-04-26T07:03:57.623" v="70" actId="20577"/>
      <pc:docMkLst>
        <pc:docMk/>
      </pc:docMkLst>
      <pc:sldChg chg="modSp">
        <pc:chgData name="김진수" userId="S::d015002@aivle.kt.co.kr::b0f60020-2f29-4122-ac04-8e4ccb7b47d5" providerId="AD" clId="Web-{8221FC87-99A6-4CDA-A17C-870DE5C92E55}" dt="2022-04-26T07:03:57.623" v="70" actId="20577"/>
        <pc:sldMkLst>
          <pc:docMk/>
          <pc:sldMk cId="549097505" sldId="387"/>
        </pc:sldMkLst>
        <pc:spChg chg="mod">
          <ac:chgData name="김진수" userId="S::d015002@aivle.kt.co.kr::b0f60020-2f29-4122-ac04-8e4ccb7b47d5" providerId="AD" clId="Web-{8221FC87-99A6-4CDA-A17C-870DE5C92E55}" dt="2022-04-26T07:03:57.623" v="70" actId="20577"/>
          <ac:spMkLst>
            <pc:docMk/>
            <pc:sldMk cId="549097505" sldId="387"/>
            <ac:spMk id="37" creationId="{9A2F17F4-EBD5-4F04-92E8-0548C672C615}"/>
          </ac:spMkLst>
        </pc:spChg>
      </pc:sldChg>
    </pc:docChg>
  </pc:docChgLst>
  <pc:docChgLst>
    <pc:chgData name="박윤지" userId="S::d015008@aivle.kt.co.kr::33e555ee-360e-4b2f-92dd-e525d647538d" providerId="AD" clId="Web-{F0556836-B3BA-4BCD-BFCE-E75C78A6B13E}"/>
    <pc:docChg chg="addSld delSld modSld">
      <pc:chgData name="박윤지" userId="S::d015008@aivle.kt.co.kr::33e555ee-360e-4b2f-92dd-e525d647538d" providerId="AD" clId="Web-{F0556836-B3BA-4BCD-BFCE-E75C78A6B13E}" dt="2022-04-15T05:23:51.856" v="5"/>
      <pc:docMkLst>
        <pc:docMk/>
      </pc:docMkLst>
    </pc:docChg>
  </pc:docChgLst>
  <pc:docChgLst>
    <pc:chgData name="이윤우" userId="S::d015014@aivle.kt.co.kr::d355e005-16a3-4cfc-9ee5-35bf7d9a94ea" providerId="AD" clId="Web-{EF3E3D9F-393B-4FFD-93C3-CC8B90E9356C}"/>
    <pc:docChg chg="modSld">
      <pc:chgData name="이윤우" userId="S::d015014@aivle.kt.co.kr::d355e005-16a3-4cfc-9ee5-35bf7d9a94ea" providerId="AD" clId="Web-{EF3E3D9F-393B-4FFD-93C3-CC8B90E9356C}" dt="2022-04-22T05:09:14.048" v="1" actId="1076"/>
      <pc:docMkLst>
        <pc:docMk/>
      </pc:docMkLst>
    </pc:docChg>
  </pc:docChgLst>
  <pc:docChgLst>
    <pc:chgData name="박강현" userId="S::d015006@aivle.kt.co.kr::46806780-6bf9-408d-bd4c-423e25111436" providerId="AD" clId="Web-{687F4868-5C0C-4194-A814-AD5EA2B600C2}"/>
    <pc:docChg chg="addSld modSld">
      <pc:chgData name="박강현" userId="S::d015006@aivle.kt.co.kr::46806780-6bf9-408d-bd4c-423e25111436" providerId="AD" clId="Web-{687F4868-5C0C-4194-A814-AD5EA2B600C2}" dt="2022-04-26T06:27:17.575" v="587"/>
      <pc:docMkLst>
        <pc:docMk/>
      </pc:docMkLst>
      <pc:sldChg chg="addSp delSp modSp add replId">
        <pc:chgData name="박강현" userId="S::d015006@aivle.kt.co.kr::46806780-6bf9-408d-bd4c-423e25111436" providerId="AD" clId="Web-{687F4868-5C0C-4194-A814-AD5EA2B600C2}" dt="2022-04-26T06:25:08.602" v="453"/>
        <pc:sldMkLst>
          <pc:docMk/>
          <pc:sldMk cId="2952305016" sldId="428"/>
        </pc:sldMkLst>
        <pc:spChg chg="mod">
          <ac:chgData name="박강현" userId="S::d015006@aivle.kt.co.kr::46806780-6bf9-408d-bd4c-423e25111436" providerId="AD" clId="Web-{687F4868-5C0C-4194-A814-AD5EA2B600C2}" dt="2022-04-26T06:06:07.342" v="24" actId="20577"/>
          <ac:spMkLst>
            <pc:docMk/>
            <pc:sldMk cId="2952305016" sldId="428"/>
            <ac:spMk id="2" creationId="{E24F392F-3983-DB19-35A1-4D4B9F7C5FE6}"/>
          </ac:spMkLst>
        </pc:spChg>
        <pc:spChg chg="add mod">
          <ac:chgData name="박강현" userId="S::d015006@aivle.kt.co.kr::46806780-6bf9-408d-bd4c-423e25111436" providerId="AD" clId="Web-{687F4868-5C0C-4194-A814-AD5EA2B600C2}" dt="2022-04-26T06:10:12.410" v="88" actId="14100"/>
          <ac:spMkLst>
            <pc:docMk/>
            <pc:sldMk cId="2952305016" sldId="428"/>
            <ac:spMk id="6" creationId="{0C42FCBB-8069-32DB-EBAF-A96CF0CF834D}"/>
          </ac:spMkLst>
        </pc:spChg>
        <pc:spChg chg="add del mod">
          <ac:chgData name="박강현" userId="S::d015006@aivle.kt.co.kr::46806780-6bf9-408d-bd4c-423e25111436" providerId="AD" clId="Web-{687F4868-5C0C-4194-A814-AD5EA2B600C2}" dt="2022-04-26T06:08:13.860" v="57"/>
          <ac:spMkLst>
            <pc:docMk/>
            <pc:sldMk cId="2952305016" sldId="428"/>
            <ac:spMk id="7" creationId="{147B2890-1EA1-94A9-4DA5-E247B68F7D61}"/>
          </ac:spMkLst>
        </pc:spChg>
        <pc:spChg chg="add del mod">
          <ac:chgData name="박강현" userId="S::d015006@aivle.kt.co.kr::46806780-6bf9-408d-bd4c-423e25111436" providerId="AD" clId="Web-{687F4868-5C0C-4194-A814-AD5EA2B600C2}" dt="2022-04-26T06:11:01.989" v="114"/>
          <ac:spMkLst>
            <pc:docMk/>
            <pc:sldMk cId="2952305016" sldId="428"/>
            <ac:spMk id="9" creationId="{20708E54-E97F-5279-687A-7B0B66E1598D}"/>
          </ac:spMkLst>
        </pc:spChg>
        <pc:spChg chg="add mod">
          <ac:chgData name="박강현" userId="S::d015006@aivle.kt.co.kr::46806780-6bf9-408d-bd4c-423e25111436" providerId="AD" clId="Web-{687F4868-5C0C-4194-A814-AD5EA2B600C2}" dt="2022-04-26T06:13:58.478" v="237" actId="1076"/>
          <ac:spMkLst>
            <pc:docMk/>
            <pc:sldMk cId="2952305016" sldId="428"/>
            <ac:spMk id="10" creationId="{CFEFFBCE-E95A-6631-0923-B40D6EB3FE6A}"/>
          </ac:spMkLst>
        </pc:spChg>
        <pc:spChg chg="add mod ord">
          <ac:chgData name="박강현" userId="S::d015006@aivle.kt.co.kr::46806780-6bf9-408d-bd4c-423e25111436" providerId="AD" clId="Web-{687F4868-5C0C-4194-A814-AD5EA2B600C2}" dt="2022-04-26T06:14:21.197" v="246"/>
          <ac:spMkLst>
            <pc:docMk/>
            <pc:sldMk cId="2952305016" sldId="428"/>
            <ac:spMk id="11" creationId="{3BAE5D43-2897-404A-5ABF-3C20C18A34EF}"/>
          </ac:spMkLst>
        </pc:spChg>
        <pc:spChg chg="add del mod">
          <ac:chgData name="박강현" userId="S::d015006@aivle.kt.co.kr::46806780-6bf9-408d-bd4c-423e25111436" providerId="AD" clId="Web-{687F4868-5C0C-4194-A814-AD5EA2B600C2}" dt="2022-04-26T06:11:02.723" v="115"/>
          <ac:spMkLst>
            <pc:docMk/>
            <pc:sldMk cId="2952305016" sldId="428"/>
            <ac:spMk id="12" creationId="{94205A7C-97B5-3F7B-058F-3926EC30B578}"/>
          </ac:spMkLst>
        </pc:spChg>
        <pc:spChg chg="add mod">
          <ac:chgData name="박강현" userId="S::d015006@aivle.kt.co.kr::46806780-6bf9-408d-bd4c-423e25111436" providerId="AD" clId="Web-{687F4868-5C0C-4194-A814-AD5EA2B600C2}" dt="2022-04-26T06:13:46.680" v="235" actId="1076"/>
          <ac:spMkLst>
            <pc:docMk/>
            <pc:sldMk cId="2952305016" sldId="428"/>
            <ac:spMk id="13" creationId="{927D3F22-7906-A37D-1C18-F6957176EB72}"/>
          </ac:spMkLst>
        </pc:spChg>
        <pc:spChg chg="add mod">
          <ac:chgData name="박강현" userId="S::d015006@aivle.kt.co.kr::46806780-6bf9-408d-bd4c-423e25111436" providerId="AD" clId="Web-{687F4868-5C0C-4194-A814-AD5EA2B600C2}" dt="2022-04-26T06:13:49.149" v="236" actId="1076"/>
          <ac:spMkLst>
            <pc:docMk/>
            <pc:sldMk cId="2952305016" sldId="428"/>
            <ac:spMk id="14" creationId="{78ED8533-BC6D-1E28-B934-72091675B6EE}"/>
          </ac:spMkLst>
        </pc:spChg>
        <pc:spChg chg="add mod">
          <ac:chgData name="박강현" userId="S::d015006@aivle.kt.co.kr::46806780-6bf9-408d-bd4c-423e25111436" providerId="AD" clId="Web-{687F4868-5C0C-4194-A814-AD5EA2B600C2}" dt="2022-04-26T06:16:34.872" v="267"/>
          <ac:spMkLst>
            <pc:docMk/>
            <pc:sldMk cId="2952305016" sldId="428"/>
            <ac:spMk id="33" creationId="{EB4E6205-954E-50F2-293F-AA2E4FF4AA34}"/>
          </ac:spMkLst>
        </pc:spChg>
        <pc:spChg chg="add mod ord">
          <ac:chgData name="박강현" userId="S::d015006@aivle.kt.co.kr::46806780-6bf9-408d-bd4c-423e25111436" providerId="AD" clId="Web-{687F4868-5C0C-4194-A814-AD5EA2B600C2}" dt="2022-04-26T06:16:34.841" v="266"/>
          <ac:spMkLst>
            <pc:docMk/>
            <pc:sldMk cId="2952305016" sldId="428"/>
            <ac:spMk id="35" creationId="{8204B3FE-AE21-D21C-73BB-F7FC31F31649}"/>
          </ac:spMkLst>
        </pc:spChg>
        <pc:spChg chg="add mod">
          <ac:chgData name="박강현" userId="S::d015006@aivle.kt.co.kr::46806780-6bf9-408d-bd4c-423e25111436" providerId="AD" clId="Web-{687F4868-5C0C-4194-A814-AD5EA2B600C2}" dt="2022-04-26T06:13:58.524" v="241" actId="1076"/>
          <ac:spMkLst>
            <pc:docMk/>
            <pc:sldMk cId="2952305016" sldId="428"/>
            <ac:spMk id="36" creationId="{88FBB9A8-53FB-6DA8-F577-9F15476EFAFE}"/>
          </ac:spMkLst>
        </pc:spChg>
        <pc:spChg chg="add mod ord">
          <ac:chgData name="박강현" userId="S::d015006@aivle.kt.co.kr::46806780-6bf9-408d-bd4c-423e25111436" providerId="AD" clId="Web-{687F4868-5C0C-4194-A814-AD5EA2B600C2}" dt="2022-04-26T06:15:08.385" v="254"/>
          <ac:spMkLst>
            <pc:docMk/>
            <pc:sldMk cId="2952305016" sldId="428"/>
            <ac:spMk id="37" creationId="{28B20E8C-CC09-A448-C5AF-AFA971ACF988}"/>
          </ac:spMkLst>
        </pc:spChg>
        <pc:spChg chg="add mod">
          <ac:chgData name="박강현" userId="S::d015006@aivle.kt.co.kr::46806780-6bf9-408d-bd4c-423e25111436" providerId="AD" clId="Web-{687F4868-5C0C-4194-A814-AD5EA2B600C2}" dt="2022-04-26T06:13:58.571" v="244" actId="1076"/>
          <ac:spMkLst>
            <pc:docMk/>
            <pc:sldMk cId="2952305016" sldId="428"/>
            <ac:spMk id="38" creationId="{F35AE6AA-85B6-AA51-8717-1ADFE4768F96}"/>
          </ac:spMkLst>
        </pc:spChg>
        <pc:spChg chg="add mod ord">
          <ac:chgData name="박강현" userId="S::d015006@aivle.kt.co.kr::46806780-6bf9-408d-bd4c-423e25111436" providerId="AD" clId="Web-{687F4868-5C0C-4194-A814-AD5EA2B600C2}" dt="2022-04-26T06:14:59.416" v="252"/>
          <ac:spMkLst>
            <pc:docMk/>
            <pc:sldMk cId="2952305016" sldId="428"/>
            <ac:spMk id="39" creationId="{414B11A6-E6B1-8666-8BA7-1949F7058E2C}"/>
          </ac:spMkLst>
        </pc:spChg>
        <pc:grpChg chg="add mod">
          <ac:chgData name="박강현" userId="S::d015006@aivle.kt.co.kr::46806780-6bf9-408d-bd4c-423e25111436" providerId="AD" clId="Web-{687F4868-5C0C-4194-A814-AD5EA2B600C2}" dt="2022-04-26T06:16:13.121" v="263" actId="1076"/>
          <ac:grpSpMkLst>
            <pc:docMk/>
            <pc:sldMk cId="2952305016" sldId="428"/>
            <ac:grpSpMk id="15" creationId="{A1F7F033-46AA-D397-D2BC-BFA07A87E21A}"/>
          </ac:grpSpMkLst>
        </pc:grpChg>
        <pc:grpChg chg="add mod">
          <ac:chgData name="박강현" userId="S::d015006@aivle.kt.co.kr::46806780-6bf9-408d-bd4c-423e25111436" providerId="AD" clId="Web-{687F4868-5C0C-4194-A814-AD5EA2B600C2}" dt="2022-04-26T06:16:06.246" v="262" actId="1076"/>
          <ac:grpSpMkLst>
            <pc:docMk/>
            <pc:sldMk cId="2952305016" sldId="428"/>
            <ac:grpSpMk id="16" creationId="{21FF71F8-74F2-ED41-0744-A6E1F2CAC4D5}"/>
          </ac:grpSpMkLst>
        </pc:grpChg>
        <pc:grpChg chg="add mod">
          <ac:chgData name="박강현" userId="S::d015006@aivle.kt.co.kr::46806780-6bf9-408d-bd4c-423e25111436" providerId="AD" clId="Web-{687F4868-5C0C-4194-A814-AD5EA2B600C2}" dt="2022-04-26T06:16:26.965" v="265" actId="1076"/>
          <ac:grpSpMkLst>
            <pc:docMk/>
            <pc:sldMk cId="2952305016" sldId="428"/>
            <ac:grpSpMk id="30" creationId="{5580CB21-EA62-8BB8-637C-9FF87DE80840}"/>
          </ac:grpSpMkLst>
        </pc:grpChg>
        <pc:grpChg chg="add mod">
          <ac:chgData name="박강현" userId="S::d015006@aivle.kt.co.kr::46806780-6bf9-408d-bd4c-423e25111436" providerId="AD" clId="Web-{687F4868-5C0C-4194-A814-AD5EA2B600C2}" dt="2022-04-26T06:15:52.183" v="261" actId="1076"/>
          <ac:grpSpMkLst>
            <pc:docMk/>
            <pc:sldMk cId="2952305016" sldId="428"/>
            <ac:grpSpMk id="32" creationId="{E7C3CD72-E068-61FE-1132-4DEB962DFBF8}"/>
          </ac:grpSpMkLst>
        </pc:grpChg>
        <pc:picChg chg="add del mod">
          <ac:chgData name="박강현" userId="S::d015006@aivle.kt.co.kr::46806780-6bf9-408d-bd4c-423e25111436" providerId="AD" clId="Web-{687F4868-5C0C-4194-A814-AD5EA2B600C2}" dt="2022-04-26T06:06:54.640" v="27"/>
          <ac:picMkLst>
            <pc:docMk/>
            <pc:sldMk cId="2952305016" sldId="428"/>
            <ac:picMk id="4" creationId="{EF053F36-1228-2001-8BFB-867333DFA0FE}"/>
          </ac:picMkLst>
        </pc:picChg>
        <pc:picChg chg="add mod">
          <ac:chgData name="박강현" userId="S::d015006@aivle.kt.co.kr::46806780-6bf9-408d-bd4c-423e25111436" providerId="AD" clId="Web-{687F4868-5C0C-4194-A814-AD5EA2B600C2}" dt="2022-04-26T06:09:49.441" v="82" actId="1076"/>
          <ac:picMkLst>
            <pc:docMk/>
            <pc:sldMk cId="2952305016" sldId="428"/>
            <ac:picMk id="5" creationId="{86666792-A39C-0CD4-3228-8FC5F37FF3FF}"/>
          </ac:picMkLst>
        </pc:picChg>
        <pc:picChg chg="add del mod">
          <ac:chgData name="박강현" userId="S::d015006@aivle.kt.co.kr::46806780-6bf9-408d-bd4c-423e25111436" providerId="AD" clId="Web-{687F4868-5C0C-4194-A814-AD5EA2B600C2}" dt="2022-04-26T06:25:08.602" v="453"/>
          <ac:picMkLst>
            <pc:docMk/>
            <pc:sldMk cId="2952305016" sldId="428"/>
            <ac:picMk id="40" creationId="{5619927C-1DC9-8529-1C66-DB596FEFCDCB}"/>
          </ac:picMkLst>
        </pc:picChg>
      </pc:sldChg>
      <pc:sldChg chg="addSp delSp modSp add replId">
        <pc:chgData name="박강현" userId="S::d015006@aivle.kt.co.kr::46806780-6bf9-408d-bd4c-423e25111436" providerId="AD" clId="Web-{687F4868-5C0C-4194-A814-AD5EA2B600C2}" dt="2022-04-26T06:21:31.925" v="401" actId="1076"/>
        <pc:sldMkLst>
          <pc:docMk/>
          <pc:sldMk cId="2984426155" sldId="429"/>
        </pc:sldMkLst>
        <pc:spChg chg="mod">
          <ac:chgData name="박강현" userId="S::d015006@aivle.kt.co.kr::46806780-6bf9-408d-bd4c-423e25111436" providerId="AD" clId="Web-{687F4868-5C0C-4194-A814-AD5EA2B600C2}" dt="2022-04-26T06:17:40.561" v="290" actId="14100"/>
          <ac:spMkLst>
            <pc:docMk/>
            <pc:sldMk cId="2984426155" sldId="429"/>
            <ac:spMk id="2" creationId="{E24F392F-3983-DB19-35A1-4D4B9F7C5FE6}"/>
          </ac:spMkLst>
        </pc:spChg>
        <pc:spChg chg="mod">
          <ac:chgData name="박강현" userId="S::d015006@aivle.kt.co.kr::46806780-6bf9-408d-bd4c-423e25111436" providerId="AD" clId="Web-{687F4868-5C0C-4194-A814-AD5EA2B600C2}" dt="2022-04-26T06:19:24.204" v="326" actId="20577"/>
          <ac:spMkLst>
            <pc:docMk/>
            <pc:sldMk cId="2984426155" sldId="429"/>
            <ac:spMk id="10" creationId="{CFEFFBCE-E95A-6631-0923-B40D6EB3FE6A}"/>
          </ac:spMkLst>
        </pc:spChg>
        <pc:spChg chg="mod">
          <ac:chgData name="박강현" userId="S::d015006@aivle.kt.co.kr::46806780-6bf9-408d-bd4c-423e25111436" providerId="AD" clId="Web-{687F4868-5C0C-4194-A814-AD5EA2B600C2}" dt="2022-04-26T06:18:57.953" v="311" actId="20577"/>
          <ac:spMkLst>
            <pc:docMk/>
            <pc:sldMk cId="2984426155" sldId="429"/>
            <ac:spMk id="14" creationId="{78ED8533-BC6D-1E28-B934-72091675B6EE}"/>
          </ac:spMkLst>
        </pc:spChg>
        <pc:spChg chg="mod">
          <ac:chgData name="박강현" userId="S::d015006@aivle.kt.co.kr::46806780-6bf9-408d-bd4c-423e25111436" providerId="AD" clId="Web-{687F4868-5C0C-4194-A814-AD5EA2B600C2}" dt="2022-04-26T06:21:18.097" v="396" actId="20577"/>
          <ac:spMkLst>
            <pc:docMk/>
            <pc:sldMk cId="2984426155" sldId="429"/>
            <ac:spMk id="33" creationId="{EB4E6205-954E-50F2-293F-AA2E4FF4AA34}"/>
          </ac:spMkLst>
        </pc:spChg>
        <pc:spChg chg="mod">
          <ac:chgData name="박강현" userId="S::d015006@aivle.kt.co.kr::46806780-6bf9-408d-bd4c-423e25111436" providerId="AD" clId="Web-{687F4868-5C0C-4194-A814-AD5EA2B600C2}" dt="2022-04-26T06:19:53.548" v="356" actId="20577"/>
          <ac:spMkLst>
            <pc:docMk/>
            <pc:sldMk cId="2984426155" sldId="429"/>
            <ac:spMk id="36" creationId="{88FBB9A8-53FB-6DA8-F577-9F15476EFAFE}"/>
          </ac:spMkLst>
        </pc:spChg>
        <pc:spChg chg="mod">
          <ac:chgData name="박강현" userId="S::d015006@aivle.kt.co.kr::46806780-6bf9-408d-bd4c-423e25111436" providerId="AD" clId="Web-{687F4868-5C0C-4194-A814-AD5EA2B600C2}" dt="2022-04-26T06:20:04.611" v="357" actId="14100"/>
          <ac:spMkLst>
            <pc:docMk/>
            <pc:sldMk cId="2984426155" sldId="429"/>
            <ac:spMk id="37" creationId="{28B20E8C-CC09-A448-C5AF-AFA971ACF988}"/>
          </ac:spMkLst>
        </pc:spChg>
        <pc:spChg chg="mod">
          <ac:chgData name="박강현" userId="S::d015006@aivle.kt.co.kr::46806780-6bf9-408d-bd4c-423e25111436" providerId="AD" clId="Web-{687F4868-5C0C-4194-A814-AD5EA2B600C2}" dt="2022-04-26T06:19:39.423" v="335" actId="20577"/>
          <ac:spMkLst>
            <pc:docMk/>
            <pc:sldMk cId="2984426155" sldId="429"/>
            <ac:spMk id="38" creationId="{F35AE6AA-85B6-AA51-8717-1ADFE4768F96}"/>
          </ac:spMkLst>
        </pc:spChg>
        <pc:grpChg chg="mod">
          <ac:chgData name="박강현" userId="S::d015006@aivle.kt.co.kr::46806780-6bf9-408d-bd4c-423e25111436" providerId="AD" clId="Web-{687F4868-5C0C-4194-A814-AD5EA2B600C2}" dt="2022-04-26T06:21:31.894" v="399" actId="1076"/>
          <ac:grpSpMkLst>
            <pc:docMk/>
            <pc:sldMk cId="2984426155" sldId="429"/>
            <ac:grpSpMk id="15" creationId="{A1F7F033-46AA-D397-D2BC-BFA07A87E21A}"/>
          </ac:grpSpMkLst>
        </pc:grpChg>
        <pc:grpChg chg="mod">
          <ac:chgData name="박강현" userId="S::d015006@aivle.kt.co.kr::46806780-6bf9-408d-bd4c-423e25111436" providerId="AD" clId="Web-{687F4868-5C0C-4194-A814-AD5EA2B600C2}" dt="2022-04-26T06:21:31.910" v="400" actId="1076"/>
          <ac:grpSpMkLst>
            <pc:docMk/>
            <pc:sldMk cId="2984426155" sldId="429"/>
            <ac:grpSpMk id="16" creationId="{21FF71F8-74F2-ED41-0744-A6E1F2CAC4D5}"/>
          </ac:grpSpMkLst>
        </pc:grpChg>
        <pc:grpChg chg="mod">
          <ac:chgData name="박강현" userId="S::d015006@aivle.kt.co.kr::46806780-6bf9-408d-bd4c-423e25111436" providerId="AD" clId="Web-{687F4868-5C0C-4194-A814-AD5EA2B600C2}" dt="2022-04-26T06:21:31.863" v="398" actId="1076"/>
          <ac:grpSpMkLst>
            <pc:docMk/>
            <pc:sldMk cId="2984426155" sldId="429"/>
            <ac:grpSpMk id="30" creationId="{5580CB21-EA62-8BB8-637C-9FF87DE80840}"/>
          </ac:grpSpMkLst>
        </pc:grpChg>
        <pc:grpChg chg="mod">
          <ac:chgData name="박강현" userId="S::d015006@aivle.kt.co.kr::46806780-6bf9-408d-bd4c-423e25111436" providerId="AD" clId="Web-{687F4868-5C0C-4194-A814-AD5EA2B600C2}" dt="2022-04-26T06:21:31.925" v="401" actId="1076"/>
          <ac:grpSpMkLst>
            <pc:docMk/>
            <pc:sldMk cId="2984426155" sldId="429"/>
            <ac:grpSpMk id="32" creationId="{E7C3CD72-E068-61FE-1132-4DEB962DFBF8}"/>
          </ac:grpSpMkLst>
        </pc:grpChg>
        <pc:picChg chg="add del mod">
          <ac:chgData name="박강현" userId="S::d015006@aivle.kt.co.kr::46806780-6bf9-408d-bd4c-423e25111436" providerId="AD" clId="Web-{687F4868-5C0C-4194-A814-AD5EA2B600C2}" dt="2022-04-26T06:18:39.422" v="297"/>
          <ac:picMkLst>
            <pc:docMk/>
            <pc:sldMk cId="2984426155" sldId="429"/>
            <ac:picMk id="4" creationId="{5947082E-6F18-E532-AC1A-E73EB8DF3EF9}"/>
          </ac:picMkLst>
        </pc:picChg>
        <pc:picChg chg="del">
          <ac:chgData name="박강현" userId="S::d015006@aivle.kt.co.kr::46806780-6bf9-408d-bd4c-423e25111436" providerId="AD" clId="Web-{687F4868-5C0C-4194-A814-AD5EA2B600C2}" dt="2022-04-26T06:17:44.139" v="291"/>
          <ac:picMkLst>
            <pc:docMk/>
            <pc:sldMk cId="2984426155" sldId="429"/>
            <ac:picMk id="5" creationId="{86666792-A39C-0CD4-3228-8FC5F37FF3FF}"/>
          </ac:picMkLst>
        </pc:picChg>
        <pc:picChg chg="add mod">
          <ac:chgData name="박강현" userId="S::d015006@aivle.kt.co.kr::46806780-6bf9-408d-bd4c-423e25111436" providerId="AD" clId="Web-{687F4868-5C0C-4194-A814-AD5EA2B600C2}" dt="2022-04-26T06:18:44.547" v="299"/>
          <ac:picMkLst>
            <pc:docMk/>
            <pc:sldMk cId="2984426155" sldId="429"/>
            <ac:picMk id="7" creationId="{FD34B55E-089E-F463-9491-D7858FE0866A}"/>
          </ac:picMkLst>
        </pc:picChg>
      </pc:sldChg>
      <pc:sldChg chg="addSp delSp modSp add replId">
        <pc:chgData name="박강현" userId="S::d015006@aivle.kt.co.kr::46806780-6bf9-408d-bd4c-423e25111436" providerId="AD" clId="Web-{687F4868-5C0C-4194-A814-AD5EA2B600C2}" dt="2022-04-26T06:26:51.246" v="576" actId="14100"/>
        <pc:sldMkLst>
          <pc:docMk/>
          <pc:sldMk cId="2909316941" sldId="430"/>
        </pc:sldMkLst>
        <pc:spChg chg="mod">
          <ac:chgData name="박강현" userId="S::d015006@aivle.kt.co.kr::46806780-6bf9-408d-bd4c-423e25111436" providerId="AD" clId="Web-{687F4868-5C0C-4194-A814-AD5EA2B600C2}" dt="2022-04-26T06:24:16.023" v="422" actId="20577"/>
          <ac:spMkLst>
            <pc:docMk/>
            <pc:sldMk cId="2909316941" sldId="430"/>
            <ac:spMk id="2" creationId="{E24F392F-3983-DB19-35A1-4D4B9F7C5FE6}"/>
          </ac:spMkLst>
        </pc:spChg>
        <pc:spChg chg="mod">
          <ac:chgData name="박강현" userId="S::d015006@aivle.kt.co.kr::46806780-6bf9-408d-bd4c-423e25111436" providerId="AD" clId="Web-{687F4868-5C0C-4194-A814-AD5EA2B600C2}" dt="2022-04-26T06:24:29.867" v="438" actId="20577"/>
          <ac:spMkLst>
            <pc:docMk/>
            <pc:sldMk cId="2909316941" sldId="430"/>
            <ac:spMk id="10" creationId="{CFEFFBCE-E95A-6631-0923-B40D6EB3FE6A}"/>
          </ac:spMkLst>
        </pc:spChg>
        <pc:spChg chg="mod">
          <ac:chgData name="박강현" userId="S::d015006@aivle.kt.co.kr::46806780-6bf9-408d-bd4c-423e25111436" providerId="AD" clId="Web-{687F4868-5C0C-4194-A814-AD5EA2B600C2}" dt="2022-04-26T06:24:12.210" v="415" actId="20577"/>
          <ac:spMkLst>
            <pc:docMk/>
            <pc:sldMk cId="2909316941" sldId="430"/>
            <ac:spMk id="14" creationId="{78ED8533-BC6D-1E28-B934-72091675B6EE}"/>
          </ac:spMkLst>
        </pc:spChg>
        <pc:spChg chg="mod">
          <ac:chgData name="박강현" userId="S::d015006@aivle.kt.co.kr::46806780-6bf9-408d-bd4c-423e25111436" providerId="AD" clId="Web-{687F4868-5C0C-4194-A814-AD5EA2B600C2}" dt="2022-04-26T06:26:51.246" v="576" actId="14100"/>
          <ac:spMkLst>
            <pc:docMk/>
            <pc:sldMk cId="2909316941" sldId="430"/>
            <ac:spMk id="33" creationId="{EB4E6205-954E-50F2-293F-AA2E4FF4AA34}"/>
          </ac:spMkLst>
        </pc:spChg>
        <pc:spChg chg="mod">
          <ac:chgData name="박강현" userId="S::d015006@aivle.kt.co.kr::46806780-6bf9-408d-bd4c-423e25111436" providerId="AD" clId="Web-{687F4868-5C0C-4194-A814-AD5EA2B600C2}" dt="2022-04-26T06:26:07.948" v="504" actId="20577"/>
          <ac:spMkLst>
            <pc:docMk/>
            <pc:sldMk cId="2909316941" sldId="430"/>
            <ac:spMk id="36" creationId="{88FBB9A8-53FB-6DA8-F577-9F15476EFAFE}"/>
          </ac:spMkLst>
        </pc:spChg>
        <pc:spChg chg="mod">
          <ac:chgData name="박강현" userId="S::d015006@aivle.kt.co.kr::46806780-6bf9-408d-bd4c-423e25111436" providerId="AD" clId="Web-{687F4868-5C0C-4194-A814-AD5EA2B600C2}" dt="2022-04-26T06:24:45.492" v="451" actId="20577"/>
          <ac:spMkLst>
            <pc:docMk/>
            <pc:sldMk cId="2909316941" sldId="430"/>
            <ac:spMk id="38" creationId="{F35AE6AA-85B6-AA51-8717-1ADFE4768F96}"/>
          </ac:spMkLst>
        </pc:spChg>
        <pc:picChg chg="add del mod">
          <ac:chgData name="박강현" userId="S::d015006@aivle.kt.co.kr::46806780-6bf9-408d-bd4c-423e25111436" providerId="AD" clId="Web-{687F4868-5C0C-4194-A814-AD5EA2B600C2}" dt="2022-04-26T06:23:50.351" v="408"/>
          <ac:picMkLst>
            <pc:docMk/>
            <pc:sldMk cId="2909316941" sldId="430"/>
            <ac:picMk id="4" creationId="{ED7617AE-C561-96F7-5285-A2E9760BFB2E}"/>
          </ac:picMkLst>
        </pc:picChg>
        <pc:picChg chg="del">
          <ac:chgData name="박강현" userId="S::d015006@aivle.kt.co.kr::46806780-6bf9-408d-bd4c-423e25111436" providerId="AD" clId="Web-{687F4868-5C0C-4194-A814-AD5EA2B600C2}" dt="2022-04-26T06:23:31.959" v="402"/>
          <ac:picMkLst>
            <pc:docMk/>
            <pc:sldMk cId="2909316941" sldId="430"/>
            <ac:picMk id="5" creationId="{86666792-A39C-0CD4-3228-8FC5F37FF3FF}"/>
          </ac:picMkLst>
        </pc:picChg>
        <pc:picChg chg="add mod">
          <ac:chgData name="박강현" userId="S::d015006@aivle.kt.co.kr::46806780-6bf9-408d-bd4c-423e25111436" providerId="AD" clId="Web-{687F4868-5C0C-4194-A814-AD5EA2B600C2}" dt="2022-04-26T06:24:06.382" v="412"/>
          <ac:picMkLst>
            <pc:docMk/>
            <pc:sldMk cId="2909316941" sldId="430"/>
            <ac:picMk id="7" creationId="{FDEB5AFC-B56E-48DC-D604-74372C5A2849}"/>
          </ac:picMkLst>
        </pc:picChg>
      </pc:sldChg>
    </pc:docChg>
  </pc:docChgLst>
  <pc:docChgLst>
    <pc:chgData name="박윤지" userId="S::d015008@aivle.kt.co.kr::33e555ee-360e-4b2f-92dd-e525d647538d" providerId="AD" clId="Web-{70CB6A0F-C56A-484D-8E76-877C51D435D8}"/>
    <pc:docChg chg="addSld modSld">
      <pc:chgData name="박윤지" userId="S::d015008@aivle.kt.co.kr::33e555ee-360e-4b2f-92dd-e525d647538d" providerId="AD" clId="Web-{70CB6A0F-C56A-484D-8E76-877C51D435D8}" dt="2022-04-18T00:50:43.233" v="247"/>
      <pc:docMkLst>
        <pc:docMk/>
      </pc:docMkLst>
    </pc:docChg>
  </pc:docChgLst>
  <pc:docChgLst>
    <pc:chgData name="박강현" userId="S::d015006@aivle.kt.co.kr::46806780-6bf9-408d-bd4c-423e25111436" providerId="AD" clId="Web-{3F635105-107F-4ADB-A3D0-CE137F8267DA}"/>
    <pc:docChg chg="modSld">
      <pc:chgData name="박강현" userId="S::d015006@aivle.kt.co.kr::46806780-6bf9-408d-bd4c-423e25111436" providerId="AD" clId="Web-{3F635105-107F-4ADB-A3D0-CE137F8267DA}" dt="2022-04-14T08:09:00.168" v="229"/>
      <pc:docMkLst>
        <pc:docMk/>
      </pc:docMkLst>
    </pc:docChg>
  </pc:docChgLst>
  <pc:docChgLst>
    <pc:chgData name="박강현" userId="S::d015006@aivle.kt.co.kr::46806780-6bf9-408d-bd4c-423e25111436" providerId="AD" clId="Web-{B0BA2E7D-E493-4CBB-8384-267EA2D87952}"/>
    <pc:docChg chg="modSld">
      <pc:chgData name="박강현" userId="S::d015006@aivle.kt.co.kr::46806780-6bf9-408d-bd4c-423e25111436" providerId="AD" clId="Web-{B0BA2E7D-E493-4CBB-8384-267EA2D87952}" dt="2022-04-29T07:00:36.825" v="3"/>
      <pc:docMkLst>
        <pc:docMk/>
      </pc:docMkLst>
      <pc:sldChg chg="addSp delSp modSp">
        <pc:chgData name="박강현" userId="S::d015006@aivle.kt.co.kr::46806780-6bf9-408d-bd4c-423e25111436" providerId="AD" clId="Web-{B0BA2E7D-E493-4CBB-8384-267EA2D87952}" dt="2022-04-29T07:00:36.825" v="3"/>
        <pc:sldMkLst>
          <pc:docMk/>
          <pc:sldMk cId="4066636580" sldId="495"/>
        </pc:sldMkLst>
        <pc:spChg chg="add mod">
          <ac:chgData name="박강현" userId="S::d015006@aivle.kt.co.kr::46806780-6bf9-408d-bd4c-423e25111436" providerId="AD" clId="Web-{B0BA2E7D-E493-4CBB-8384-267EA2D87952}" dt="2022-04-29T07:00:33.575" v="1" actId="20577"/>
          <ac:spMkLst>
            <pc:docMk/>
            <pc:sldMk cId="4066636580" sldId="495"/>
            <ac:spMk id="2" creationId="{B882942C-1F3B-407D-AD3B-B10B56FFEC06}"/>
          </ac:spMkLst>
        </pc:spChg>
        <pc:graphicFrameChg chg="add del mod">
          <ac:chgData name="박강현" userId="S::d015006@aivle.kt.co.kr::46806780-6bf9-408d-bd4c-423e25111436" providerId="AD" clId="Web-{B0BA2E7D-E493-4CBB-8384-267EA2D87952}" dt="2022-04-29T07:00:36.825" v="3"/>
          <ac:graphicFrameMkLst>
            <pc:docMk/>
            <pc:sldMk cId="4066636580" sldId="495"/>
            <ac:graphicFrameMk id="4" creationId="{3C3BD36C-B447-5C42-B21A-D1FA591DE97C}"/>
          </ac:graphicFrameMkLst>
        </pc:graphicFrameChg>
      </pc:sldChg>
    </pc:docChg>
  </pc:docChgLst>
  <pc:docChgLst>
    <pc:chgData name="김진수" userId="S::d015002@aivle.kt.co.kr::b0f60020-2f29-4122-ac04-8e4ccb7b47d5" providerId="AD" clId="Web-{C72EE6A2-1601-4BA8-B86F-527706E34400}"/>
    <pc:docChg chg="modSld">
      <pc:chgData name="김진수" userId="S::d015002@aivle.kt.co.kr::b0f60020-2f29-4122-ac04-8e4ccb7b47d5" providerId="AD" clId="Web-{C72EE6A2-1601-4BA8-B86F-527706E34400}" dt="2022-04-26T06:29:35.006" v="15" actId="14100"/>
      <pc:docMkLst>
        <pc:docMk/>
      </pc:docMkLst>
    </pc:docChg>
  </pc:docChgLst>
  <pc:docChgLst>
    <pc:chgData name="이윤우" userId="S::d015014@aivle.kt.co.kr::d355e005-16a3-4cfc-9ee5-35bf7d9a94ea" providerId="AD" clId="Web-{319690C0-DEDA-4384-ABEE-12F9B25F0462}"/>
    <pc:docChg chg="modSld">
      <pc:chgData name="이윤우" userId="S::d015014@aivle.kt.co.kr::d355e005-16a3-4cfc-9ee5-35bf7d9a94ea" providerId="AD" clId="Web-{319690C0-DEDA-4384-ABEE-12F9B25F0462}" dt="2022-04-13T05:47:55.231" v="54" actId="20577"/>
      <pc:docMkLst>
        <pc:docMk/>
      </pc:docMkLst>
    </pc:docChg>
  </pc:docChgLst>
  <pc:docChgLst>
    <pc:chgData name="박강현" userId="S::d015006@aivle.kt.co.kr::46806780-6bf9-408d-bd4c-423e25111436" providerId="AD" clId="Web-{56E970EE-F970-47D0-A18E-F419E0FA1336}"/>
    <pc:docChg chg="modSld">
      <pc:chgData name="박강현" userId="S::d015006@aivle.kt.co.kr::46806780-6bf9-408d-bd4c-423e25111436" providerId="AD" clId="Web-{56E970EE-F970-47D0-A18E-F419E0FA1336}" dt="2022-04-14T08:23:59.523" v="32" actId="14100"/>
      <pc:docMkLst>
        <pc:docMk/>
      </pc:docMkLst>
    </pc:docChg>
  </pc:docChgLst>
  <pc:docChgLst>
    <pc:chgData name="박윤지" userId="S::d015008@aivle.kt.co.kr::33e555ee-360e-4b2f-92dd-e525d647538d" providerId="AD" clId="Web-{C95ACE34-8B05-4590-B9FF-1A95A98AA1C7}"/>
    <pc:docChg chg="modSld sldOrd">
      <pc:chgData name="박윤지" userId="S::d015008@aivle.kt.co.kr::33e555ee-360e-4b2f-92dd-e525d647538d" providerId="AD" clId="Web-{C95ACE34-8B05-4590-B9FF-1A95A98AA1C7}" dt="2022-04-13T07:25:19.691" v="168"/>
      <pc:docMkLst>
        <pc:docMk/>
      </pc:docMkLst>
    </pc:docChg>
  </pc:docChgLst>
  <pc:docChgLst>
    <pc:chgData name="박강현" userId="S::d015006@aivle.kt.co.kr::46806780-6bf9-408d-bd4c-423e25111436" providerId="AD" clId="Web-{2AE39B9B-2408-4BF1-A22B-BAC6574C2741}"/>
    <pc:docChg chg="modSld">
      <pc:chgData name="박강현" userId="S::d015006@aivle.kt.co.kr::46806780-6bf9-408d-bd4c-423e25111436" providerId="AD" clId="Web-{2AE39B9B-2408-4BF1-A22B-BAC6574C2741}" dt="2022-04-20T06:38:46.094" v="33" actId="1076"/>
      <pc:docMkLst>
        <pc:docMk/>
      </pc:docMkLst>
    </pc:docChg>
  </pc:docChgLst>
  <pc:docChgLst>
    <pc:chgData name="김진수" userId="S::d015002@aivle.kt.co.kr::b0f60020-2f29-4122-ac04-8e4ccb7b47d5" providerId="AD" clId="Web-{5A7B2949-26FB-415E-9E17-1DB1A322E4A2}"/>
    <pc:docChg chg="modSld">
      <pc:chgData name="김진수" userId="S::d015002@aivle.kt.co.kr::b0f60020-2f29-4122-ac04-8e4ccb7b47d5" providerId="AD" clId="Web-{5A7B2949-26FB-415E-9E17-1DB1A322E4A2}" dt="2022-04-14T08:22:25.795" v="22" actId="1076"/>
      <pc:docMkLst>
        <pc:docMk/>
      </pc:docMkLst>
    </pc:docChg>
  </pc:docChgLst>
  <pc:docChgLst>
    <pc:chgData name="김진수" userId="S::d015002@aivle.kt.co.kr::b0f60020-2f29-4122-ac04-8e4ccb7b47d5" providerId="AD" clId="Web-{F7CDD37B-4442-4DA5-A449-EEAB8C236573}"/>
    <pc:docChg chg="delSld">
      <pc:chgData name="김진수" userId="S::d015002@aivle.kt.co.kr::b0f60020-2f29-4122-ac04-8e4ccb7b47d5" providerId="AD" clId="Web-{F7CDD37B-4442-4DA5-A449-EEAB8C236573}" dt="2022-04-26T04:33:41.279" v="0"/>
      <pc:docMkLst>
        <pc:docMk/>
      </pc:docMkLst>
    </pc:docChg>
  </pc:docChgLst>
  <pc:docChgLst>
    <pc:chgData name="안유균" userId="S::d015011@aivle.kt.co.kr::391a8d6f-0a30-45d9-946f-caa108b1f34e" providerId="AD" clId="Web-{A2EE3836-CCB4-4E36-BEAE-E7C4326F79E4}"/>
    <pc:docChg chg="addSld delSld modSld">
      <pc:chgData name="안유균" userId="S::d015011@aivle.kt.co.kr::391a8d6f-0a30-45d9-946f-caa108b1f34e" providerId="AD" clId="Web-{A2EE3836-CCB4-4E36-BEAE-E7C4326F79E4}" dt="2022-04-15T04:42:31.343" v="65"/>
      <pc:docMkLst>
        <pc:docMk/>
      </pc:docMkLst>
    </pc:docChg>
  </pc:docChgLst>
  <pc:docChgLst>
    <pc:chgData name="김진수" userId="S::d015002@aivle.kt.co.kr::b0f60020-2f29-4122-ac04-8e4ccb7b47d5" providerId="AD" clId="Web-{240CD78C-FB83-4087-8063-4A915CC96D14}"/>
    <pc:docChg chg="sldOrd">
      <pc:chgData name="김진수" userId="S::d015002@aivle.kt.co.kr::b0f60020-2f29-4122-ac04-8e4ccb7b47d5" providerId="AD" clId="Web-{240CD78C-FB83-4087-8063-4A915CC96D14}" dt="2022-04-29T00:55:01.460" v="0"/>
      <pc:docMkLst>
        <pc:docMk/>
      </pc:docMkLst>
      <pc:sldChg chg="ord">
        <pc:chgData name="김진수" userId="S::d015002@aivle.kt.co.kr::b0f60020-2f29-4122-ac04-8e4ccb7b47d5" providerId="AD" clId="Web-{240CD78C-FB83-4087-8063-4A915CC96D14}" dt="2022-04-29T00:55:01.460" v="0"/>
        <pc:sldMkLst>
          <pc:docMk/>
          <pc:sldMk cId="2619656671" sldId="393"/>
        </pc:sldMkLst>
      </pc:sldChg>
    </pc:docChg>
  </pc:docChgLst>
  <pc:docChgLst>
    <pc:chgData name="박윤지" userId="S::d015008@aivle.kt.co.kr::33e555ee-360e-4b2f-92dd-e525d647538d" providerId="AD" clId="Web-{B8CE1188-8151-4984-A857-A132389CF2CF}"/>
    <pc:docChg chg="modSld">
      <pc:chgData name="박윤지" userId="S::d015008@aivle.kt.co.kr::33e555ee-360e-4b2f-92dd-e525d647538d" providerId="AD" clId="Web-{B8CE1188-8151-4984-A857-A132389CF2CF}" dt="2022-04-14T07:00:47.908" v="136" actId="14100"/>
      <pc:docMkLst>
        <pc:docMk/>
      </pc:docMkLst>
    </pc:docChg>
  </pc:docChgLst>
  <pc:docChgLst>
    <pc:chgData name="전동준" userId="S::d015016@aivle.kt.co.kr::4b419df3-e7a6-40ee-9e14-011bc93fa051" providerId="AD" clId="Web-{9F6A9FF1-B2D7-4CD3-9B51-BF8C811ECFA2}"/>
    <pc:docChg chg="modSld">
      <pc:chgData name="전동준" userId="S::d015016@aivle.kt.co.kr::4b419df3-e7a6-40ee-9e14-011bc93fa051" providerId="AD" clId="Web-{9F6A9FF1-B2D7-4CD3-9B51-BF8C811ECFA2}" dt="2022-04-28T06:14:00.053" v="149" actId="20577"/>
      <pc:docMkLst>
        <pc:docMk/>
      </pc:docMkLst>
      <pc:sldChg chg="modSp">
        <pc:chgData name="전동준" userId="S::d015016@aivle.kt.co.kr::4b419df3-e7a6-40ee-9e14-011bc93fa051" providerId="AD" clId="Web-{9F6A9FF1-B2D7-4CD3-9B51-BF8C811ECFA2}" dt="2022-04-28T06:14:00.053" v="149" actId="20577"/>
        <pc:sldMkLst>
          <pc:docMk/>
          <pc:sldMk cId="1682968184" sldId="432"/>
        </pc:sldMkLst>
        <pc:spChg chg="mod">
          <ac:chgData name="전동준" userId="S::d015016@aivle.kt.co.kr::4b419df3-e7a6-40ee-9e14-011bc93fa051" providerId="AD" clId="Web-{9F6A9FF1-B2D7-4CD3-9B51-BF8C811ECFA2}" dt="2022-04-28T06:14:00.053" v="149" actId="20577"/>
          <ac:spMkLst>
            <pc:docMk/>
            <pc:sldMk cId="1682968184" sldId="432"/>
            <ac:spMk id="26" creationId="{76E0AFC5-1748-49BA-BA06-4E24EB773468}"/>
          </ac:spMkLst>
        </pc:spChg>
      </pc:sldChg>
      <pc:sldChg chg="modSp">
        <pc:chgData name="전동준" userId="S::d015016@aivle.kt.co.kr::4b419df3-e7a6-40ee-9e14-011bc93fa051" providerId="AD" clId="Web-{9F6A9FF1-B2D7-4CD3-9B51-BF8C811ECFA2}" dt="2022-04-28T06:08:03.809" v="138" actId="1076"/>
        <pc:sldMkLst>
          <pc:docMk/>
          <pc:sldMk cId="387374627" sldId="441"/>
        </pc:sldMkLst>
        <pc:spChg chg="mod">
          <ac:chgData name="전동준" userId="S::d015016@aivle.kt.co.kr::4b419df3-e7a6-40ee-9e14-011bc93fa051" providerId="AD" clId="Web-{9F6A9FF1-B2D7-4CD3-9B51-BF8C811ECFA2}" dt="2022-04-28T05:06:02.554" v="18" actId="1076"/>
          <ac:spMkLst>
            <pc:docMk/>
            <pc:sldMk cId="387374627" sldId="441"/>
            <ac:spMk id="30" creationId="{898C1C1D-6321-4503-93F3-599100AF53D8}"/>
          </ac:spMkLst>
        </pc:spChg>
        <pc:spChg chg="mod">
          <ac:chgData name="전동준" userId="S::d015016@aivle.kt.co.kr::4b419df3-e7a6-40ee-9e14-011bc93fa051" providerId="AD" clId="Web-{9F6A9FF1-B2D7-4CD3-9B51-BF8C811ECFA2}" dt="2022-04-28T06:06:54.307" v="86" actId="20577"/>
          <ac:spMkLst>
            <pc:docMk/>
            <pc:sldMk cId="387374627" sldId="441"/>
            <ac:spMk id="31" creationId="{3CFECB06-B62E-4192-B30A-5C3DFC4F5916}"/>
          </ac:spMkLst>
        </pc:spChg>
        <pc:spChg chg="mod">
          <ac:chgData name="전동준" userId="S::d015016@aivle.kt.co.kr::4b419df3-e7a6-40ee-9e14-011bc93fa051" providerId="AD" clId="Web-{9F6A9FF1-B2D7-4CD3-9B51-BF8C811ECFA2}" dt="2022-04-28T06:08:03.809" v="138" actId="1076"/>
          <ac:spMkLst>
            <pc:docMk/>
            <pc:sldMk cId="387374627" sldId="441"/>
            <ac:spMk id="42" creationId="{83817B9C-3993-4DE9-A844-3BB2E8DE3B41}"/>
          </ac:spMkLst>
        </pc:spChg>
        <pc:spChg chg="mod">
          <ac:chgData name="전동준" userId="S::d015016@aivle.kt.co.kr::4b419df3-e7a6-40ee-9e14-011bc93fa051" providerId="AD" clId="Web-{9F6A9FF1-B2D7-4CD3-9B51-BF8C811ECFA2}" dt="2022-04-28T06:07:44.559" v="115" actId="1076"/>
          <ac:spMkLst>
            <pc:docMk/>
            <pc:sldMk cId="387374627" sldId="441"/>
            <ac:spMk id="44" creationId="{9C174C18-9E33-4229-B6FE-248C5815A28D}"/>
          </ac:spMkLst>
        </pc:spChg>
        <pc:spChg chg="mod">
          <ac:chgData name="전동준" userId="S::d015016@aivle.kt.co.kr::4b419df3-e7a6-40ee-9e14-011bc93fa051" providerId="AD" clId="Web-{9F6A9FF1-B2D7-4CD3-9B51-BF8C811ECFA2}" dt="2022-04-28T06:04:57.086" v="61" actId="1076"/>
          <ac:spMkLst>
            <pc:docMk/>
            <pc:sldMk cId="387374627" sldId="441"/>
            <ac:spMk id="45" creationId="{C12B4F5F-7B99-4BF9-BE80-06FDE93A3B3A}"/>
          </ac:spMkLst>
        </pc:spChg>
      </pc:sldChg>
    </pc:docChg>
  </pc:docChgLst>
  <pc:docChgLst>
    <pc:chgData name="전동준" userId="S::d015016@aivle.kt.co.kr::4b419df3-e7a6-40ee-9e14-011bc93fa051" providerId="AD" clId="Web-{27197F18-C17B-4E8E-8020-7B14C76FCCFF}"/>
    <pc:docChg chg="delSld modSld sldOrd">
      <pc:chgData name="전동준" userId="S::d015016@aivle.kt.co.kr::4b419df3-e7a6-40ee-9e14-011bc93fa051" providerId="AD" clId="Web-{27197F18-C17B-4E8E-8020-7B14C76FCCFF}" dt="2022-04-20T07:17:31.699" v="29"/>
      <pc:docMkLst>
        <pc:docMk/>
      </pc:docMkLst>
    </pc:docChg>
  </pc:docChgLst>
  <pc:docChgLst>
    <pc:chgData name="박강현" userId="S::d015006@aivle.kt.co.kr::46806780-6bf9-408d-bd4c-423e25111436" providerId="AD" clId="Web-{209081F9-B943-4513-A17A-7DDBA7E33FC5}"/>
    <pc:docChg chg="modSld">
      <pc:chgData name="박강현" userId="S::d015006@aivle.kt.co.kr::46806780-6bf9-408d-bd4c-423e25111436" providerId="AD" clId="Web-{209081F9-B943-4513-A17A-7DDBA7E33FC5}" dt="2022-04-29T05:22:41.199" v="1" actId="1076"/>
      <pc:docMkLst>
        <pc:docMk/>
      </pc:docMkLst>
      <pc:sldChg chg="modSp">
        <pc:chgData name="박강현" userId="S::d015006@aivle.kt.co.kr::46806780-6bf9-408d-bd4c-423e25111436" providerId="AD" clId="Web-{209081F9-B943-4513-A17A-7DDBA7E33FC5}" dt="2022-04-29T05:22:41.199" v="1" actId="1076"/>
        <pc:sldMkLst>
          <pc:docMk/>
          <pc:sldMk cId="4066636580" sldId="495"/>
        </pc:sldMkLst>
        <pc:spChg chg="mod">
          <ac:chgData name="박강현" userId="S::d015006@aivle.kt.co.kr::46806780-6bf9-408d-bd4c-423e25111436" providerId="AD" clId="Web-{209081F9-B943-4513-A17A-7DDBA7E33FC5}" dt="2022-04-29T05:22:41.199" v="1" actId="1076"/>
          <ac:spMkLst>
            <pc:docMk/>
            <pc:sldMk cId="4066636580" sldId="495"/>
            <ac:spMk id="76" creationId="{7B430FE9-D014-423B-9FA1-0282387EE30B}"/>
          </ac:spMkLst>
        </pc:spChg>
      </pc:sldChg>
    </pc:docChg>
  </pc:docChgLst>
  <pc:docChgLst>
    <pc:chgData name="박강현" userId="S::d015006@aivle.kt.co.kr::46806780-6bf9-408d-bd4c-423e25111436" providerId="AD" clId="Web-{08EFCEC0-B936-49FC-804D-7CE233F611DB}"/>
    <pc:docChg chg="addSld delSld">
      <pc:chgData name="박강현" userId="S::d015006@aivle.kt.co.kr::46806780-6bf9-408d-bd4c-423e25111436" providerId="AD" clId="Web-{08EFCEC0-B936-49FC-804D-7CE233F611DB}" dt="2022-04-26T07:15:02.227" v="1"/>
      <pc:docMkLst>
        <pc:docMk/>
      </pc:docMkLst>
    </pc:docChg>
  </pc:docChgLst>
  <pc:docChgLst>
    <pc:chgData name="전동준" userId="S::d015016@aivle.kt.co.kr::4b419df3-e7a6-40ee-9e14-011bc93fa051" providerId="AD" clId="Web-{3D0D1213-8BCB-4197-B779-09339E2AC17E}"/>
    <pc:docChg chg="modSld">
      <pc:chgData name="전동준" userId="S::d015016@aivle.kt.co.kr::4b419df3-e7a6-40ee-9e14-011bc93fa051" providerId="AD" clId="Web-{3D0D1213-8BCB-4197-B779-09339E2AC17E}" dt="2022-04-22T05:01:10.925" v="31"/>
      <pc:docMkLst>
        <pc:docMk/>
      </pc:docMkLst>
    </pc:docChg>
  </pc:docChgLst>
  <pc:docChgLst>
    <pc:chgData name="크루 정유진" userId="S::k010055@aivle.kt.co.kr::2b79032d-7228-405c-9a66-5fd04fe3e334" providerId="AD" clId="Web-{92980671-F7AF-452C-9DCD-DC1C948A1EEA}"/>
    <pc:docChg chg="mod">
      <pc:chgData name="크루 정유진" userId="S::k010055@aivle.kt.co.kr::2b79032d-7228-405c-9a66-5fd04fe3e334" providerId="AD" clId="Web-{92980671-F7AF-452C-9DCD-DC1C948A1EEA}" dt="2022-04-20T08:31:23.476" v="2"/>
      <pc:docMkLst>
        <pc:docMk/>
      </pc:docMkLst>
    </pc:docChg>
  </pc:docChgLst>
  <pc:docChgLst>
    <pc:chgData name="이윤우" userId="S::d015014@aivle.kt.co.kr::d355e005-16a3-4cfc-9ee5-35bf7d9a94ea" providerId="AD" clId="Web-{914094FB-9A36-4A00-9809-9E7B9266E1CD}"/>
    <pc:docChg chg="delSld">
      <pc:chgData name="이윤우" userId="S::d015014@aivle.kt.co.kr::d355e005-16a3-4cfc-9ee5-35bf7d9a94ea" providerId="AD" clId="Web-{914094FB-9A36-4A00-9809-9E7B9266E1CD}" dt="2022-04-22T05:47:06.488" v="0"/>
      <pc:docMkLst>
        <pc:docMk/>
      </pc:docMkLst>
    </pc:docChg>
  </pc:docChgLst>
  <pc:docChgLst>
    <pc:chgData name="전동준" userId="S::d015016@aivle.kt.co.kr::4b419df3-e7a6-40ee-9e14-011bc93fa051" providerId="AD" clId="Web-{ECD5503E-CB84-4420-BC2A-8A9BAAEBD2FB}"/>
    <pc:docChg chg="addSld delSld modSld">
      <pc:chgData name="전동준" userId="S::d015016@aivle.kt.co.kr::4b419df3-e7a6-40ee-9e14-011bc93fa051" providerId="AD" clId="Web-{ECD5503E-CB84-4420-BC2A-8A9BAAEBD2FB}" dt="2022-04-19T08:27:25.771" v="25"/>
      <pc:docMkLst>
        <pc:docMk/>
      </pc:docMkLst>
    </pc:docChg>
  </pc:docChgLst>
  <pc:docChgLst>
    <pc:chgData name="전동준" userId="S::d015016@aivle.kt.co.kr::4b419df3-e7a6-40ee-9e14-011bc93fa051" providerId="AD" clId="Web-{463EA704-3D89-42C6-AA1D-2ECA9F3E85F2}"/>
    <pc:docChg chg="modSld">
      <pc:chgData name="전동준" userId="S::d015016@aivle.kt.co.kr::4b419df3-e7a6-40ee-9e14-011bc93fa051" providerId="AD" clId="Web-{463EA704-3D89-42C6-AA1D-2ECA9F3E85F2}" dt="2022-04-29T05:28:38.935" v="6" actId="20577"/>
      <pc:docMkLst>
        <pc:docMk/>
      </pc:docMkLst>
      <pc:sldChg chg="modSp">
        <pc:chgData name="전동준" userId="S::d015016@aivle.kt.co.kr::4b419df3-e7a6-40ee-9e14-011bc93fa051" providerId="AD" clId="Web-{463EA704-3D89-42C6-AA1D-2ECA9F3E85F2}" dt="2022-04-29T05:28:38.935" v="6" actId="20577"/>
        <pc:sldMkLst>
          <pc:docMk/>
          <pc:sldMk cId="815200169" sldId="490"/>
        </pc:sldMkLst>
        <pc:spChg chg="mod">
          <ac:chgData name="전동준" userId="S::d015016@aivle.kt.co.kr::4b419df3-e7a6-40ee-9e14-011bc93fa051" providerId="AD" clId="Web-{463EA704-3D89-42C6-AA1D-2ECA9F3E85F2}" dt="2022-04-29T05:28:38.935" v="6" actId="20577"/>
          <ac:spMkLst>
            <pc:docMk/>
            <pc:sldMk cId="815200169" sldId="490"/>
            <ac:spMk id="32" creationId="{D62CCD84-28CE-42AB-BD57-10B5560C8CB5}"/>
          </ac:spMkLst>
        </pc:spChg>
      </pc:sldChg>
    </pc:docChg>
  </pc:docChgLst>
  <pc:docChgLst>
    <pc:chgData name="이윤우" userId="S::d015014@aivle.kt.co.kr::d355e005-16a3-4cfc-9ee5-35bf7d9a94ea" providerId="AD" clId="Web-{0DAD8528-4F8F-4613-864B-3411EF273B23}"/>
    <pc:docChg chg="addSld modSld">
      <pc:chgData name="이윤우" userId="S::d015014@aivle.kt.co.kr::d355e005-16a3-4cfc-9ee5-35bf7d9a94ea" providerId="AD" clId="Web-{0DAD8528-4F8F-4613-864B-3411EF273B23}" dt="2022-04-19T06:37:58.634" v="50" actId="1076"/>
      <pc:docMkLst>
        <pc:docMk/>
      </pc:docMkLst>
    </pc:docChg>
  </pc:docChgLst>
  <pc:docChgLst>
    <pc:chgData name="전동준" userId="S::d015016@aivle.kt.co.kr::4b419df3-e7a6-40ee-9e14-011bc93fa051" providerId="AD" clId="Web-{113F92D8-7E4F-4BAB-9C7E-D4199620AA1F}"/>
    <pc:docChg chg="addSld delSld modSld sldOrd">
      <pc:chgData name="전동준" userId="S::d015016@aivle.kt.co.kr::4b419df3-e7a6-40ee-9e14-011bc93fa051" providerId="AD" clId="Web-{113F92D8-7E4F-4BAB-9C7E-D4199620AA1F}" dt="2022-04-19T00:50:50.004" v="200" actId="1076"/>
      <pc:docMkLst>
        <pc:docMk/>
      </pc:docMkLst>
    </pc:docChg>
  </pc:docChgLst>
  <pc:docChgLst>
    <pc:chgData name="전동준" userId="S::d015016@aivle.kt.co.kr::4b419df3-e7a6-40ee-9e14-011bc93fa051" providerId="AD" clId="Web-{B7AB2BB1-1831-4D43-ACCE-4E054669AC13}"/>
    <pc:docChg chg="addSld modSld sldOrd">
      <pc:chgData name="전동준" userId="S::d015016@aivle.kt.co.kr::4b419df3-e7a6-40ee-9e14-011bc93fa051" providerId="AD" clId="Web-{B7AB2BB1-1831-4D43-ACCE-4E054669AC13}" dt="2022-04-25T11:13:36.579" v="209" actId="1076"/>
      <pc:docMkLst>
        <pc:docMk/>
      </pc:docMkLst>
      <pc:sldChg chg="addSp delSp modSp add ord replId">
        <pc:chgData name="전동준" userId="S::d015016@aivle.kt.co.kr::4b419df3-e7a6-40ee-9e14-011bc93fa051" providerId="AD" clId="Web-{B7AB2BB1-1831-4D43-ACCE-4E054669AC13}" dt="2022-04-25T11:13:36.579" v="209" actId="1076"/>
        <pc:sldMkLst>
          <pc:docMk/>
          <pc:sldMk cId="4201386095" sldId="392"/>
        </pc:sldMkLst>
        <pc:spChg chg="add mod">
          <ac:chgData name="전동준" userId="S::d015016@aivle.kt.co.kr::4b419df3-e7a6-40ee-9e14-011bc93fa051" providerId="AD" clId="Web-{B7AB2BB1-1831-4D43-ACCE-4E054669AC13}" dt="2022-04-25T11:11:57.795" v="109"/>
          <ac:spMkLst>
            <pc:docMk/>
            <pc:sldMk cId="4201386095" sldId="392"/>
            <ac:spMk id="3" creationId="{E74B4F98-F3E7-6312-FC48-81F7DA1BA65B}"/>
          </ac:spMkLst>
        </pc:spChg>
        <pc:spChg chg="add del">
          <ac:chgData name="전동준" userId="S::d015016@aivle.kt.co.kr::4b419df3-e7a6-40ee-9e14-011bc93fa051" providerId="AD" clId="Web-{B7AB2BB1-1831-4D43-ACCE-4E054669AC13}" dt="2022-04-25T11:12:05.904" v="114"/>
          <ac:spMkLst>
            <pc:docMk/>
            <pc:sldMk cId="4201386095" sldId="392"/>
            <ac:spMk id="4" creationId="{E5F53E57-E8D1-8ED8-5D4B-65CCC1715456}"/>
          </ac:spMkLst>
        </pc:spChg>
        <pc:spChg chg="add del mod">
          <ac:chgData name="전동준" userId="S::d015016@aivle.kt.co.kr::4b419df3-e7a6-40ee-9e14-011bc93fa051" providerId="AD" clId="Web-{B7AB2BB1-1831-4D43-ACCE-4E054669AC13}" dt="2022-04-25T11:12:03.811" v="113"/>
          <ac:spMkLst>
            <pc:docMk/>
            <pc:sldMk cId="4201386095" sldId="392"/>
            <ac:spMk id="5" creationId="{CC151AE7-1FFE-5119-E506-193CE790939F}"/>
          </ac:spMkLst>
        </pc:spChg>
        <pc:spChg chg="mod">
          <ac:chgData name="전동준" userId="S::d015016@aivle.kt.co.kr::4b419df3-e7a6-40ee-9e14-011bc93fa051" providerId="AD" clId="Web-{B7AB2BB1-1831-4D43-ACCE-4E054669AC13}" dt="2022-04-25T11:10:21.480" v="88"/>
          <ac:spMkLst>
            <pc:docMk/>
            <pc:sldMk cId="4201386095" sldId="392"/>
            <ac:spMk id="6" creationId="{5BCC633C-B845-4B17-8BB4-8B5BAB8FA3D2}"/>
          </ac:spMkLst>
        </pc:spChg>
        <pc:spChg chg="mod">
          <ac:chgData name="전동준" userId="S::d015016@aivle.kt.co.kr::4b419df3-e7a6-40ee-9e14-011bc93fa051" providerId="AD" clId="Web-{B7AB2BB1-1831-4D43-ACCE-4E054669AC13}" dt="2022-04-25T11:09:13.150" v="62" actId="20577"/>
          <ac:spMkLst>
            <pc:docMk/>
            <pc:sldMk cId="4201386095" sldId="392"/>
            <ac:spMk id="9" creationId="{1D6AFDFD-EDCC-4901-9615-D49C46E18EB4}"/>
          </ac:spMkLst>
        </pc:spChg>
        <pc:spChg chg="del">
          <ac:chgData name="전동준" userId="S::d015016@aivle.kt.co.kr::4b419df3-e7a6-40ee-9e14-011bc93fa051" providerId="AD" clId="Web-{B7AB2BB1-1831-4D43-ACCE-4E054669AC13}" dt="2022-04-25T11:13:18.594" v="203"/>
          <ac:spMkLst>
            <pc:docMk/>
            <pc:sldMk cId="4201386095" sldId="392"/>
            <ac:spMk id="14" creationId="{BD244A80-4857-4625-9891-15E25C149C94}"/>
          </ac:spMkLst>
        </pc:spChg>
        <pc:spChg chg="add mod">
          <ac:chgData name="전동준" userId="S::d015016@aivle.kt.co.kr::4b419df3-e7a6-40ee-9e14-011bc93fa051" providerId="AD" clId="Web-{B7AB2BB1-1831-4D43-ACCE-4E054669AC13}" dt="2022-04-25T11:11:24.794" v="106" actId="1076"/>
          <ac:spMkLst>
            <pc:docMk/>
            <pc:sldMk cId="4201386095" sldId="392"/>
            <ac:spMk id="24" creationId="{72F3911D-0BD0-9F62-EC4D-247FAF342426}"/>
          </ac:spMkLst>
        </pc:spChg>
        <pc:spChg chg="mod">
          <ac:chgData name="전동준" userId="S::d015016@aivle.kt.co.kr::4b419df3-e7a6-40ee-9e14-011bc93fa051" providerId="AD" clId="Web-{B7AB2BB1-1831-4D43-ACCE-4E054669AC13}" dt="2022-04-25T11:09:35.823" v="83" actId="20577"/>
          <ac:spMkLst>
            <pc:docMk/>
            <pc:sldMk cId="4201386095" sldId="392"/>
            <ac:spMk id="26" creationId="{01FC2DA9-2CAF-4E40-B6DA-6C9F08EB64AF}"/>
          </ac:spMkLst>
        </pc:spChg>
        <pc:spChg chg="add mod">
          <ac:chgData name="전동준" userId="S::d015016@aivle.kt.co.kr::4b419df3-e7a6-40ee-9e14-011bc93fa051" providerId="AD" clId="Web-{B7AB2BB1-1831-4D43-ACCE-4E054669AC13}" dt="2022-04-25T11:13:36.579" v="209" actId="1076"/>
          <ac:spMkLst>
            <pc:docMk/>
            <pc:sldMk cId="4201386095" sldId="392"/>
            <ac:spMk id="27" creationId="{0FDA1257-B721-E275-B0CD-1A85E358CD63}"/>
          </ac:spMkLst>
        </pc:spChg>
        <pc:spChg chg="add mod">
          <ac:chgData name="전동준" userId="S::d015016@aivle.kt.co.kr::4b419df3-e7a6-40ee-9e14-011bc93fa051" providerId="AD" clId="Web-{B7AB2BB1-1831-4D43-ACCE-4E054669AC13}" dt="2022-04-25T11:13:31.203" v="208" actId="1076"/>
          <ac:spMkLst>
            <pc:docMk/>
            <pc:sldMk cId="4201386095" sldId="392"/>
            <ac:spMk id="28" creationId="{75101439-274A-FBAD-8DDB-BBFB8D166E0A}"/>
          </ac:spMkLst>
        </pc:spChg>
        <pc:spChg chg="mod">
          <ac:chgData name="전동준" userId="S::d015016@aivle.kt.co.kr::4b419df3-e7a6-40ee-9e14-011bc93fa051" providerId="AD" clId="Web-{B7AB2BB1-1831-4D43-ACCE-4E054669AC13}" dt="2022-04-25T11:10:35.683" v="91"/>
          <ac:spMkLst>
            <pc:docMk/>
            <pc:sldMk cId="4201386095" sldId="392"/>
            <ac:spMk id="37" creationId="{5290240F-2C19-4529-9F9F-414E314C4805}"/>
          </ac:spMkLst>
        </pc:spChg>
        <pc:spChg chg="del mod">
          <ac:chgData name="전동준" userId="S::d015016@aivle.kt.co.kr::4b419df3-e7a6-40ee-9e14-011bc93fa051" providerId="AD" clId="Web-{B7AB2BB1-1831-4D43-ACCE-4E054669AC13}" dt="2022-04-25T11:11:08.684" v="99"/>
          <ac:spMkLst>
            <pc:docMk/>
            <pc:sldMk cId="4201386095" sldId="392"/>
            <ac:spMk id="39" creationId="{67AA8191-B767-4EB7-A61C-6E7BE4C31A93}"/>
          </ac:spMkLst>
        </pc:spChg>
        <pc:spChg chg="mod">
          <ac:chgData name="전동준" userId="S::d015016@aivle.kt.co.kr::4b419df3-e7a6-40ee-9e14-011bc93fa051" providerId="AD" clId="Web-{B7AB2BB1-1831-4D43-ACCE-4E054669AC13}" dt="2022-04-25T11:13:14.547" v="202" actId="20577"/>
          <ac:spMkLst>
            <pc:docMk/>
            <pc:sldMk cId="4201386095" sldId="392"/>
            <ac:spMk id="41" creationId="{AECA88AC-8196-4EE7-816C-C8B1BE994720}"/>
          </ac:spMkLst>
        </pc:spChg>
        <pc:spChg chg="mod">
          <ac:chgData name="전동준" userId="S::d015016@aivle.kt.co.kr::4b419df3-e7a6-40ee-9e14-011bc93fa051" providerId="AD" clId="Web-{B7AB2BB1-1831-4D43-ACCE-4E054669AC13}" dt="2022-04-25T11:10:45.027" v="94"/>
          <ac:spMkLst>
            <pc:docMk/>
            <pc:sldMk cId="4201386095" sldId="392"/>
            <ac:spMk id="42" creationId="{619F2DA8-F47E-4D9F-8765-E825847B25FE}"/>
          </ac:spMkLst>
        </pc:spChg>
        <pc:spChg chg="mod">
          <ac:chgData name="전동준" userId="S::d015016@aivle.kt.co.kr::4b419df3-e7a6-40ee-9e14-011bc93fa051" providerId="AD" clId="Web-{B7AB2BB1-1831-4D43-ACCE-4E054669AC13}" dt="2022-04-25T11:10:49.090" v="96" actId="20577"/>
          <ac:spMkLst>
            <pc:docMk/>
            <pc:sldMk cId="4201386095" sldId="392"/>
            <ac:spMk id="43" creationId="{1F7F4DF5-34CF-481C-B8A3-512C7C0700B7}"/>
          </ac:spMkLst>
        </pc:spChg>
        <pc:picChg chg="del">
          <ac:chgData name="전동준" userId="S::d015016@aivle.kt.co.kr::4b419df3-e7a6-40ee-9e14-011bc93fa051" providerId="AD" clId="Web-{B7AB2BB1-1831-4D43-ACCE-4E054669AC13}" dt="2022-04-25T11:09:28.041" v="67"/>
          <ac:picMkLst>
            <pc:docMk/>
            <pc:sldMk cId="4201386095" sldId="392"/>
            <ac:picMk id="15" creationId="{188BD9D9-A9A5-4F24-BC0B-DDA204518A03}"/>
          </ac:picMkLst>
        </pc:picChg>
        <pc:picChg chg="del">
          <ac:chgData name="전동준" userId="S::d015016@aivle.kt.co.kr::4b419df3-e7a6-40ee-9e14-011bc93fa051" providerId="AD" clId="Web-{B7AB2BB1-1831-4D43-ACCE-4E054669AC13}" dt="2022-04-25T11:09:28.432" v="68"/>
          <ac:picMkLst>
            <pc:docMk/>
            <pc:sldMk cId="4201386095" sldId="392"/>
            <ac:picMk id="1026" creationId="{C68D0AAA-60A4-4016-9B06-3BF1FC75F812}"/>
          </ac:picMkLst>
        </pc:picChg>
      </pc:sldChg>
    </pc:docChg>
  </pc:docChgLst>
  <pc:docChgLst>
    <pc:chgData name="전동준" userId="S::d015016@aivle.kt.co.kr::4b419df3-e7a6-40ee-9e14-011bc93fa051" providerId="AD" clId="Web-{D0946DE2-93EE-495D-A65E-BCF5FEC4E834}"/>
    <pc:docChg chg="modSld">
      <pc:chgData name="전동준" userId="S::d015016@aivle.kt.co.kr::4b419df3-e7a6-40ee-9e14-011bc93fa051" providerId="AD" clId="Web-{D0946DE2-93EE-495D-A65E-BCF5FEC4E834}" dt="2022-04-27T01:43:24.847" v="24" actId="1076"/>
      <pc:docMkLst>
        <pc:docMk/>
      </pc:docMkLst>
      <pc:sldChg chg="modSp">
        <pc:chgData name="전동준" userId="S::d015016@aivle.kt.co.kr::4b419df3-e7a6-40ee-9e14-011bc93fa051" providerId="AD" clId="Web-{D0946DE2-93EE-495D-A65E-BCF5FEC4E834}" dt="2022-04-27T01:35:52.351" v="16" actId="1076"/>
        <pc:sldMkLst>
          <pc:docMk/>
          <pc:sldMk cId="4201386095" sldId="392"/>
        </pc:sldMkLst>
        <pc:spChg chg="mod">
          <ac:chgData name="전동준" userId="S::d015016@aivle.kt.co.kr::4b419df3-e7a6-40ee-9e14-011bc93fa051" providerId="AD" clId="Web-{D0946DE2-93EE-495D-A65E-BCF5FEC4E834}" dt="2022-04-27T01:35:52.336" v="15" actId="1076"/>
          <ac:spMkLst>
            <pc:docMk/>
            <pc:sldMk cId="4201386095" sldId="392"/>
            <ac:spMk id="2" creationId="{CCB22C29-F1C6-6998-19F6-AEC668234806}"/>
          </ac:spMkLst>
        </pc:spChg>
        <pc:spChg chg="mod">
          <ac:chgData name="전동준" userId="S::d015016@aivle.kt.co.kr::4b419df3-e7a6-40ee-9e14-011bc93fa051" providerId="AD" clId="Web-{D0946DE2-93EE-495D-A65E-BCF5FEC4E834}" dt="2022-04-27T01:35:52.351" v="16" actId="1076"/>
          <ac:spMkLst>
            <pc:docMk/>
            <pc:sldMk cId="4201386095" sldId="392"/>
            <ac:spMk id="4" creationId="{97543512-7011-6131-D962-C246033A5C63}"/>
          </ac:spMkLst>
        </pc:spChg>
        <pc:spChg chg="mod">
          <ac:chgData name="전동준" userId="S::d015016@aivle.kt.co.kr::4b419df3-e7a6-40ee-9e14-011bc93fa051" providerId="AD" clId="Web-{D0946DE2-93EE-495D-A65E-BCF5FEC4E834}" dt="2022-04-27T01:35:52.132" v="4" actId="1076"/>
          <ac:spMkLst>
            <pc:docMk/>
            <pc:sldMk cId="4201386095" sldId="392"/>
            <ac:spMk id="23" creationId="{543695AD-0D21-027F-EF7D-85C1549BF6A1}"/>
          </ac:spMkLst>
        </pc:spChg>
        <pc:spChg chg="mod">
          <ac:chgData name="전동준" userId="S::d015016@aivle.kt.co.kr::4b419df3-e7a6-40ee-9e14-011bc93fa051" providerId="AD" clId="Web-{D0946DE2-93EE-495D-A65E-BCF5FEC4E834}" dt="2022-04-27T01:35:52.148" v="5" actId="1076"/>
          <ac:spMkLst>
            <pc:docMk/>
            <pc:sldMk cId="4201386095" sldId="392"/>
            <ac:spMk id="25" creationId="{49566B99-DF82-04F2-4694-2D829D506647}"/>
          </ac:spMkLst>
        </pc:spChg>
        <pc:spChg chg="mod">
          <ac:chgData name="전동준" userId="S::d015016@aivle.kt.co.kr::4b419df3-e7a6-40ee-9e14-011bc93fa051" providerId="AD" clId="Web-{D0946DE2-93EE-495D-A65E-BCF5FEC4E834}" dt="2022-04-27T01:35:52.101" v="2" actId="1076"/>
          <ac:spMkLst>
            <pc:docMk/>
            <pc:sldMk cId="4201386095" sldId="392"/>
            <ac:spMk id="27" creationId="{0FDA1257-B721-E275-B0CD-1A85E358CD63}"/>
          </ac:spMkLst>
        </pc:spChg>
        <pc:spChg chg="mod">
          <ac:chgData name="전동준" userId="S::d015016@aivle.kt.co.kr::4b419df3-e7a6-40ee-9e14-011bc93fa051" providerId="AD" clId="Web-{D0946DE2-93EE-495D-A65E-BCF5FEC4E834}" dt="2022-04-27T01:35:52.117" v="3" actId="1076"/>
          <ac:spMkLst>
            <pc:docMk/>
            <pc:sldMk cId="4201386095" sldId="392"/>
            <ac:spMk id="28" creationId="{75101439-274A-FBAD-8DDB-BBFB8D166E0A}"/>
          </ac:spMkLst>
        </pc:spChg>
        <pc:spChg chg="mod">
          <ac:chgData name="전동준" userId="S::d015016@aivle.kt.co.kr::4b419df3-e7a6-40ee-9e14-011bc93fa051" providerId="AD" clId="Web-{D0946DE2-93EE-495D-A65E-BCF5FEC4E834}" dt="2022-04-27T01:35:52.070" v="0" actId="1076"/>
          <ac:spMkLst>
            <pc:docMk/>
            <pc:sldMk cId="4201386095" sldId="392"/>
            <ac:spMk id="29" creationId="{B79D8880-E396-439D-929B-A0825DE0DB66}"/>
          </ac:spMkLst>
        </pc:spChg>
        <pc:spChg chg="mod">
          <ac:chgData name="전동준" userId="S::d015016@aivle.kt.co.kr::4b419df3-e7a6-40ee-9e14-011bc93fa051" providerId="AD" clId="Web-{D0946DE2-93EE-495D-A65E-BCF5FEC4E834}" dt="2022-04-27T01:35:52.211" v="9" actId="1076"/>
          <ac:spMkLst>
            <pc:docMk/>
            <pc:sldMk cId="4201386095" sldId="392"/>
            <ac:spMk id="30" creationId="{1115F9C3-7F04-42ED-9C82-41453F2C7015}"/>
          </ac:spMkLst>
        </pc:spChg>
        <pc:spChg chg="mod">
          <ac:chgData name="전동준" userId="S::d015016@aivle.kt.co.kr::4b419df3-e7a6-40ee-9e14-011bc93fa051" providerId="AD" clId="Web-{D0946DE2-93EE-495D-A65E-BCF5FEC4E834}" dt="2022-04-27T01:35:52.164" v="6" actId="1076"/>
          <ac:spMkLst>
            <pc:docMk/>
            <pc:sldMk cId="4201386095" sldId="392"/>
            <ac:spMk id="31" creationId="{27FFEF16-CAD7-7E29-8AAC-9B79522E3DF6}"/>
          </ac:spMkLst>
        </pc:spChg>
        <pc:spChg chg="mod">
          <ac:chgData name="전동준" userId="S::d015016@aivle.kt.co.kr::4b419df3-e7a6-40ee-9e14-011bc93fa051" providerId="AD" clId="Web-{D0946DE2-93EE-495D-A65E-BCF5FEC4E834}" dt="2022-04-27T01:35:52.226" v="10" actId="1076"/>
          <ac:spMkLst>
            <pc:docMk/>
            <pc:sldMk cId="4201386095" sldId="392"/>
            <ac:spMk id="38" creationId="{35DB6244-DFE8-44AA-B600-5732A8347C0D}"/>
          </ac:spMkLst>
        </pc:spChg>
        <pc:spChg chg="mod">
          <ac:chgData name="전동준" userId="S::d015016@aivle.kt.co.kr::4b419df3-e7a6-40ee-9e14-011bc93fa051" providerId="AD" clId="Web-{D0946DE2-93EE-495D-A65E-BCF5FEC4E834}" dt="2022-04-27T01:35:52.242" v="11" actId="1076"/>
          <ac:spMkLst>
            <pc:docMk/>
            <pc:sldMk cId="4201386095" sldId="392"/>
            <ac:spMk id="40" creationId="{DB2288CF-A631-4C99-B00E-65CE22C23778}"/>
          </ac:spMkLst>
        </pc:spChg>
        <pc:spChg chg="mod">
          <ac:chgData name="전동준" userId="S::d015016@aivle.kt.co.kr::4b419df3-e7a6-40ee-9e14-011bc93fa051" providerId="AD" clId="Web-{D0946DE2-93EE-495D-A65E-BCF5FEC4E834}" dt="2022-04-27T01:35:52.086" v="1" actId="1076"/>
          <ac:spMkLst>
            <pc:docMk/>
            <pc:sldMk cId="4201386095" sldId="392"/>
            <ac:spMk id="41" creationId="{AECA88AC-8196-4EE7-816C-C8B1BE994720}"/>
          </ac:spMkLst>
        </pc:spChg>
        <pc:spChg chg="mod">
          <ac:chgData name="전동준" userId="S::d015016@aivle.kt.co.kr::4b419df3-e7a6-40ee-9e14-011bc93fa051" providerId="AD" clId="Web-{D0946DE2-93EE-495D-A65E-BCF5FEC4E834}" dt="2022-04-27T01:35:52.273" v="12" actId="1076"/>
          <ac:spMkLst>
            <pc:docMk/>
            <pc:sldMk cId="4201386095" sldId="392"/>
            <ac:spMk id="42" creationId="{95266BB6-CD69-498C-96D1-057C7773E7BE}"/>
          </ac:spMkLst>
        </pc:spChg>
        <pc:spChg chg="mod">
          <ac:chgData name="전동준" userId="S::d015016@aivle.kt.co.kr::4b419df3-e7a6-40ee-9e14-011bc93fa051" providerId="AD" clId="Web-{D0946DE2-93EE-495D-A65E-BCF5FEC4E834}" dt="2022-04-27T01:35:52.289" v="13" actId="1076"/>
          <ac:spMkLst>
            <pc:docMk/>
            <pc:sldMk cId="4201386095" sldId="392"/>
            <ac:spMk id="43" creationId="{D8AA5774-6F49-4BD6-BD04-8BECBFDD93A3}"/>
          </ac:spMkLst>
        </pc:spChg>
        <pc:spChg chg="mod">
          <ac:chgData name="전동준" userId="S::d015016@aivle.kt.co.kr::4b419df3-e7a6-40ee-9e14-011bc93fa051" providerId="AD" clId="Web-{D0946DE2-93EE-495D-A65E-BCF5FEC4E834}" dt="2022-04-27T01:35:52.320" v="14" actId="1076"/>
          <ac:spMkLst>
            <pc:docMk/>
            <pc:sldMk cId="4201386095" sldId="392"/>
            <ac:spMk id="44" creationId="{11359B8B-81C2-4187-A827-56D8D3464C93}"/>
          </ac:spMkLst>
        </pc:spChg>
        <pc:spChg chg="mod">
          <ac:chgData name="전동준" userId="S::d015016@aivle.kt.co.kr::4b419df3-e7a6-40ee-9e14-011bc93fa051" providerId="AD" clId="Web-{D0946DE2-93EE-495D-A65E-BCF5FEC4E834}" dt="2022-04-27T01:35:52.179" v="7" actId="1076"/>
          <ac:spMkLst>
            <pc:docMk/>
            <pc:sldMk cId="4201386095" sldId="392"/>
            <ac:spMk id="46" creationId="{1F590CAA-4568-0B4C-54D5-F00C8D8C03D9}"/>
          </ac:spMkLst>
        </pc:spChg>
        <pc:spChg chg="mod">
          <ac:chgData name="전동준" userId="S::d015016@aivle.kt.co.kr::4b419df3-e7a6-40ee-9e14-011bc93fa051" providerId="AD" clId="Web-{D0946DE2-93EE-495D-A65E-BCF5FEC4E834}" dt="2022-04-27T01:35:52.195" v="8" actId="1076"/>
          <ac:spMkLst>
            <pc:docMk/>
            <pc:sldMk cId="4201386095" sldId="392"/>
            <ac:spMk id="47" creationId="{CED4886F-93BE-02EF-8A5D-CBFDB2473CBD}"/>
          </ac:spMkLst>
        </pc:spChg>
      </pc:sldChg>
      <pc:sldChg chg="modSp">
        <pc:chgData name="전동준" userId="S::d015016@aivle.kt.co.kr::4b419df3-e7a6-40ee-9e14-011bc93fa051" providerId="AD" clId="Web-{D0946DE2-93EE-495D-A65E-BCF5FEC4E834}" dt="2022-04-27T01:43:24.847" v="24" actId="1076"/>
        <pc:sldMkLst>
          <pc:docMk/>
          <pc:sldMk cId="671553539" sldId="420"/>
        </pc:sldMkLst>
        <pc:spChg chg="mod">
          <ac:chgData name="전동준" userId="S::d015016@aivle.kt.co.kr::4b419df3-e7a6-40ee-9e14-011bc93fa051" providerId="AD" clId="Web-{D0946DE2-93EE-495D-A65E-BCF5FEC4E834}" dt="2022-04-27T01:43:24.847" v="24" actId="1076"/>
          <ac:spMkLst>
            <pc:docMk/>
            <pc:sldMk cId="671553539" sldId="420"/>
            <ac:spMk id="20" creationId="{C828B4A4-521D-44F8-BF16-26A4D3E2099A}"/>
          </ac:spMkLst>
        </pc:spChg>
      </pc:sldChg>
    </pc:docChg>
  </pc:docChgLst>
  <pc:docChgLst>
    <pc:chgData name="박윤지" userId="S::d015008@aivle.kt.co.kr::33e555ee-360e-4b2f-92dd-e525d647538d" providerId="AD" clId="Web-{DFCCD4E9-D081-4F93-8BFA-B2D0475BD9F9}"/>
    <pc:docChg chg="modSld">
      <pc:chgData name="박윤지" userId="S::d015008@aivle.kt.co.kr::33e555ee-360e-4b2f-92dd-e525d647538d" providerId="AD" clId="Web-{DFCCD4E9-D081-4F93-8BFA-B2D0475BD9F9}" dt="2022-04-14T06:01:02.935" v="32" actId="1076"/>
      <pc:docMkLst>
        <pc:docMk/>
      </pc:docMkLst>
    </pc:docChg>
  </pc:docChgLst>
  <pc:docChgLst>
    <pc:chgData name="전동준" userId="S::d015016@aivle.kt.co.kr::4b419df3-e7a6-40ee-9e14-011bc93fa051" providerId="AD" clId="Web-{AB9AA9D1-40C9-4631-8077-8B824572AE16}"/>
    <pc:docChg chg="delSld">
      <pc:chgData name="전동준" userId="S::d015016@aivle.kt.co.kr::4b419df3-e7a6-40ee-9e14-011bc93fa051" providerId="AD" clId="Web-{AB9AA9D1-40C9-4631-8077-8B824572AE16}" dt="2022-04-27T01:08:16.959" v="0"/>
      <pc:docMkLst>
        <pc:docMk/>
      </pc:docMkLst>
      <pc:sldChg chg="del">
        <pc:chgData name="전동준" userId="S::d015016@aivle.kt.co.kr::4b419df3-e7a6-40ee-9e14-011bc93fa051" providerId="AD" clId="Web-{AB9AA9D1-40C9-4631-8077-8B824572AE16}" dt="2022-04-27T01:08:16.959" v="0"/>
        <pc:sldMkLst>
          <pc:docMk/>
          <pc:sldMk cId="246864216" sldId="299"/>
        </pc:sldMkLst>
      </pc:sldChg>
    </pc:docChg>
  </pc:docChgLst>
  <pc:docChgLst>
    <pc:chgData name="박윤지" userId="S::d015008@aivle.kt.co.kr::33e555ee-360e-4b2f-92dd-e525d647538d" providerId="AD" clId="Web-{F7558081-FFB7-4F02-BA70-9735D64313B8}"/>
    <pc:docChg chg="addSld delSld modSld sldOrd">
      <pc:chgData name="박윤지" userId="S::d015008@aivle.kt.co.kr::33e555ee-360e-4b2f-92dd-e525d647538d" providerId="AD" clId="Web-{F7558081-FFB7-4F02-BA70-9735D64313B8}" dt="2022-04-13T07:04:56.966" v="313"/>
      <pc:docMkLst>
        <pc:docMk/>
      </pc:docMkLst>
    </pc:docChg>
  </pc:docChgLst>
  <pc:docChgLst>
    <pc:chgData name="김진수" userId="S::d015002@aivle.kt.co.kr::b0f60020-2f29-4122-ac04-8e4ccb7b47d5" providerId="AD" clId="Web-{B5526BF2-3F99-400F-ADE2-DA47B50495B4}"/>
    <pc:docChg chg="modSld sldOrd">
      <pc:chgData name="김진수" userId="S::d015002@aivle.kt.co.kr::b0f60020-2f29-4122-ac04-8e4ccb7b47d5" providerId="AD" clId="Web-{B5526BF2-3F99-400F-ADE2-DA47B50495B4}" dt="2022-04-29T02:45:44.743" v="16" actId="20577"/>
      <pc:docMkLst>
        <pc:docMk/>
      </pc:docMkLst>
      <pc:sldChg chg="ord">
        <pc:chgData name="김진수" userId="S::d015002@aivle.kt.co.kr::b0f60020-2f29-4122-ac04-8e4ccb7b47d5" providerId="AD" clId="Web-{B5526BF2-3F99-400F-ADE2-DA47B50495B4}" dt="2022-04-29T02:44:55.883" v="3"/>
        <pc:sldMkLst>
          <pc:docMk/>
          <pc:sldMk cId="1156171125" sldId="445"/>
        </pc:sldMkLst>
      </pc:sldChg>
      <pc:sldChg chg="ord">
        <pc:chgData name="김진수" userId="S::d015002@aivle.kt.co.kr::b0f60020-2f29-4122-ac04-8e4ccb7b47d5" providerId="AD" clId="Web-{B5526BF2-3F99-400F-ADE2-DA47B50495B4}" dt="2022-04-29T02:44:55.883" v="1"/>
        <pc:sldMkLst>
          <pc:docMk/>
          <pc:sldMk cId="3222397085" sldId="446"/>
        </pc:sldMkLst>
      </pc:sldChg>
      <pc:sldChg chg="ord">
        <pc:chgData name="김진수" userId="S::d015002@aivle.kt.co.kr::b0f60020-2f29-4122-ac04-8e4ccb7b47d5" providerId="AD" clId="Web-{B5526BF2-3F99-400F-ADE2-DA47B50495B4}" dt="2022-04-29T02:44:55.883" v="0"/>
        <pc:sldMkLst>
          <pc:docMk/>
          <pc:sldMk cId="2869456451" sldId="474"/>
        </pc:sldMkLst>
      </pc:sldChg>
      <pc:sldChg chg="ord">
        <pc:chgData name="김진수" userId="S::d015002@aivle.kt.co.kr::b0f60020-2f29-4122-ac04-8e4ccb7b47d5" providerId="AD" clId="Web-{B5526BF2-3F99-400F-ADE2-DA47B50495B4}" dt="2022-04-29T02:44:55.883" v="2"/>
        <pc:sldMkLst>
          <pc:docMk/>
          <pc:sldMk cId="3895777984" sldId="475"/>
        </pc:sldMkLst>
      </pc:sldChg>
      <pc:sldChg chg="modSp">
        <pc:chgData name="김진수" userId="S::d015002@aivle.kt.co.kr::b0f60020-2f29-4122-ac04-8e4ccb7b47d5" providerId="AD" clId="Web-{B5526BF2-3F99-400F-ADE2-DA47B50495B4}" dt="2022-04-29T02:45:44.743" v="16" actId="20577"/>
        <pc:sldMkLst>
          <pc:docMk/>
          <pc:sldMk cId="4285443163" sldId="488"/>
        </pc:sldMkLst>
        <pc:spChg chg="mod">
          <ac:chgData name="김진수" userId="S::d015002@aivle.kt.co.kr::b0f60020-2f29-4122-ac04-8e4ccb7b47d5" providerId="AD" clId="Web-{B5526BF2-3F99-400F-ADE2-DA47B50495B4}" dt="2022-04-29T02:45:44.743" v="16" actId="20577"/>
          <ac:spMkLst>
            <pc:docMk/>
            <pc:sldMk cId="4285443163" sldId="488"/>
            <ac:spMk id="52" creationId="{57C72B39-B472-4A78-942C-BBC6378CABB2}"/>
          </ac:spMkLst>
        </pc:spChg>
      </pc:sldChg>
    </pc:docChg>
  </pc:docChgLst>
  <pc:docChgLst>
    <pc:chgData name="박강현" userId="S::d015006@aivle.kt.co.kr::46806780-6bf9-408d-bd4c-423e25111436" providerId="AD" clId="Web-{846301C8-95C7-4515-969A-43FCDC206656}"/>
    <pc:docChg chg="modSld">
      <pc:chgData name="박강현" userId="S::d015006@aivle.kt.co.kr::46806780-6bf9-408d-bd4c-423e25111436" providerId="AD" clId="Web-{846301C8-95C7-4515-969A-43FCDC206656}" dt="2022-04-28T01:31:51.773" v="31" actId="14100"/>
      <pc:docMkLst>
        <pc:docMk/>
      </pc:docMkLst>
      <pc:sldChg chg="addSp delSp modSp">
        <pc:chgData name="박강현" userId="S::d015006@aivle.kt.co.kr::46806780-6bf9-408d-bd4c-423e25111436" providerId="AD" clId="Web-{846301C8-95C7-4515-969A-43FCDC206656}" dt="2022-04-28T01:31:51.773" v="31" actId="14100"/>
        <pc:sldMkLst>
          <pc:docMk/>
          <pc:sldMk cId="2125740648" sldId="431"/>
        </pc:sldMkLst>
        <pc:spChg chg="ord">
          <ac:chgData name="박강현" userId="S::d015006@aivle.kt.co.kr::46806780-6bf9-408d-bd4c-423e25111436" providerId="AD" clId="Web-{846301C8-95C7-4515-969A-43FCDC206656}" dt="2022-04-28T01:31:25.256" v="22"/>
          <ac:spMkLst>
            <pc:docMk/>
            <pc:sldMk cId="2125740648" sldId="431"/>
            <ac:spMk id="13" creationId="{927D3F22-7906-A37D-1C18-F6957176EB72}"/>
          </ac:spMkLst>
        </pc:spChg>
        <pc:spChg chg="ord">
          <ac:chgData name="박강현" userId="S::d015006@aivle.kt.co.kr::46806780-6bf9-408d-bd4c-423e25111436" providerId="AD" clId="Web-{846301C8-95C7-4515-969A-43FCDC206656}" dt="2022-04-28T01:31:17.022" v="18"/>
          <ac:spMkLst>
            <pc:docMk/>
            <pc:sldMk cId="2125740648" sldId="431"/>
            <ac:spMk id="14" creationId="{78ED8533-BC6D-1E28-B934-72091675B6EE}"/>
          </ac:spMkLst>
        </pc:spChg>
        <pc:picChg chg="add del mod">
          <ac:chgData name="박강현" userId="S::d015006@aivle.kt.co.kr::46806780-6bf9-408d-bd4c-423e25111436" providerId="AD" clId="Web-{846301C8-95C7-4515-969A-43FCDC206656}" dt="2022-04-28T01:31:18.788" v="19"/>
          <ac:picMkLst>
            <pc:docMk/>
            <pc:sldMk cId="2125740648" sldId="431"/>
            <ac:picMk id="2" creationId="{1CC7A301-4F0A-25B9-8432-3D41E32C98B3}"/>
          </ac:picMkLst>
        </pc:picChg>
        <pc:picChg chg="add del mod">
          <ac:chgData name="박강현" userId="S::d015006@aivle.kt.co.kr::46806780-6bf9-408d-bd4c-423e25111436" providerId="AD" clId="Web-{846301C8-95C7-4515-969A-43FCDC206656}" dt="2022-04-28T01:31:07.803" v="16"/>
          <ac:picMkLst>
            <pc:docMk/>
            <pc:sldMk cId="2125740648" sldId="431"/>
            <ac:picMk id="4" creationId="{56ED9A0C-55B4-14B8-6D84-5C203C2CF568}"/>
          </ac:picMkLst>
        </pc:picChg>
        <pc:picChg chg="add mod">
          <ac:chgData name="박강현" userId="S::d015006@aivle.kt.co.kr::46806780-6bf9-408d-bd4c-423e25111436" providerId="AD" clId="Web-{846301C8-95C7-4515-969A-43FCDC206656}" dt="2022-04-28T01:31:37.960" v="26" actId="1076"/>
          <ac:picMkLst>
            <pc:docMk/>
            <pc:sldMk cId="2125740648" sldId="431"/>
            <ac:picMk id="5" creationId="{131BDEDC-0433-19AB-3264-F6694003FEAA}"/>
          </ac:picMkLst>
        </pc:picChg>
        <pc:picChg chg="del">
          <ac:chgData name="박강현" userId="S::d015006@aivle.kt.co.kr::46806780-6bf9-408d-bd4c-423e25111436" providerId="AD" clId="Web-{846301C8-95C7-4515-969A-43FCDC206656}" dt="2022-04-28T00:57:18.913" v="0"/>
          <ac:picMkLst>
            <pc:docMk/>
            <pc:sldMk cId="2125740648" sldId="431"/>
            <ac:picMk id="5" creationId="{F66ED5DF-06E6-8C8E-6204-A3CA4C9CADDC}"/>
          </ac:picMkLst>
        </pc:picChg>
        <pc:picChg chg="del ord">
          <ac:chgData name="박강현" userId="S::d015006@aivle.kt.co.kr::46806780-6bf9-408d-bd4c-423e25111436" providerId="AD" clId="Web-{846301C8-95C7-4515-969A-43FCDC206656}" dt="2022-04-28T01:31:38.304" v="27"/>
          <ac:picMkLst>
            <pc:docMk/>
            <pc:sldMk cId="2125740648" sldId="431"/>
            <ac:picMk id="7" creationId="{DA7A661C-76F8-CF1A-E92F-6CC13EFDFC6A}"/>
          </ac:picMkLst>
        </pc:picChg>
        <pc:picChg chg="add mod">
          <ac:chgData name="박강현" userId="S::d015006@aivle.kt.co.kr::46806780-6bf9-408d-bd4c-423e25111436" providerId="AD" clId="Web-{846301C8-95C7-4515-969A-43FCDC206656}" dt="2022-04-28T01:31:51.773" v="31" actId="14100"/>
          <ac:picMkLst>
            <pc:docMk/>
            <pc:sldMk cId="2125740648" sldId="431"/>
            <ac:picMk id="8" creationId="{C9EA288A-7335-4A51-0A00-097CCEBFDD23}"/>
          </ac:picMkLst>
        </pc:picChg>
      </pc:sldChg>
    </pc:docChg>
  </pc:docChgLst>
  <pc:docChgLst>
    <pc:chgData name="전동준" userId="S::d015016@aivle.kt.co.kr::4b419df3-e7a6-40ee-9e14-011bc93fa051" providerId="AD" clId="Web-{6F5A8031-18B0-461A-885E-F2622F8F0E35}"/>
    <pc:docChg chg="modSld">
      <pc:chgData name="전동준" userId="S::d015016@aivle.kt.co.kr::4b419df3-e7a6-40ee-9e14-011bc93fa051" providerId="AD" clId="Web-{6F5A8031-18B0-461A-885E-F2622F8F0E35}" dt="2022-04-14T08:36:15.998" v="5" actId="1076"/>
      <pc:docMkLst>
        <pc:docMk/>
      </pc:docMkLst>
    </pc:docChg>
  </pc:docChgLst>
  <pc:docChgLst>
    <pc:chgData name="전동준" userId="S::d015016@aivle.kt.co.kr::4b419df3-e7a6-40ee-9e14-011bc93fa051" providerId="AD" clId="Web-{771FA887-4E5B-4A39-B10C-A0248AD8022A}"/>
    <pc:docChg chg="addSld modSld sldOrd addMainMaster modMainMaster">
      <pc:chgData name="전동준" userId="S::d015016@aivle.kt.co.kr::4b419df3-e7a6-40ee-9e14-011bc93fa051" providerId="AD" clId="Web-{771FA887-4E5B-4A39-B10C-A0248AD8022A}" dt="2022-04-15T04:48:13.607" v="118"/>
      <pc:docMkLst>
        <pc:docMk/>
      </pc:docMkLst>
    </pc:docChg>
  </pc:docChgLst>
  <pc:docChgLst>
    <pc:chgData name="박윤지" userId="S::d015008@aivle.kt.co.kr::33e555ee-360e-4b2f-92dd-e525d647538d" providerId="AD" clId="Web-{338888FD-E178-44C4-AEB3-D90448315358}"/>
    <pc:docChg chg="addSld delSld modSld sldOrd">
      <pc:chgData name="박윤지" userId="S::d015008@aivle.kt.co.kr::33e555ee-360e-4b2f-92dd-e525d647538d" providerId="AD" clId="Web-{338888FD-E178-44C4-AEB3-D90448315358}" dt="2022-04-21T04:42:19.931" v="84" actId="14100"/>
      <pc:docMkLst>
        <pc:docMk/>
      </pc:docMkLst>
      <pc:sldChg chg="modSp">
        <pc:chgData name="박윤지" userId="S::d015008@aivle.kt.co.kr::33e555ee-360e-4b2f-92dd-e525d647538d" providerId="AD" clId="Web-{338888FD-E178-44C4-AEB3-D90448315358}" dt="2022-04-21T02:03:46.834" v="11" actId="20577"/>
        <pc:sldMkLst>
          <pc:docMk/>
          <pc:sldMk cId="1986819923" sldId="360"/>
        </pc:sldMkLst>
        <pc:spChg chg="mod">
          <ac:chgData name="박윤지" userId="S::d015008@aivle.kt.co.kr::33e555ee-360e-4b2f-92dd-e525d647538d" providerId="AD" clId="Web-{338888FD-E178-44C4-AEB3-D90448315358}" dt="2022-04-21T02:03:22.146" v="9" actId="1076"/>
          <ac:spMkLst>
            <pc:docMk/>
            <pc:sldMk cId="1986819923" sldId="360"/>
            <ac:spMk id="31" creationId="{186DC9AC-5B6E-4958-A0C3-09B7256584B8}"/>
          </ac:spMkLst>
        </pc:spChg>
        <pc:spChg chg="mod">
          <ac:chgData name="박윤지" userId="S::d015008@aivle.kt.co.kr::33e555ee-360e-4b2f-92dd-e525d647538d" providerId="AD" clId="Web-{338888FD-E178-44C4-AEB3-D90448315358}" dt="2022-04-21T02:03:46.834" v="11" actId="20577"/>
          <ac:spMkLst>
            <pc:docMk/>
            <pc:sldMk cId="1986819923" sldId="360"/>
            <ac:spMk id="33" creationId="{38E9C8C3-EB2B-467C-BEBB-362267B4EF4E}"/>
          </ac:spMkLst>
        </pc:spChg>
      </pc:sldChg>
    </pc:docChg>
  </pc:docChgLst>
  <pc:docChgLst>
    <pc:chgData name="전동준" userId="S::d015016@aivle.kt.co.kr::4b419df3-e7a6-40ee-9e14-011bc93fa051" providerId="AD" clId="Web-{C257B25C-28B6-49B5-8A7F-C06CA5F68F02}"/>
    <pc:docChg chg="addSld modSld sldOrd">
      <pc:chgData name="전동준" userId="S::d015016@aivle.kt.co.kr::4b419df3-e7a6-40ee-9e14-011bc93fa051" providerId="AD" clId="Web-{C257B25C-28B6-49B5-8A7F-C06CA5F68F02}" dt="2022-04-20T05:46:59.104" v="285" actId="20577"/>
      <pc:docMkLst>
        <pc:docMk/>
      </pc:docMkLst>
      <pc:sldChg chg="modSp">
        <pc:chgData name="전동준" userId="S::d015016@aivle.kt.co.kr::4b419df3-e7a6-40ee-9e14-011bc93fa051" providerId="AD" clId="Web-{C257B25C-28B6-49B5-8A7F-C06CA5F68F02}" dt="2022-04-20T05:46:59.104" v="285" actId="20577"/>
        <pc:sldMkLst>
          <pc:docMk/>
          <pc:sldMk cId="4009911294" sldId="335"/>
        </pc:sldMkLst>
        <pc:spChg chg="mod">
          <ac:chgData name="전동준" userId="S::d015016@aivle.kt.co.kr::4b419df3-e7a6-40ee-9e14-011bc93fa051" providerId="AD" clId="Web-{C257B25C-28B6-49B5-8A7F-C06CA5F68F02}" dt="2022-04-20T05:46:59.104" v="285" actId="20577"/>
          <ac:spMkLst>
            <pc:docMk/>
            <pc:sldMk cId="4009911294" sldId="335"/>
            <ac:spMk id="4" creationId="{542813B5-89AE-97BD-01C8-1317C0E18E06}"/>
          </ac:spMkLst>
        </pc:spChg>
      </pc:sldChg>
    </pc:docChg>
  </pc:docChgLst>
  <pc:docChgLst>
    <pc:chgData name="전동준" userId="S::d015016@aivle.kt.co.kr::4b419df3-e7a6-40ee-9e14-011bc93fa051" providerId="AD" clId="Web-{24FB86DC-2B47-4ED4-8CEA-8DA3002B465D}"/>
    <pc:docChg chg="modSld">
      <pc:chgData name="전동준" userId="S::d015016@aivle.kt.co.kr::4b419df3-e7a6-40ee-9e14-011bc93fa051" providerId="AD" clId="Web-{24FB86DC-2B47-4ED4-8CEA-8DA3002B465D}" dt="2022-04-28T06:43:49.238" v="3" actId="1076"/>
      <pc:docMkLst>
        <pc:docMk/>
      </pc:docMkLst>
      <pc:sldChg chg="delSp modSp">
        <pc:chgData name="전동준" userId="S::d015016@aivle.kt.co.kr::4b419df3-e7a6-40ee-9e14-011bc93fa051" providerId="AD" clId="Web-{24FB86DC-2B47-4ED4-8CEA-8DA3002B465D}" dt="2022-04-28T06:43:34.268" v="1"/>
        <pc:sldMkLst>
          <pc:docMk/>
          <pc:sldMk cId="2125740648" sldId="431"/>
        </pc:sldMkLst>
        <pc:spChg chg="del mod">
          <ac:chgData name="전동준" userId="S::d015016@aivle.kt.co.kr::4b419df3-e7a6-40ee-9e14-011bc93fa051" providerId="AD" clId="Web-{24FB86DC-2B47-4ED4-8CEA-8DA3002B465D}" dt="2022-04-28T06:43:34.268" v="1"/>
          <ac:spMkLst>
            <pc:docMk/>
            <pc:sldMk cId="2125740648" sldId="431"/>
            <ac:spMk id="10" creationId="{B897EB23-836D-458B-BC60-E46C946D7AE3}"/>
          </ac:spMkLst>
        </pc:spChg>
      </pc:sldChg>
      <pc:sldChg chg="modSp">
        <pc:chgData name="전동준" userId="S::d015016@aivle.kt.co.kr::4b419df3-e7a6-40ee-9e14-011bc93fa051" providerId="AD" clId="Web-{24FB86DC-2B47-4ED4-8CEA-8DA3002B465D}" dt="2022-04-28T06:43:49.238" v="3" actId="1076"/>
        <pc:sldMkLst>
          <pc:docMk/>
          <pc:sldMk cId="387374627" sldId="441"/>
        </pc:sldMkLst>
        <pc:spChg chg="mod">
          <ac:chgData name="전동준" userId="S::d015016@aivle.kt.co.kr::4b419df3-e7a6-40ee-9e14-011bc93fa051" providerId="AD" clId="Web-{24FB86DC-2B47-4ED4-8CEA-8DA3002B465D}" dt="2022-04-28T06:43:49.238" v="3" actId="1076"/>
          <ac:spMkLst>
            <pc:docMk/>
            <pc:sldMk cId="387374627" sldId="441"/>
            <ac:spMk id="44" creationId="{9C174C18-9E33-4229-B6FE-248C5815A28D}"/>
          </ac:spMkLst>
        </pc:spChg>
      </pc:sldChg>
    </pc:docChg>
  </pc:docChgLst>
  <pc:docChgLst>
    <pc:chgData name="전동준" userId="S::d015016@aivle.kt.co.kr::4b419df3-e7a6-40ee-9e14-011bc93fa051" providerId="AD" clId="Web-{1CEA6F0B-9F39-4360-A9BB-C090517C4A58}"/>
    <pc:docChg chg="modSld sldOrd">
      <pc:chgData name="전동준" userId="S::d015016@aivle.kt.co.kr::4b419df3-e7a6-40ee-9e14-011bc93fa051" providerId="AD" clId="Web-{1CEA6F0B-9F39-4360-A9BB-C090517C4A58}" dt="2022-04-18T00:28:50.151" v="12"/>
      <pc:docMkLst>
        <pc:docMk/>
      </pc:docMkLst>
    </pc:docChg>
  </pc:docChgLst>
  <pc:docChgLst>
    <pc:chgData name="전동준" userId="S::d015016@aivle.kt.co.kr::4b419df3-e7a6-40ee-9e14-011bc93fa051" providerId="AD" clId="Web-{A0526C38-B6FA-4405-8424-D48A7F99BB02}"/>
    <pc:docChg chg="modSld sldOrd">
      <pc:chgData name="전동준" userId="S::d015016@aivle.kt.co.kr::4b419df3-e7a6-40ee-9e14-011bc93fa051" providerId="AD" clId="Web-{A0526C38-B6FA-4405-8424-D48A7F99BB02}" dt="2022-04-20T06:15:07.297" v="58" actId="20577"/>
      <pc:docMkLst>
        <pc:docMk/>
      </pc:docMkLst>
    </pc:docChg>
  </pc:docChgLst>
  <pc:docChgLst>
    <pc:chgData name="박윤지" userId="S::d015008@aivle.kt.co.kr::33e555ee-360e-4b2f-92dd-e525d647538d" providerId="AD" clId="Web-{DA576DAB-A7BB-40A1-9EEC-E867CE8F3800}"/>
    <pc:docChg chg="addSld modSld sldOrd">
      <pc:chgData name="박윤지" userId="S::d015008@aivle.kt.co.kr::33e555ee-360e-4b2f-92dd-e525d647538d" providerId="AD" clId="Web-{DA576DAB-A7BB-40A1-9EEC-E867CE8F3800}" dt="2022-04-14T06:04:14.289" v="49" actId="20577"/>
      <pc:docMkLst>
        <pc:docMk/>
      </pc:docMkLst>
    </pc:docChg>
  </pc:docChgLst>
  <pc:docChgLst>
    <pc:chgData name="박강현" userId="S::d015006@aivle.kt.co.kr::46806780-6bf9-408d-bd4c-423e25111436" providerId="AD" clId="Web-{44BD1F50-5E83-4CC6-BC95-19B7C65BE427}"/>
    <pc:docChg chg="modSld">
      <pc:chgData name="박강현" userId="S::d015006@aivle.kt.co.kr::46806780-6bf9-408d-bd4c-423e25111436" providerId="AD" clId="Web-{44BD1F50-5E83-4CC6-BC95-19B7C65BE427}" dt="2022-04-29T05:49:11.279" v="1" actId="20577"/>
      <pc:docMkLst>
        <pc:docMk/>
      </pc:docMkLst>
      <pc:sldChg chg="modSp">
        <pc:chgData name="박강현" userId="S::d015006@aivle.kt.co.kr::46806780-6bf9-408d-bd4c-423e25111436" providerId="AD" clId="Web-{44BD1F50-5E83-4CC6-BC95-19B7C65BE427}" dt="2022-04-29T05:49:11.279" v="1" actId="20577"/>
        <pc:sldMkLst>
          <pc:docMk/>
          <pc:sldMk cId="4066636580" sldId="495"/>
        </pc:sldMkLst>
        <pc:spChg chg="mod">
          <ac:chgData name="박강현" userId="S::d015006@aivle.kt.co.kr::46806780-6bf9-408d-bd4c-423e25111436" providerId="AD" clId="Web-{44BD1F50-5E83-4CC6-BC95-19B7C65BE427}" dt="2022-04-29T05:49:07.966" v="0" actId="20577"/>
          <ac:spMkLst>
            <pc:docMk/>
            <pc:sldMk cId="4066636580" sldId="495"/>
            <ac:spMk id="65" creationId="{E62EC638-8C92-4D59-B538-0BA9385084DB}"/>
          </ac:spMkLst>
        </pc:spChg>
        <pc:spChg chg="mod">
          <ac:chgData name="박강현" userId="S::d015006@aivle.kt.co.kr::46806780-6bf9-408d-bd4c-423e25111436" providerId="AD" clId="Web-{44BD1F50-5E83-4CC6-BC95-19B7C65BE427}" dt="2022-04-29T05:49:11.279" v="1" actId="20577"/>
          <ac:spMkLst>
            <pc:docMk/>
            <pc:sldMk cId="4066636580" sldId="495"/>
            <ac:spMk id="72" creationId="{AC0CBB16-0B69-400C-B465-47A01611A94E}"/>
          </ac:spMkLst>
        </pc:spChg>
      </pc:sldChg>
    </pc:docChg>
  </pc:docChgLst>
  <pc:docChgLst>
    <pc:chgData name="전동준" userId="S::d015016@aivle.kt.co.kr::4b419df3-e7a6-40ee-9e14-011bc93fa051" providerId="AD" clId="Web-{69074422-3541-48D5-A7DE-E745952A0E5F}"/>
    <pc:docChg chg="addSld delSld modSld sldOrd">
      <pc:chgData name="전동준" userId="S::d015016@aivle.kt.co.kr::4b419df3-e7a6-40ee-9e14-011bc93fa051" providerId="AD" clId="Web-{69074422-3541-48D5-A7DE-E745952A0E5F}" dt="2022-04-21T01:42:46.163" v="23" actId="1076"/>
      <pc:docMkLst>
        <pc:docMk/>
      </pc:docMkLst>
    </pc:docChg>
  </pc:docChgLst>
  <pc:docChgLst>
    <pc:chgData name="전동준" userId="S::d015016@aivle.kt.co.kr::4b419df3-e7a6-40ee-9e14-011bc93fa051" providerId="AD" clId="Web-{83B64178-1A9D-425C-9ED9-488EC2B98325}"/>
    <pc:docChg chg="addSld delSld modSld sldOrd">
      <pc:chgData name="전동준" userId="S::d015016@aivle.kt.co.kr::4b419df3-e7a6-40ee-9e14-011bc93fa051" providerId="AD" clId="Web-{83B64178-1A9D-425C-9ED9-488EC2B98325}" dt="2022-04-14T07:02:22.891" v="981"/>
      <pc:docMkLst>
        <pc:docMk/>
      </pc:docMkLst>
    </pc:docChg>
  </pc:docChgLst>
  <pc:docChgLst>
    <pc:chgData name="크루 최용배" userId="S::k010021@aivle.kt.co.kr::14cc5a62-8ed4-4b62-bdb7-d01c7cbb1f20" providerId="AD" clId="Web-{A67D9F71-C30C-4938-9759-F8DE75F29BE3}"/>
    <pc:docChg chg="modSld">
      <pc:chgData name="크루 최용배" userId="S::k010021@aivle.kt.co.kr::14cc5a62-8ed4-4b62-bdb7-d01c7cbb1f20" providerId="AD" clId="Web-{A67D9F71-C30C-4938-9759-F8DE75F29BE3}" dt="2022-04-25T07:10:11.732" v="0"/>
      <pc:docMkLst>
        <pc:docMk/>
      </pc:docMkLst>
    </pc:docChg>
  </pc:docChgLst>
  <pc:docChgLst>
    <pc:chgData name="박강현" userId="S::d015006@aivle.kt.co.kr::46806780-6bf9-408d-bd4c-423e25111436" providerId="AD" clId="Web-{40DE03C1-4ED8-4F63-94F9-0ACB82E6F79E}"/>
    <pc:docChg chg="sldOrd">
      <pc:chgData name="박강현" userId="S::d015006@aivle.kt.co.kr::46806780-6bf9-408d-bd4c-423e25111436" providerId="AD" clId="Web-{40DE03C1-4ED8-4F63-94F9-0ACB82E6F79E}" dt="2022-04-29T02:07:37.286" v="0"/>
      <pc:docMkLst>
        <pc:docMk/>
      </pc:docMkLst>
      <pc:sldChg chg="ord">
        <pc:chgData name="박강현" userId="S::d015006@aivle.kt.co.kr::46806780-6bf9-408d-bd4c-423e25111436" providerId="AD" clId="Web-{40DE03C1-4ED8-4F63-94F9-0ACB82E6F79E}" dt="2022-04-29T02:07:37.286" v="0"/>
        <pc:sldMkLst>
          <pc:docMk/>
          <pc:sldMk cId="565445981" sldId="477"/>
        </pc:sldMkLst>
      </pc:sldChg>
    </pc:docChg>
  </pc:docChgLst>
  <pc:docChgLst>
    <pc:chgData name="박강현" userId="S::d015006@aivle.kt.co.kr::46806780-6bf9-408d-bd4c-423e25111436" providerId="AD" clId="Web-{E5DE1BC5-701F-4989-AC35-566DC64B9098}"/>
    <pc:docChg chg="modSld">
      <pc:chgData name="박강현" userId="S::d015006@aivle.kt.co.kr::46806780-6bf9-408d-bd4c-423e25111436" providerId="AD" clId="Web-{E5DE1BC5-701F-4989-AC35-566DC64B9098}" dt="2022-04-28T05:59:41.979" v="6" actId="1076"/>
      <pc:docMkLst>
        <pc:docMk/>
      </pc:docMkLst>
      <pc:sldChg chg="addSp delSp modSp">
        <pc:chgData name="박강현" userId="S::d015006@aivle.kt.co.kr::46806780-6bf9-408d-bd4c-423e25111436" providerId="AD" clId="Web-{E5DE1BC5-701F-4989-AC35-566DC64B9098}" dt="2022-04-28T05:59:41.979" v="6" actId="1076"/>
        <pc:sldMkLst>
          <pc:docMk/>
          <pc:sldMk cId="1656225656" sldId="408"/>
        </pc:sldMkLst>
        <pc:picChg chg="add mod">
          <ac:chgData name="박강현" userId="S::d015006@aivle.kt.co.kr::46806780-6bf9-408d-bd4c-423e25111436" providerId="AD" clId="Web-{E5DE1BC5-701F-4989-AC35-566DC64B9098}" dt="2022-04-28T05:59:41.979" v="6" actId="1076"/>
          <ac:picMkLst>
            <pc:docMk/>
            <pc:sldMk cId="1656225656" sldId="408"/>
            <ac:picMk id="2" creationId="{B9A78E85-1B29-269B-AD26-9CFCA9B8AA50}"/>
          </ac:picMkLst>
        </pc:picChg>
        <pc:picChg chg="del">
          <ac:chgData name="박강현" userId="S::d015006@aivle.kt.co.kr::46806780-6bf9-408d-bd4c-423e25111436" providerId="AD" clId="Web-{E5DE1BC5-701F-4989-AC35-566DC64B9098}" dt="2022-04-28T05:59:19.775" v="0"/>
          <ac:picMkLst>
            <pc:docMk/>
            <pc:sldMk cId="1656225656" sldId="408"/>
            <ac:picMk id="6" creationId="{B485D89A-8DE2-1327-2C05-8BC18240E0CE}"/>
          </ac:picMkLst>
        </pc:picChg>
      </pc:sldChg>
    </pc:docChg>
  </pc:docChgLst>
  <pc:docChgLst>
    <pc:chgData name="이윤우" userId="S::d015014@aivle.kt.co.kr::d355e005-16a3-4cfc-9ee5-35bf7d9a94ea" providerId="AD" clId="Web-{DA41CFE7-4688-49F6-AC06-DDEB5E34C3BD}"/>
    <pc:docChg chg="modSld">
      <pc:chgData name="이윤우" userId="S::d015014@aivle.kt.co.kr::d355e005-16a3-4cfc-9ee5-35bf7d9a94ea" providerId="AD" clId="Web-{DA41CFE7-4688-49F6-AC06-DDEB5E34C3BD}" dt="2022-04-21T02:04:24.295" v="33"/>
      <pc:docMkLst>
        <pc:docMk/>
      </pc:docMkLst>
    </pc:docChg>
  </pc:docChgLst>
  <pc:docChgLst>
    <pc:chgData name="박윤지" userId="S::d015008@aivle.kt.co.kr::33e555ee-360e-4b2f-92dd-e525d647538d" providerId="AD" clId="Web-{CD78E7F8-AD64-4890-A708-0836F96710F5}"/>
    <pc:docChg chg="modSld">
      <pc:chgData name="박윤지" userId="S::d015008@aivle.kt.co.kr::33e555ee-360e-4b2f-92dd-e525d647538d" providerId="AD" clId="Web-{CD78E7F8-AD64-4890-A708-0836F96710F5}" dt="2022-04-24T05:30:00.271" v="0" actId="1076"/>
      <pc:docMkLst>
        <pc:docMk/>
      </pc:docMkLst>
    </pc:docChg>
  </pc:docChgLst>
  <pc:docChgLst>
    <pc:chgData name="전동준" userId="S::d015016@aivle.kt.co.kr::4b419df3-e7a6-40ee-9e14-011bc93fa051" providerId="AD" clId="Web-{02558FA2-0BE5-44DD-99EC-06E03445EEE0}"/>
    <pc:docChg chg="addSld delSld modSld sldOrd">
      <pc:chgData name="전동준" userId="S::d015016@aivle.kt.co.kr::4b419df3-e7a6-40ee-9e14-011bc93fa051" providerId="AD" clId="Web-{02558FA2-0BE5-44DD-99EC-06E03445EEE0}" dt="2022-04-25T11:06:37.909" v="48"/>
      <pc:docMkLst>
        <pc:docMk/>
      </pc:docMkLst>
      <pc:sldChg chg="modSp">
        <pc:chgData name="전동준" userId="S::d015016@aivle.kt.co.kr::4b419df3-e7a6-40ee-9e14-011bc93fa051" providerId="AD" clId="Web-{02558FA2-0BE5-44DD-99EC-06E03445EEE0}" dt="2022-04-25T11:05:06.807" v="45" actId="20577"/>
        <pc:sldMkLst>
          <pc:docMk/>
          <pc:sldMk cId="549097505" sldId="387"/>
        </pc:sldMkLst>
        <pc:spChg chg="mod">
          <ac:chgData name="전동준" userId="S::d015016@aivle.kt.co.kr::4b419df3-e7a6-40ee-9e14-011bc93fa051" providerId="AD" clId="Web-{02558FA2-0BE5-44DD-99EC-06E03445EEE0}" dt="2022-04-25T11:04:54.823" v="43"/>
          <ac:spMkLst>
            <pc:docMk/>
            <pc:sldMk cId="549097505" sldId="387"/>
            <ac:spMk id="46" creationId="{39CC2238-66FC-4AE0-9081-850AA10A9DCE}"/>
          </ac:spMkLst>
        </pc:spChg>
        <pc:spChg chg="mod">
          <ac:chgData name="전동준" userId="S::d015016@aivle.kt.co.kr::4b419df3-e7a6-40ee-9e14-011bc93fa051" providerId="AD" clId="Web-{02558FA2-0BE5-44DD-99EC-06E03445EEE0}" dt="2022-04-25T11:05:06.807" v="45" actId="20577"/>
          <ac:spMkLst>
            <pc:docMk/>
            <pc:sldMk cId="549097505" sldId="387"/>
            <ac:spMk id="48" creationId="{EC9EB5D6-3536-4F0F-A6D2-B5651350F734}"/>
          </ac:spMkLst>
        </pc:spChg>
      </pc:sldChg>
      <pc:sldChg chg="modSp">
        <pc:chgData name="전동준" userId="S::d015016@aivle.kt.co.kr::4b419df3-e7a6-40ee-9e14-011bc93fa051" providerId="AD" clId="Web-{02558FA2-0BE5-44DD-99EC-06E03445EEE0}" dt="2022-04-25T11:04:47.010" v="41" actId="20577"/>
        <pc:sldMkLst>
          <pc:docMk/>
          <pc:sldMk cId="3532643373" sldId="389"/>
        </pc:sldMkLst>
        <pc:spChg chg="mod">
          <ac:chgData name="전동준" userId="S::d015016@aivle.kt.co.kr::4b419df3-e7a6-40ee-9e14-011bc93fa051" providerId="AD" clId="Web-{02558FA2-0BE5-44DD-99EC-06E03445EEE0}" dt="2022-04-25T11:04:12.478" v="31" actId="20577"/>
          <ac:spMkLst>
            <pc:docMk/>
            <pc:sldMk cId="3532643373" sldId="389"/>
            <ac:spMk id="21" creationId="{1DB5BF9F-D5E7-4DFF-A191-88C800349453}"/>
          </ac:spMkLst>
        </pc:spChg>
        <pc:spChg chg="mod">
          <ac:chgData name="전동준" userId="S::d015016@aivle.kt.co.kr::4b419df3-e7a6-40ee-9e14-011bc93fa051" providerId="AD" clId="Web-{02558FA2-0BE5-44DD-99EC-06E03445EEE0}" dt="2022-04-25T11:04:47.010" v="41" actId="20577"/>
          <ac:spMkLst>
            <pc:docMk/>
            <pc:sldMk cId="3532643373" sldId="389"/>
            <ac:spMk id="30" creationId="{681554B5-63FE-4E91-AF67-C8C60BF53783}"/>
          </ac:spMkLst>
        </pc:spChg>
        <pc:spChg chg="mod">
          <ac:chgData name="전동준" userId="S::d015016@aivle.kt.co.kr::4b419df3-e7a6-40ee-9e14-011bc93fa051" providerId="AD" clId="Web-{02558FA2-0BE5-44DD-99EC-06E03445EEE0}" dt="2022-04-25T11:03:53.087" v="27"/>
          <ac:spMkLst>
            <pc:docMk/>
            <pc:sldMk cId="3532643373" sldId="389"/>
            <ac:spMk id="36" creationId="{6905959B-C1A3-4A4A-87BD-85B8B3874782}"/>
          </ac:spMkLst>
        </pc:spChg>
        <pc:spChg chg="mod">
          <ac:chgData name="전동준" userId="S::d015016@aivle.kt.co.kr::4b419df3-e7a6-40ee-9e14-011bc93fa051" providerId="AD" clId="Web-{02558FA2-0BE5-44DD-99EC-06E03445EEE0}" dt="2022-04-25T11:03:49.337" v="26" actId="20577"/>
          <ac:spMkLst>
            <pc:docMk/>
            <pc:sldMk cId="3532643373" sldId="389"/>
            <ac:spMk id="37" creationId="{D8A28C77-52AC-4DFF-9364-B452B919D615}"/>
          </ac:spMkLst>
        </pc:spChg>
      </pc:sldChg>
    </pc:docChg>
  </pc:docChgLst>
  <pc:docChgLst>
    <pc:chgData name="전동준" userId="S::d015016@aivle.kt.co.kr::4b419df3-e7a6-40ee-9e14-011bc93fa051" providerId="AD" clId="Web-{76A51B22-EA18-46F8-8EC9-9755FDCDF331}"/>
    <pc:docChg chg="addSld modSld sldOrd">
      <pc:chgData name="전동준" userId="S::d015016@aivle.kt.co.kr::4b419df3-e7a6-40ee-9e14-011bc93fa051" providerId="AD" clId="Web-{76A51B22-EA18-46F8-8EC9-9755FDCDF331}" dt="2022-04-14T05:55:30.489" v="221" actId="20577"/>
      <pc:docMkLst>
        <pc:docMk/>
      </pc:docMkLst>
    </pc:docChg>
  </pc:docChgLst>
  <pc:docChgLst>
    <pc:chgData name="전동준" userId="S::d015016@aivle.kt.co.kr::4b419df3-e7a6-40ee-9e14-011bc93fa051" providerId="AD" clId="Web-{66A58279-8997-4AF0-B2F0-EE1183242569}"/>
    <pc:docChg chg="modSld">
      <pc:chgData name="전동준" userId="S::d015016@aivle.kt.co.kr::4b419df3-e7a6-40ee-9e14-011bc93fa051" providerId="AD" clId="Web-{66A58279-8997-4AF0-B2F0-EE1183242569}" dt="2022-04-20T04:08:21.293" v="1" actId="20577"/>
      <pc:docMkLst>
        <pc:docMk/>
      </pc:docMkLst>
    </pc:docChg>
  </pc:docChgLst>
  <pc:docChgLst>
    <pc:chgData name="안유균" userId="S::d015011@aivle.kt.co.kr::391a8d6f-0a30-45d9-946f-caa108b1f34e" providerId="AD" clId="Web-{359C5300-10B4-40BA-8750-65345AF17220}"/>
    <pc:docChg chg="addSld modSld">
      <pc:chgData name="안유균" userId="S::d015011@aivle.kt.co.kr::391a8d6f-0a30-45d9-946f-caa108b1f34e" providerId="AD" clId="Web-{359C5300-10B4-40BA-8750-65345AF17220}" dt="2022-04-15T08:35:10.447" v="65" actId="1076"/>
      <pc:docMkLst>
        <pc:docMk/>
      </pc:docMkLst>
    </pc:docChg>
  </pc:docChgLst>
  <pc:docChgLst>
    <pc:chgData name="박강현" userId="S::d015006@aivle.kt.co.kr::46806780-6bf9-408d-bd4c-423e25111436" providerId="AD" clId="Web-{A8CABA44-1853-4526-9082-9D42B9CDA37C}"/>
    <pc:docChg chg="mod modSld modMainMaster">
      <pc:chgData name="박강현" userId="S::d015006@aivle.kt.co.kr::46806780-6bf9-408d-bd4c-423e25111436" providerId="AD" clId="Web-{A8CABA44-1853-4526-9082-9D42B9CDA37C}" dt="2022-04-14T05:26:05.211" v="73"/>
      <pc:docMkLst>
        <pc:docMk/>
      </pc:docMkLst>
      <pc:sldMasterChg chg="mod modSldLayout">
        <pc:chgData name="박강현" userId="S::d015006@aivle.kt.co.kr::46806780-6bf9-408d-bd4c-423e25111436" providerId="AD" clId="Web-{A8CABA44-1853-4526-9082-9D42B9CDA37C}" dt="2022-04-14T05:25:04.256" v="24"/>
        <pc:sldMasterMkLst>
          <pc:docMk/>
          <pc:sldMasterMk cId="0" sldId="2147483660"/>
        </pc:sldMasterMkLst>
        <pc:sldLayoutChg chg="mod">
          <pc:chgData name="박강현" userId="S::d015006@aivle.kt.co.kr::46806780-6bf9-408d-bd4c-423e25111436" providerId="AD" clId="Web-{A8CABA44-1853-4526-9082-9D42B9CDA37C}" dt="2022-04-14T05:25:04.256" v="24"/>
          <pc:sldLayoutMkLst>
            <pc:docMk/>
            <pc:sldMasterMk cId="0" sldId="2147483660"/>
            <pc:sldLayoutMk cId="0" sldId="2147483661"/>
          </pc:sldLayoutMkLst>
        </pc:sldLayoutChg>
        <pc:sldLayoutChg chg="mod">
          <pc:chgData name="박강현" userId="S::d015006@aivle.kt.co.kr::46806780-6bf9-408d-bd4c-423e25111436" providerId="AD" clId="Web-{A8CABA44-1853-4526-9082-9D42B9CDA37C}" dt="2022-04-14T05:25:04.256" v="24"/>
          <pc:sldLayoutMkLst>
            <pc:docMk/>
            <pc:sldMasterMk cId="0" sldId="2147483660"/>
            <pc:sldLayoutMk cId="0" sldId="2147483662"/>
          </pc:sldLayoutMkLst>
        </pc:sldLayoutChg>
      </pc:sldMasterChg>
    </pc:docChg>
  </pc:docChgLst>
  <pc:docChgLst>
    <pc:chgData name="전동준" userId="S::d015016@aivle.kt.co.kr::4b419df3-e7a6-40ee-9e14-011bc93fa051" providerId="AD" clId="Web-{9E670D71-4E96-49C4-AD0C-0D4FC3FC6845}"/>
    <pc:docChg chg="modSld">
      <pc:chgData name="전동준" userId="S::d015016@aivle.kt.co.kr::4b419df3-e7a6-40ee-9e14-011bc93fa051" providerId="AD" clId="Web-{9E670D71-4E96-49C4-AD0C-0D4FC3FC6845}" dt="2022-04-28T06:37:46.006" v="86" actId="1076"/>
      <pc:docMkLst>
        <pc:docMk/>
      </pc:docMkLst>
      <pc:sldChg chg="modSp">
        <pc:chgData name="전동준" userId="S::d015016@aivle.kt.co.kr::4b419df3-e7a6-40ee-9e14-011bc93fa051" providerId="AD" clId="Web-{9E670D71-4E96-49C4-AD0C-0D4FC3FC6845}" dt="2022-04-28T06:37:46.006" v="86" actId="1076"/>
        <pc:sldMkLst>
          <pc:docMk/>
          <pc:sldMk cId="2804812324" sldId="404"/>
        </pc:sldMkLst>
        <pc:spChg chg="mod">
          <ac:chgData name="전동준" userId="S::d015016@aivle.kt.co.kr::4b419df3-e7a6-40ee-9e14-011bc93fa051" providerId="AD" clId="Web-{9E670D71-4E96-49C4-AD0C-0D4FC3FC6845}" dt="2022-04-28T06:37:46.006" v="86" actId="1076"/>
          <ac:spMkLst>
            <pc:docMk/>
            <pc:sldMk cId="2804812324" sldId="404"/>
            <ac:spMk id="39" creationId="{DCAE9333-5ECE-EBE2-FCC8-64B5D73A6AB5}"/>
          </ac:spMkLst>
        </pc:spChg>
        <pc:spChg chg="mod">
          <ac:chgData name="전동준" userId="S::d015016@aivle.kt.co.kr::4b419df3-e7a6-40ee-9e14-011bc93fa051" providerId="AD" clId="Web-{9E670D71-4E96-49C4-AD0C-0D4FC3FC6845}" dt="2022-04-28T06:37:09.693" v="72" actId="20577"/>
          <ac:spMkLst>
            <pc:docMk/>
            <pc:sldMk cId="2804812324" sldId="404"/>
            <ac:spMk id="48" creationId="{C2D262CB-EC19-4D02-A560-E5B33D15C457}"/>
          </ac:spMkLst>
        </pc:spChg>
      </pc:sldChg>
    </pc:docChg>
  </pc:docChgLst>
  <pc:docChgLst>
    <pc:chgData name="전동준" userId="S::d015016@aivle.kt.co.kr::4b419df3-e7a6-40ee-9e14-011bc93fa051" providerId="AD" clId="Web-{CA968879-6418-478B-9E32-BAE31E444847}"/>
    <pc:docChg chg="addSld modSld sldOrd">
      <pc:chgData name="전동준" userId="S::d015016@aivle.kt.co.kr::4b419df3-e7a6-40ee-9e14-011bc93fa051" providerId="AD" clId="Web-{CA968879-6418-478B-9E32-BAE31E444847}" dt="2022-04-14T08:35:22.687" v="903" actId="1076"/>
      <pc:docMkLst>
        <pc:docMk/>
      </pc:docMkLst>
    </pc:docChg>
  </pc:docChgLst>
  <pc:docChgLst>
    <pc:chgData name="전동준" userId="S::d015016@aivle.kt.co.kr::4b419df3-e7a6-40ee-9e14-011bc93fa051" providerId="AD" clId="Web-{97BBA9CD-6ED3-4AEE-A340-EC90F34534ED}"/>
    <pc:docChg chg="addSld modSld sldOrd">
      <pc:chgData name="전동준" userId="S::d015016@aivle.kt.co.kr::4b419df3-e7a6-40ee-9e14-011bc93fa051" providerId="AD" clId="Web-{97BBA9CD-6ED3-4AEE-A340-EC90F34534ED}" dt="2022-04-28T10:15:59.579" v="11" actId="1076"/>
      <pc:docMkLst>
        <pc:docMk/>
      </pc:docMkLst>
      <pc:sldChg chg="modSp">
        <pc:chgData name="전동준" userId="S::d015016@aivle.kt.co.kr::4b419df3-e7a6-40ee-9e14-011bc93fa051" providerId="AD" clId="Web-{97BBA9CD-6ED3-4AEE-A340-EC90F34534ED}" dt="2022-04-28T10:15:59.579" v="11" actId="1076"/>
        <pc:sldMkLst>
          <pc:docMk/>
          <pc:sldMk cId="3185478106" sldId="449"/>
        </pc:sldMkLst>
        <pc:spChg chg="mod">
          <ac:chgData name="전동준" userId="S::d015016@aivle.kt.co.kr::4b419df3-e7a6-40ee-9e14-011bc93fa051" providerId="AD" clId="Web-{97BBA9CD-6ED3-4AEE-A340-EC90F34534ED}" dt="2022-04-28T10:15:58.532" v="10"/>
          <ac:spMkLst>
            <pc:docMk/>
            <pc:sldMk cId="3185478106" sldId="449"/>
            <ac:spMk id="19" creationId="{F924677C-1825-4F50-B203-025F90F0E661}"/>
          </ac:spMkLst>
        </pc:spChg>
        <pc:spChg chg="mod">
          <ac:chgData name="전동준" userId="S::d015016@aivle.kt.co.kr::4b419df3-e7a6-40ee-9e14-011bc93fa051" providerId="AD" clId="Web-{97BBA9CD-6ED3-4AEE-A340-EC90F34534ED}" dt="2022-04-28T10:15:59.579" v="11" actId="1076"/>
          <ac:spMkLst>
            <pc:docMk/>
            <pc:sldMk cId="3185478106" sldId="449"/>
            <ac:spMk id="20" creationId="{3BD07E85-F158-4859-9794-2863EE224AB6}"/>
          </ac:spMkLst>
        </pc:spChg>
      </pc:sldChg>
      <pc:sldChg chg="add ord">
        <pc:chgData name="전동준" userId="S::d015016@aivle.kt.co.kr::4b419df3-e7a6-40ee-9e14-011bc93fa051" providerId="AD" clId="Web-{97BBA9CD-6ED3-4AEE-A340-EC90F34534ED}" dt="2022-04-28T10:14:46.499" v="4"/>
        <pc:sldMkLst>
          <pc:docMk/>
          <pc:sldMk cId="1573395685" sldId="458"/>
        </pc:sldMkLst>
      </pc:sldChg>
      <pc:sldChg chg="add ord">
        <pc:chgData name="전동준" userId="S::d015016@aivle.kt.co.kr::4b419df3-e7a6-40ee-9e14-011bc93fa051" providerId="AD" clId="Web-{97BBA9CD-6ED3-4AEE-A340-EC90F34534ED}" dt="2022-04-28T10:14:46.499" v="5"/>
        <pc:sldMkLst>
          <pc:docMk/>
          <pc:sldMk cId="2726847328" sldId="459"/>
        </pc:sldMkLst>
      </pc:sldChg>
    </pc:docChg>
  </pc:docChgLst>
  <pc:docChgLst>
    <pc:chgData name="전동준" userId="S::d015016@aivle.kt.co.kr::4b419df3-e7a6-40ee-9e14-011bc93fa051" providerId="AD" clId="Web-{C5D565A8-C3D4-47EC-B14C-A59D7B911032}"/>
    <pc:docChg chg="addSld delSld modSld sldOrd">
      <pc:chgData name="전동준" userId="S::d015016@aivle.kt.co.kr::4b419df3-e7a6-40ee-9e14-011bc93fa051" providerId="AD" clId="Web-{C5D565A8-C3D4-47EC-B14C-A59D7B911032}" dt="2022-04-21T04:46:23.371" v="224"/>
      <pc:docMkLst>
        <pc:docMk/>
      </pc:docMkLst>
    </pc:docChg>
  </pc:docChgLst>
  <pc:docChgLst>
    <pc:chgData name="박윤지" userId="S::d015008@aivle.kt.co.kr::33e555ee-360e-4b2f-92dd-e525d647538d" providerId="AD" clId="Web-{DF8606F8-8CB4-4659-8175-88E8CDC2DAB7}"/>
    <pc:docChg chg="addSld modSld sldOrd">
      <pc:chgData name="박윤지" userId="S::d015008@aivle.kt.co.kr::33e555ee-360e-4b2f-92dd-e525d647538d" providerId="AD" clId="Web-{DF8606F8-8CB4-4659-8175-88E8CDC2DAB7}" dt="2022-04-14T05:59:16.154" v="64" actId="14100"/>
      <pc:docMkLst>
        <pc:docMk/>
      </pc:docMkLst>
    </pc:docChg>
  </pc:docChgLst>
  <pc:docChgLst>
    <pc:chgData name="전동준" userId="S::d015016@aivle.kt.co.kr::4b419df3-e7a6-40ee-9e14-011bc93fa051" providerId="AD" clId="Web-{435E650C-9779-4454-BD6F-F6ED84C4E512}"/>
    <pc:docChg chg="addSld modSld">
      <pc:chgData name="전동준" userId="S::d015016@aivle.kt.co.kr::4b419df3-e7a6-40ee-9e14-011bc93fa051" providerId="AD" clId="Web-{435E650C-9779-4454-BD6F-F6ED84C4E512}" dt="2022-04-29T02:15:29.259" v="111"/>
      <pc:docMkLst>
        <pc:docMk/>
      </pc:docMkLst>
      <pc:sldChg chg="addSp delSp modSp">
        <pc:chgData name="전동준" userId="S::d015016@aivle.kt.co.kr::4b419df3-e7a6-40ee-9e14-011bc93fa051" providerId="AD" clId="Web-{435E650C-9779-4454-BD6F-F6ED84C4E512}" dt="2022-04-29T02:14:19.820" v="107"/>
        <pc:sldMkLst>
          <pc:docMk/>
          <pc:sldMk cId="1289004826" sldId="479"/>
        </pc:sldMkLst>
        <pc:spChg chg="mod">
          <ac:chgData name="전동준" userId="S::d015016@aivle.kt.co.kr::4b419df3-e7a6-40ee-9e14-011bc93fa051" providerId="AD" clId="Web-{435E650C-9779-4454-BD6F-F6ED84C4E512}" dt="2022-04-29T02:12:47.411" v="106" actId="1076"/>
          <ac:spMkLst>
            <pc:docMk/>
            <pc:sldMk cId="1289004826" sldId="479"/>
            <ac:spMk id="4" creationId="{F3E4F885-9D0B-4EB5-D061-D52B2CE4773F}"/>
          </ac:spMkLst>
        </pc:spChg>
        <pc:spChg chg="add">
          <ac:chgData name="전동준" userId="S::d015016@aivle.kt.co.kr::4b419df3-e7a6-40ee-9e14-011bc93fa051" providerId="AD" clId="Web-{435E650C-9779-4454-BD6F-F6ED84C4E512}" dt="2022-04-29T02:14:19.820" v="107"/>
          <ac:spMkLst>
            <pc:docMk/>
            <pc:sldMk cId="1289004826" sldId="479"/>
            <ac:spMk id="7" creationId="{D2ADB9FD-28BF-2F35-90BD-6AE14946C44E}"/>
          </ac:spMkLst>
        </pc:spChg>
        <pc:spChg chg="mod">
          <ac:chgData name="전동준" userId="S::d015016@aivle.kt.co.kr::4b419df3-e7a6-40ee-9e14-011bc93fa051" providerId="AD" clId="Web-{435E650C-9779-4454-BD6F-F6ED84C4E512}" dt="2022-04-29T02:11:08.472" v="100" actId="20577"/>
          <ac:spMkLst>
            <pc:docMk/>
            <pc:sldMk cId="1289004826" sldId="479"/>
            <ac:spMk id="8" creationId="{ECC8B562-6968-D84E-FAF8-738052E69EBE}"/>
          </ac:spMkLst>
        </pc:spChg>
        <pc:spChg chg="mod">
          <ac:chgData name="전동준" userId="S::d015016@aivle.kt.co.kr::4b419df3-e7a6-40ee-9e14-011bc93fa051" providerId="AD" clId="Web-{435E650C-9779-4454-BD6F-F6ED84C4E512}" dt="2022-04-29T02:11:33.613" v="101" actId="1076"/>
          <ac:spMkLst>
            <pc:docMk/>
            <pc:sldMk cId="1289004826" sldId="479"/>
            <ac:spMk id="42" creationId="{CB5768B7-04A9-47B6-9CCA-0A59CEA57D0A}"/>
          </ac:spMkLst>
        </pc:spChg>
        <pc:spChg chg="mod">
          <ac:chgData name="전동준" userId="S::d015016@aivle.kt.co.kr::4b419df3-e7a6-40ee-9e14-011bc93fa051" providerId="AD" clId="Web-{435E650C-9779-4454-BD6F-F6ED84C4E512}" dt="2022-04-29T02:10:02.595" v="87" actId="20577"/>
          <ac:spMkLst>
            <pc:docMk/>
            <pc:sldMk cId="1289004826" sldId="479"/>
            <ac:spMk id="53" creationId="{77B6D13E-9B17-5A1E-B52C-7DC758A0C73F}"/>
          </ac:spMkLst>
        </pc:spChg>
        <pc:picChg chg="add mod">
          <ac:chgData name="전동준" userId="S::d015016@aivle.kt.co.kr::4b419df3-e7a6-40ee-9e14-011bc93fa051" providerId="AD" clId="Web-{435E650C-9779-4454-BD6F-F6ED84C4E512}" dt="2022-04-29T02:12:36.552" v="104" actId="1076"/>
          <ac:picMkLst>
            <pc:docMk/>
            <pc:sldMk cId="1289004826" sldId="479"/>
            <ac:picMk id="6" creationId="{B97850EF-5478-F448-9B1D-1022F25B0987}"/>
          </ac:picMkLst>
        </pc:picChg>
        <pc:picChg chg="del">
          <ac:chgData name="전동준" userId="S::d015016@aivle.kt.co.kr::4b419df3-e7a6-40ee-9e14-011bc93fa051" providerId="AD" clId="Web-{435E650C-9779-4454-BD6F-F6ED84C4E512}" dt="2022-04-29T02:10:16.455" v="88"/>
          <ac:picMkLst>
            <pc:docMk/>
            <pc:sldMk cId="1289004826" sldId="479"/>
            <ac:picMk id="11" creationId="{5CCE592B-C4EB-A90D-F5DD-740842EA0720}"/>
          </ac:picMkLst>
        </pc:picChg>
      </pc:sldChg>
      <pc:sldChg chg="addSp modSp">
        <pc:chgData name="전동준" userId="S::d015016@aivle.kt.co.kr::4b419df3-e7a6-40ee-9e14-011bc93fa051" providerId="AD" clId="Web-{435E650C-9779-4454-BD6F-F6ED84C4E512}" dt="2022-04-29T02:15:29.259" v="111"/>
        <pc:sldMkLst>
          <pc:docMk/>
          <pc:sldMk cId="2712227989" sldId="482"/>
        </pc:sldMkLst>
        <pc:spChg chg="mod">
          <ac:chgData name="전동준" userId="S::d015016@aivle.kt.co.kr::4b419df3-e7a6-40ee-9e14-011bc93fa051" providerId="AD" clId="Web-{435E650C-9779-4454-BD6F-F6ED84C4E512}" dt="2022-04-29T02:15:17.243" v="109" actId="1076"/>
          <ac:spMkLst>
            <pc:docMk/>
            <pc:sldMk cId="2712227989" sldId="482"/>
            <ac:spMk id="42" creationId="{CB5768B7-04A9-47B6-9CCA-0A59CEA57D0A}"/>
          </ac:spMkLst>
        </pc:spChg>
        <pc:grpChg chg="add">
          <ac:chgData name="전동준" userId="S::d015016@aivle.kt.co.kr::4b419df3-e7a6-40ee-9e14-011bc93fa051" providerId="AD" clId="Web-{435E650C-9779-4454-BD6F-F6ED84C4E512}" dt="2022-04-29T02:15:25.680" v="110"/>
          <ac:grpSpMkLst>
            <pc:docMk/>
            <pc:sldMk cId="2712227989" sldId="482"/>
            <ac:grpSpMk id="5" creationId="{8F0953F6-0C55-43F5-C7D6-F8F69FB3622B}"/>
          </ac:grpSpMkLst>
        </pc:grpChg>
        <pc:grpChg chg="add">
          <ac:chgData name="전동준" userId="S::d015016@aivle.kt.co.kr::4b419df3-e7a6-40ee-9e14-011bc93fa051" providerId="AD" clId="Web-{435E650C-9779-4454-BD6F-F6ED84C4E512}" dt="2022-04-29T02:15:29.259" v="111"/>
          <ac:grpSpMkLst>
            <pc:docMk/>
            <pc:sldMk cId="2712227989" sldId="482"/>
            <ac:grpSpMk id="7" creationId="{86F9A547-9FDA-5F92-5682-B03A0081FD86}"/>
          </ac:grpSpMkLst>
        </pc:grpChg>
      </pc:sldChg>
      <pc:sldChg chg="addSp delSp modSp">
        <pc:chgData name="전동준" userId="S::d015016@aivle.kt.co.kr::4b419df3-e7a6-40ee-9e14-011bc93fa051" providerId="AD" clId="Web-{435E650C-9779-4454-BD6F-F6ED84C4E512}" dt="2022-04-29T02:01:49.585" v="77" actId="20577"/>
        <pc:sldMkLst>
          <pc:docMk/>
          <pc:sldMk cId="3263552255" sldId="483"/>
        </pc:sldMkLst>
        <pc:spChg chg="add del mod">
          <ac:chgData name="전동준" userId="S::d015016@aivle.kt.co.kr::4b419df3-e7a6-40ee-9e14-011bc93fa051" providerId="AD" clId="Web-{435E650C-9779-4454-BD6F-F6ED84C4E512}" dt="2022-04-29T01:40:45.846" v="16"/>
          <ac:spMkLst>
            <pc:docMk/>
            <pc:sldMk cId="3263552255" sldId="483"/>
            <ac:spMk id="2" creationId="{C562FD4C-2F4F-78E7-5C67-03913F03F311}"/>
          </ac:spMkLst>
        </pc:spChg>
        <pc:spChg chg="add del mod">
          <ac:chgData name="전동준" userId="S::d015016@aivle.kt.co.kr::4b419df3-e7a6-40ee-9e14-011bc93fa051" providerId="AD" clId="Web-{435E650C-9779-4454-BD6F-F6ED84C4E512}" dt="2022-04-29T01:40:53.393" v="19"/>
          <ac:spMkLst>
            <pc:docMk/>
            <pc:sldMk cId="3263552255" sldId="483"/>
            <ac:spMk id="48" creationId="{46AC7404-4323-B101-629F-B29D14CEE2BC}"/>
          </ac:spMkLst>
        </pc:spChg>
        <pc:spChg chg="mod">
          <ac:chgData name="전동준" userId="S::d015016@aivle.kt.co.kr::4b419df3-e7a6-40ee-9e14-011bc93fa051" providerId="AD" clId="Web-{435E650C-9779-4454-BD6F-F6ED84C4E512}" dt="2022-04-29T01:41:34.300" v="53" actId="1076"/>
          <ac:spMkLst>
            <pc:docMk/>
            <pc:sldMk cId="3263552255" sldId="483"/>
            <ac:spMk id="57" creationId="{40185200-4C21-4A75-A0C3-402C49AA2579}"/>
          </ac:spMkLst>
        </pc:spChg>
        <pc:spChg chg="mod">
          <ac:chgData name="전동준" userId="S::d015016@aivle.kt.co.kr::4b419df3-e7a6-40ee-9e14-011bc93fa051" providerId="AD" clId="Web-{435E650C-9779-4454-BD6F-F6ED84C4E512}" dt="2022-04-29T01:40:14.502" v="1" actId="1076"/>
          <ac:spMkLst>
            <pc:docMk/>
            <pc:sldMk cId="3263552255" sldId="483"/>
            <ac:spMk id="60" creationId="{42612DC6-1A1D-41AA-997A-E540CEE42CC7}"/>
          </ac:spMkLst>
        </pc:spChg>
        <pc:spChg chg="mod">
          <ac:chgData name="전동준" userId="S::d015016@aivle.kt.co.kr::4b419df3-e7a6-40ee-9e14-011bc93fa051" providerId="AD" clId="Web-{435E650C-9779-4454-BD6F-F6ED84C4E512}" dt="2022-04-29T02:01:49.585" v="77" actId="20577"/>
          <ac:spMkLst>
            <pc:docMk/>
            <pc:sldMk cId="3263552255" sldId="483"/>
            <ac:spMk id="65" creationId="{E62EC638-8C92-4D59-B538-0BA9385084DB}"/>
          </ac:spMkLst>
        </pc:spChg>
      </pc:sldChg>
      <pc:sldChg chg="add replId">
        <pc:chgData name="전동준" userId="S::d015016@aivle.kt.co.kr::4b419df3-e7a6-40ee-9e14-011bc93fa051" providerId="AD" clId="Web-{435E650C-9779-4454-BD6F-F6ED84C4E512}" dt="2022-04-29T02:15:14.821" v="108"/>
        <pc:sldMkLst>
          <pc:docMk/>
          <pc:sldMk cId="1674377594" sldId="487"/>
        </pc:sldMkLst>
      </pc:sldChg>
    </pc:docChg>
  </pc:docChgLst>
  <pc:docChgLst>
    <pc:chgData name="박강현" userId="S::d015006@aivle.kt.co.kr::46806780-6bf9-408d-bd4c-423e25111436" providerId="AD" clId="Web-{704B1726-44F2-451F-9047-5B447FD9F5E2}"/>
    <pc:docChg chg="modSld">
      <pc:chgData name="박강현" userId="S::d015006@aivle.kt.co.kr::46806780-6bf9-408d-bd4c-423e25111436" providerId="AD" clId="Web-{704B1726-44F2-451F-9047-5B447FD9F5E2}" dt="2022-04-28T11:22:22.920" v="170"/>
      <pc:docMkLst>
        <pc:docMk/>
      </pc:docMkLst>
      <pc:sldChg chg="addSp delSp modSp">
        <pc:chgData name="박강현" userId="S::d015006@aivle.kt.co.kr::46806780-6bf9-408d-bd4c-423e25111436" providerId="AD" clId="Web-{704B1726-44F2-451F-9047-5B447FD9F5E2}" dt="2022-04-28T11:22:22.920" v="170"/>
        <pc:sldMkLst>
          <pc:docMk/>
          <pc:sldMk cId="671553539" sldId="420"/>
        </pc:sldMkLst>
        <pc:spChg chg="add mod ord">
          <ac:chgData name="박강현" userId="S::d015006@aivle.kt.co.kr::46806780-6bf9-408d-bd4c-423e25111436" providerId="AD" clId="Web-{704B1726-44F2-451F-9047-5B447FD9F5E2}" dt="2022-04-28T11:15:23.724" v="60" actId="14100"/>
          <ac:spMkLst>
            <pc:docMk/>
            <pc:sldMk cId="671553539" sldId="420"/>
            <ac:spMk id="5" creationId="{C79AED12-BA05-C125-6749-BDF8909B7A96}"/>
          </ac:spMkLst>
        </pc:spChg>
        <pc:spChg chg="add mod ord">
          <ac:chgData name="박강현" userId="S::d015006@aivle.kt.co.kr::46806780-6bf9-408d-bd4c-423e25111436" providerId="AD" clId="Web-{704B1726-44F2-451F-9047-5B447FD9F5E2}" dt="2022-04-28T11:15:57.991" v="67"/>
          <ac:spMkLst>
            <pc:docMk/>
            <pc:sldMk cId="671553539" sldId="420"/>
            <ac:spMk id="6" creationId="{05CFBEB2-3FB2-7C79-490F-80A09D62060E}"/>
          </ac:spMkLst>
        </pc:spChg>
        <pc:spChg chg="add mod ord">
          <ac:chgData name="박강현" userId="S::d015006@aivle.kt.co.kr::46806780-6bf9-408d-bd4c-423e25111436" providerId="AD" clId="Web-{704B1726-44F2-451F-9047-5B447FD9F5E2}" dt="2022-04-28T11:16:04.960" v="68"/>
          <ac:spMkLst>
            <pc:docMk/>
            <pc:sldMk cId="671553539" sldId="420"/>
            <ac:spMk id="7" creationId="{63AEBE9A-3C05-ED63-69E0-B60C59BC104D}"/>
          </ac:spMkLst>
        </pc:spChg>
        <pc:spChg chg="add">
          <ac:chgData name="박강현" userId="S::d015006@aivle.kt.co.kr::46806780-6bf9-408d-bd4c-423e25111436" providerId="AD" clId="Web-{704B1726-44F2-451F-9047-5B447FD9F5E2}" dt="2022-04-28T11:16:22.288" v="71"/>
          <ac:spMkLst>
            <pc:docMk/>
            <pc:sldMk cId="671553539" sldId="420"/>
            <ac:spMk id="8" creationId="{9310A526-5E48-18CB-9ECB-AA020E6D9FCC}"/>
          </ac:spMkLst>
        </pc:spChg>
        <pc:spChg chg="add mod">
          <ac:chgData name="박강현" userId="S::d015006@aivle.kt.co.kr::46806780-6bf9-408d-bd4c-423e25111436" providerId="AD" clId="Web-{704B1726-44F2-451F-9047-5B447FD9F5E2}" dt="2022-04-28T11:16:32.788" v="101" actId="20577"/>
          <ac:spMkLst>
            <pc:docMk/>
            <pc:sldMk cId="671553539" sldId="420"/>
            <ac:spMk id="9" creationId="{F403FF5A-57F1-B2E9-1629-7F3D9C3EC798}"/>
          </ac:spMkLst>
        </pc:spChg>
        <pc:spChg chg="add mod">
          <ac:chgData name="박강현" userId="S::d015006@aivle.kt.co.kr::46806780-6bf9-408d-bd4c-423e25111436" providerId="AD" clId="Web-{704B1726-44F2-451F-9047-5B447FD9F5E2}" dt="2022-04-28T11:22:22.920" v="170"/>
          <ac:spMkLst>
            <pc:docMk/>
            <pc:sldMk cId="671553539" sldId="420"/>
            <ac:spMk id="12" creationId="{BCB4E12B-1BA8-545B-4B31-21AB88ACE9C9}"/>
          </ac:spMkLst>
        </pc:spChg>
        <pc:spChg chg="add mod ord">
          <ac:chgData name="박강현" userId="S::d015006@aivle.kt.co.kr::46806780-6bf9-408d-bd4c-423e25111436" providerId="AD" clId="Web-{704B1726-44F2-451F-9047-5B447FD9F5E2}" dt="2022-04-28T11:22:17.467" v="169"/>
          <ac:spMkLst>
            <pc:docMk/>
            <pc:sldMk cId="671553539" sldId="420"/>
            <ac:spMk id="13" creationId="{F418AE60-7C2E-58B4-4D2A-AA98B69446DF}"/>
          </ac:spMkLst>
        </pc:spChg>
        <pc:spChg chg="del mod">
          <ac:chgData name="박강현" userId="S::d015006@aivle.kt.co.kr::46806780-6bf9-408d-bd4c-423e25111436" providerId="AD" clId="Web-{704B1726-44F2-451F-9047-5B447FD9F5E2}" dt="2022-04-28T11:13:42.472" v="1"/>
          <ac:spMkLst>
            <pc:docMk/>
            <pc:sldMk cId="671553539" sldId="420"/>
            <ac:spMk id="17" creationId="{E7E70254-9FD5-E31B-370E-1BDEB535998B}"/>
          </ac:spMkLst>
        </pc:spChg>
        <pc:spChg chg="mod">
          <ac:chgData name="박강현" userId="S::d015006@aivle.kt.co.kr::46806780-6bf9-408d-bd4c-423e25111436" providerId="AD" clId="Web-{704B1726-44F2-451F-9047-5B447FD9F5E2}" dt="2022-04-28T11:17:32.383" v="114" actId="1076"/>
          <ac:spMkLst>
            <pc:docMk/>
            <pc:sldMk cId="671553539" sldId="420"/>
            <ac:spMk id="18" creationId="{623C5202-09F4-4C73-A114-0642EFD8D5A7}"/>
          </ac:spMkLst>
        </pc:spChg>
        <pc:spChg chg="mod">
          <ac:chgData name="박강현" userId="S::d015006@aivle.kt.co.kr::46806780-6bf9-408d-bd4c-423e25111436" providerId="AD" clId="Web-{704B1726-44F2-451F-9047-5B447FD9F5E2}" dt="2022-04-28T11:17:32.399" v="115" actId="1076"/>
          <ac:spMkLst>
            <pc:docMk/>
            <pc:sldMk cId="671553539" sldId="420"/>
            <ac:spMk id="26" creationId="{00B4DD3A-8A9A-33D1-6A76-3FF10A843314}"/>
          </ac:spMkLst>
        </pc:spChg>
        <pc:spChg chg="del">
          <ac:chgData name="박강현" userId="S::d015006@aivle.kt.co.kr::46806780-6bf9-408d-bd4c-423e25111436" providerId="AD" clId="Web-{704B1726-44F2-451F-9047-5B447FD9F5E2}" dt="2022-04-28T11:14:02.863" v="10"/>
          <ac:spMkLst>
            <pc:docMk/>
            <pc:sldMk cId="671553539" sldId="420"/>
            <ac:spMk id="31" creationId="{763A13F3-4739-4F31-BABD-84EE79BC006C}"/>
          </ac:spMkLst>
        </pc:spChg>
        <pc:spChg chg="del mod">
          <ac:chgData name="박강현" userId="S::d015006@aivle.kt.co.kr::46806780-6bf9-408d-bd4c-423e25111436" providerId="AD" clId="Web-{704B1726-44F2-451F-9047-5B447FD9F5E2}" dt="2022-04-28T11:14:46.458" v="19"/>
          <ac:spMkLst>
            <pc:docMk/>
            <pc:sldMk cId="671553539" sldId="420"/>
            <ac:spMk id="32" creationId="{8148ED2B-DFC3-43AD-9615-F8CF979C4F18}"/>
          </ac:spMkLst>
        </pc:spChg>
        <pc:spChg chg="del mod">
          <ac:chgData name="박강현" userId="S::d015006@aivle.kt.co.kr::46806780-6bf9-408d-bd4c-423e25111436" providerId="AD" clId="Web-{704B1726-44F2-451F-9047-5B447FD9F5E2}" dt="2022-04-28T11:16:36.320" v="102"/>
          <ac:spMkLst>
            <pc:docMk/>
            <pc:sldMk cId="671553539" sldId="420"/>
            <ac:spMk id="33" creationId="{AA587954-EC71-4B1F-89F0-511A4E9888DC}"/>
          </ac:spMkLst>
        </pc:spChg>
        <pc:picChg chg="add mod">
          <ac:chgData name="박강현" userId="S::d015006@aivle.kt.co.kr::46806780-6bf9-408d-bd4c-423e25111436" providerId="AD" clId="Web-{704B1726-44F2-451F-9047-5B447FD9F5E2}" dt="2022-04-28T11:17:03.461" v="107" actId="14100"/>
          <ac:picMkLst>
            <pc:docMk/>
            <pc:sldMk cId="671553539" sldId="420"/>
            <ac:picMk id="4" creationId="{1AD3CD98-4BB8-A105-6D35-0847BEDEFF59}"/>
          </ac:picMkLst>
        </pc:picChg>
        <pc:picChg chg="mod ord">
          <ac:chgData name="박강현" userId="S::d015006@aivle.kt.co.kr::46806780-6bf9-408d-bd4c-423e25111436" providerId="AD" clId="Web-{704B1726-44F2-451F-9047-5B447FD9F5E2}" dt="2022-04-28T11:16:46.476" v="104" actId="14100"/>
          <ac:picMkLst>
            <pc:docMk/>
            <pc:sldMk cId="671553539" sldId="420"/>
            <ac:picMk id="19" creationId="{A8AA915B-9909-42AF-8193-B66C8B38C91A}"/>
          </ac:picMkLst>
        </pc:picChg>
        <pc:cxnChg chg="add mod">
          <ac:chgData name="박강현" userId="S::d015006@aivle.kt.co.kr::46806780-6bf9-408d-bd4c-423e25111436" providerId="AD" clId="Web-{704B1726-44F2-451F-9047-5B447FD9F5E2}" dt="2022-04-28T11:20:12.574" v="124"/>
          <ac:cxnSpMkLst>
            <pc:docMk/>
            <pc:sldMk cId="671553539" sldId="420"/>
            <ac:cxnSpMk id="10" creationId="{35FE29C5-6531-2439-17EC-512A39FA415E}"/>
          </ac:cxnSpMkLst>
        </pc:cxnChg>
        <pc:cxnChg chg="add del mod">
          <ac:chgData name="박강현" userId="S::d015006@aivle.kt.co.kr::46806780-6bf9-408d-bd4c-423e25111436" providerId="AD" clId="Web-{704B1726-44F2-451F-9047-5B447FD9F5E2}" dt="2022-04-28T11:21:05.966" v="133"/>
          <ac:cxnSpMkLst>
            <pc:docMk/>
            <pc:sldMk cId="671553539" sldId="420"/>
            <ac:cxnSpMk id="11" creationId="{5D85E2D8-262B-2ABF-7F85-6279C9541AFB}"/>
          </ac:cxnSpMkLst>
        </pc:cxnChg>
        <pc:cxnChg chg="add mod">
          <ac:chgData name="박강현" userId="S::d015006@aivle.kt.co.kr::46806780-6bf9-408d-bd4c-423e25111436" providerId="AD" clId="Web-{704B1726-44F2-451F-9047-5B447FD9F5E2}" dt="2022-04-28T11:20:30.902" v="128" actId="1076"/>
          <ac:cxnSpMkLst>
            <pc:docMk/>
            <pc:sldMk cId="671553539" sldId="420"/>
            <ac:cxnSpMk id="37" creationId="{D8946909-5318-7962-55F2-39D6AE106CE0}"/>
          </ac:cxnSpMkLst>
        </pc:cxnChg>
      </pc:sldChg>
    </pc:docChg>
  </pc:docChgLst>
  <pc:docChgLst>
    <pc:chgData name="전동준" userId="S::d015016@aivle.kt.co.kr::4b419df3-e7a6-40ee-9e14-011bc93fa051" providerId="AD" clId="Web-{EB2FF562-AAAE-4728-A365-873CA913A3BC}"/>
    <pc:docChg chg="modSld">
      <pc:chgData name="전동준" userId="S::d015016@aivle.kt.co.kr::4b419df3-e7a6-40ee-9e14-011bc93fa051" providerId="AD" clId="Web-{EB2FF562-AAAE-4728-A365-873CA913A3BC}" dt="2022-04-26T04:45:11.057" v="1" actId="20577"/>
      <pc:docMkLst>
        <pc:docMk/>
      </pc:docMkLst>
      <pc:sldChg chg="modSp">
        <pc:chgData name="전동준" userId="S::d015016@aivle.kt.co.kr::4b419df3-e7a6-40ee-9e14-011bc93fa051" providerId="AD" clId="Web-{EB2FF562-AAAE-4728-A365-873CA913A3BC}" dt="2022-04-26T04:45:11.057" v="1" actId="20577"/>
        <pc:sldMkLst>
          <pc:docMk/>
          <pc:sldMk cId="450947238" sldId="413"/>
        </pc:sldMkLst>
        <pc:spChg chg="mod">
          <ac:chgData name="전동준" userId="S::d015016@aivle.kt.co.kr::4b419df3-e7a6-40ee-9e14-011bc93fa051" providerId="AD" clId="Web-{EB2FF562-AAAE-4728-A365-873CA913A3BC}" dt="2022-04-26T04:45:11.057" v="1" actId="20577"/>
          <ac:spMkLst>
            <pc:docMk/>
            <pc:sldMk cId="450947238" sldId="413"/>
            <ac:spMk id="34" creationId="{D8980976-871A-4A3E-9934-C71B8CFE6AA2}"/>
          </ac:spMkLst>
        </pc:spChg>
      </pc:sldChg>
    </pc:docChg>
  </pc:docChgLst>
  <pc:docChgLst>
    <pc:chgData name="전동준" userId="S::d015016@aivle.kt.co.kr::4b419df3-e7a6-40ee-9e14-011bc93fa051" providerId="AD" clId="Web-{8242D05A-C6D0-4FFE-BE6A-6FFB0CEA4013}"/>
    <pc:docChg chg="modSld">
      <pc:chgData name="전동준" userId="S::d015016@aivle.kt.co.kr::4b419df3-e7a6-40ee-9e14-011bc93fa051" providerId="AD" clId="Web-{8242D05A-C6D0-4FFE-BE6A-6FFB0CEA4013}" dt="2022-04-22T04:34:30.782" v="2"/>
      <pc:docMkLst>
        <pc:docMk/>
      </pc:docMkLst>
    </pc:docChg>
  </pc:docChgLst>
  <pc:docChgLst>
    <pc:chgData name="박강현" userId="S::d015006@aivle.kt.co.kr::46806780-6bf9-408d-bd4c-423e25111436" providerId="AD" clId="Web-{77B8F569-977C-4FDD-9882-23E7C82255C1}"/>
    <pc:docChg chg="modSld">
      <pc:chgData name="박강현" userId="S::d015006@aivle.kt.co.kr::46806780-6bf9-408d-bd4c-423e25111436" providerId="AD" clId="Web-{77B8F569-977C-4FDD-9882-23E7C82255C1}" dt="2022-04-29T06:17:32.436" v="0" actId="14100"/>
      <pc:docMkLst>
        <pc:docMk/>
      </pc:docMkLst>
      <pc:sldChg chg="modSp">
        <pc:chgData name="박강현" userId="S::d015006@aivle.kt.co.kr::46806780-6bf9-408d-bd4c-423e25111436" providerId="AD" clId="Web-{77B8F569-977C-4FDD-9882-23E7C82255C1}" dt="2022-04-29T06:17:32.436" v="0" actId="14100"/>
        <pc:sldMkLst>
          <pc:docMk/>
          <pc:sldMk cId="815200169" sldId="490"/>
        </pc:sldMkLst>
        <pc:spChg chg="mod">
          <ac:chgData name="박강현" userId="S::d015006@aivle.kt.co.kr::46806780-6bf9-408d-bd4c-423e25111436" providerId="AD" clId="Web-{77B8F569-977C-4FDD-9882-23E7C82255C1}" dt="2022-04-29T06:17:32.436" v="0" actId="14100"/>
          <ac:spMkLst>
            <pc:docMk/>
            <pc:sldMk cId="815200169" sldId="490"/>
            <ac:spMk id="93" creationId="{C2D8F262-36F1-45D9-BCF4-89293463712B}"/>
          </ac:spMkLst>
        </pc:spChg>
      </pc:sldChg>
    </pc:docChg>
  </pc:docChgLst>
  <pc:docChgLst>
    <pc:chgData name="박강현" userId="S::d015006@aivle.kt.co.kr::46806780-6bf9-408d-bd4c-423e25111436" providerId="AD" clId="Web-{169C46D6-56AB-4E6D-9752-BC0EFD2184E2}"/>
    <pc:docChg chg="modSld">
      <pc:chgData name="박강현" userId="S::d015006@aivle.kt.co.kr::46806780-6bf9-408d-bd4c-423e25111436" providerId="AD" clId="Web-{169C46D6-56AB-4E6D-9752-BC0EFD2184E2}" dt="2022-04-14T08:32:39.597" v="14" actId="20577"/>
      <pc:docMkLst>
        <pc:docMk/>
      </pc:docMkLst>
    </pc:docChg>
  </pc:docChgLst>
  <pc:docChgLst>
    <pc:chgData name="전동준" userId="S::d015016@aivle.kt.co.kr::4b419df3-e7a6-40ee-9e14-011bc93fa051" providerId="AD" clId="Web-{36953B38-6828-4A93-8C52-4A2BEE974422}"/>
    <pc:docChg chg="addSld delSld modSld">
      <pc:chgData name="전동준" userId="S::d015016@aivle.kt.co.kr::4b419df3-e7a6-40ee-9e14-011bc93fa051" providerId="AD" clId="Web-{36953B38-6828-4A93-8C52-4A2BEE974422}" dt="2022-04-18T01:30:30.822" v="63" actId="20577"/>
      <pc:docMkLst>
        <pc:docMk/>
      </pc:docMkLst>
    </pc:docChg>
  </pc:docChgLst>
  <pc:docChgLst>
    <pc:chgData name="김진수" userId="S::d015002@aivle.kt.co.kr::b0f60020-2f29-4122-ac04-8e4ccb7b47d5" providerId="AD" clId="Web-{1890741C-4409-4389-8BC0-FE34F9B009CC}"/>
    <pc:docChg chg="modSld">
      <pc:chgData name="김진수" userId="S::d015002@aivle.kt.co.kr::b0f60020-2f29-4122-ac04-8e4ccb7b47d5" providerId="AD" clId="Web-{1890741C-4409-4389-8BC0-FE34F9B009CC}" dt="2022-04-26T05:26:39.986" v="77" actId="1076"/>
      <pc:docMkLst>
        <pc:docMk/>
      </pc:docMkLst>
    </pc:docChg>
  </pc:docChgLst>
  <pc:docChgLst>
    <pc:chgData name="박강현" userId="S::d015006@aivle.kt.co.kr::46806780-6bf9-408d-bd4c-423e25111436" providerId="AD" clId="Web-{F5D65980-07CB-483E-81DF-02587EA3176C}"/>
    <pc:docChg chg="addSld modSld">
      <pc:chgData name="박강현" userId="S::d015006@aivle.kt.co.kr::46806780-6bf9-408d-bd4c-423e25111436" providerId="AD" clId="Web-{F5D65980-07CB-483E-81DF-02587EA3176C}" dt="2022-04-14T07:48:02.118" v="79"/>
      <pc:docMkLst>
        <pc:docMk/>
      </pc:docMkLst>
    </pc:docChg>
  </pc:docChgLst>
  <pc:docChgLst>
    <pc:chgData name="김진수" userId="S::d015002@aivle.kt.co.kr::b0f60020-2f29-4122-ac04-8e4ccb7b47d5" providerId="AD" clId="Web-{D2A09632-2E28-4CB2-9F23-7746571F80A9}"/>
    <pc:docChg chg="modSld">
      <pc:chgData name="김진수" userId="S::d015002@aivle.kt.co.kr::b0f60020-2f29-4122-ac04-8e4ccb7b47d5" providerId="AD" clId="Web-{D2A09632-2E28-4CB2-9F23-7746571F80A9}" dt="2022-04-26T06:34:10.660" v="33"/>
      <pc:docMkLst>
        <pc:docMk/>
      </pc:docMkLst>
    </pc:docChg>
  </pc:docChgLst>
  <pc:docChgLst>
    <pc:chgData name="박윤지" userId="S::d015008@aivle.kt.co.kr::33e555ee-360e-4b2f-92dd-e525d647538d" providerId="AD" clId="Web-{04650484-A72D-4683-B382-3605865FB36F}"/>
    <pc:docChg chg="modSld">
      <pc:chgData name="박윤지" userId="S::d015008@aivle.kt.co.kr::33e555ee-360e-4b2f-92dd-e525d647538d" providerId="AD" clId="Web-{04650484-A72D-4683-B382-3605865FB36F}" dt="2022-04-18T01:00:05.449" v="8" actId="14100"/>
      <pc:docMkLst>
        <pc:docMk/>
      </pc:docMkLst>
    </pc:docChg>
  </pc:docChgLst>
  <pc:docChgLst>
    <pc:chgData name="전동준" userId="S::d015016@aivle.kt.co.kr::4b419df3-e7a6-40ee-9e14-011bc93fa051" providerId="AD" clId="Web-{5706F866-6F05-42F3-8DAD-B316B647A1F6}"/>
    <pc:docChg chg="addSld delSld modSld sldOrd">
      <pc:chgData name="전동준" userId="S::d015016@aivle.kt.co.kr::4b419df3-e7a6-40ee-9e14-011bc93fa051" providerId="AD" clId="Web-{5706F866-6F05-42F3-8DAD-B316B647A1F6}" dt="2022-04-20T05:33:55.751" v="211"/>
      <pc:docMkLst>
        <pc:docMk/>
      </pc:docMkLst>
    </pc:docChg>
  </pc:docChgLst>
  <pc:docChgLst>
    <pc:chgData name="박윤지" userId="S::d015008@aivle.kt.co.kr::33e555ee-360e-4b2f-92dd-e525d647538d" providerId="AD" clId="Web-{B8A80BC5-2B23-4725-917D-F212999EA32F}"/>
    <pc:docChg chg="delSld sldOrd">
      <pc:chgData name="박윤지" userId="S::d015008@aivle.kt.co.kr::33e555ee-360e-4b2f-92dd-e525d647538d" providerId="AD" clId="Web-{B8A80BC5-2B23-4725-917D-F212999EA32F}" dt="2022-04-15T05:30:04.298" v="2"/>
      <pc:docMkLst>
        <pc:docMk/>
      </pc:docMkLst>
    </pc:docChg>
  </pc:docChgLst>
  <pc:docChgLst>
    <pc:chgData name="전동준" userId="S::d015016@aivle.kt.co.kr::4b419df3-e7a6-40ee-9e14-011bc93fa051" providerId="AD" clId="Web-{4192DDA9-84C7-4AA4-A928-93B8F2B1406E}"/>
    <pc:docChg chg="delSld modSld">
      <pc:chgData name="전동준" userId="S::d015016@aivle.kt.co.kr::4b419df3-e7a6-40ee-9e14-011bc93fa051" providerId="AD" clId="Web-{4192DDA9-84C7-4AA4-A928-93B8F2B1406E}" dt="2022-04-15T07:00:42.153" v="5"/>
      <pc:docMkLst>
        <pc:docMk/>
      </pc:docMkLst>
    </pc:docChg>
  </pc:docChgLst>
  <pc:docChgLst>
    <pc:chgData name="김진수" userId="S::d015002@aivle.kt.co.kr::b0f60020-2f29-4122-ac04-8e4ccb7b47d5" providerId="AD" clId="Web-{FA7436E9-E05C-4168-8DA7-765881574707}"/>
    <pc:docChg chg="delSld">
      <pc:chgData name="김진수" userId="S::d015002@aivle.kt.co.kr::b0f60020-2f29-4122-ac04-8e4ccb7b47d5" providerId="AD" clId="Web-{FA7436E9-E05C-4168-8DA7-765881574707}" dt="2022-04-26T08:36:13.664" v="0"/>
      <pc:docMkLst>
        <pc:docMk/>
      </pc:docMkLst>
    </pc:docChg>
  </pc:docChgLst>
  <pc:docChgLst>
    <pc:chgData name="박윤지" userId="S::d015008@aivle.kt.co.kr::33e555ee-360e-4b2f-92dd-e525d647538d" providerId="AD" clId="Web-{461D7D1C-5680-4BE7-B119-5A5046C2547C}"/>
    <pc:docChg chg="modSld">
      <pc:chgData name="박윤지" userId="S::d015008@aivle.kt.co.kr::33e555ee-360e-4b2f-92dd-e525d647538d" providerId="AD" clId="Web-{461D7D1C-5680-4BE7-B119-5A5046C2547C}" dt="2022-04-28T02:05:28.169" v="1" actId="20577"/>
      <pc:docMkLst>
        <pc:docMk/>
      </pc:docMkLst>
      <pc:sldChg chg="modSp">
        <pc:chgData name="박윤지" userId="S::d015008@aivle.kt.co.kr::33e555ee-360e-4b2f-92dd-e525d647538d" providerId="AD" clId="Web-{461D7D1C-5680-4BE7-B119-5A5046C2547C}" dt="2022-04-28T02:05:28.169" v="1" actId="20577"/>
        <pc:sldMkLst>
          <pc:docMk/>
          <pc:sldMk cId="1395800786" sldId="416"/>
        </pc:sldMkLst>
        <pc:spChg chg="mod">
          <ac:chgData name="박윤지" userId="S::d015008@aivle.kt.co.kr::33e555ee-360e-4b2f-92dd-e525d647538d" providerId="AD" clId="Web-{461D7D1C-5680-4BE7-B119-5A5046C2547C}" dt="2022-04-28T02:05:28.169" v="1" actId="20577"/>
          <ac:spMkLst>
            <pc:docMk/>
            <pc:sldMk cId="1395800786" sldId="416"/>
            <ac:spMk id="16" creationId="{E3B8190E-4452-41EE-9058-7BE342A65F47}"/>
          </ac:spMkLst>
        </pc:spChg>
      </pc:sldChg>
    </pc:docChg>
  </pc:docChgLst>
  <pc:docChgLst>
    <pc:chgData name="전동준" userId="S::d015016@aivle.kt.co.kr::4b419df3-e7a6-40ee-9e14-011bc93fa051" providerId="AD" clId="Web-{78210D24-83AD-4A84-9C65-B04DBE2AC47F}"/>
    <pc:docChg chg="modSld">
      <pc:chgData name="전동준" userId="S::d015016@aivle.kt.co.kr::4b419df3-e7a6-40ee-9e14-011bc93fa051" providerId="AD" clId="Web-{78210D24-83AD-4A84-9C65-B04DBE2AC47F}" dt="2022-04-19T07:51:41.631" v="49" actId="20577"/>
      <pc:docMkLst>
        <pc:docMk/>
      </pc:docMkLst>
    </pc:docChg>
  </pc:docChgLst>
  <pc:docChgLst>
    <pc:chgData name="전동준" userId="S::d015016@aivle.kt.co.kr::4b419df3-e7a6-40ee-9e14-011bc93fa051" providerId="AD" clId="Web-{C74E1071-0BB5-49E7-8927-C09E250E6A34}"/>
    <pc:docChg chg="addSld delSld modSld">
      <pc:chgData name="전동준" userId="S::d015016@aivle.kt.co.kr::4b419df3-e7a6-40ee-9e14-011bc93fa051" providerId="AD" clId="Web-{C74E1071-0BB5-49E7-8927-C09E250E6A34}" dt="2022-04-25T11:50:21.377" v="1202" actId="1076"/>
      <pc:docMkLst>
        <pc:docMk/>
      </pc:docMkLst>
      <pc:sldChg chg="addSp delSp modSp">
        <pc:chgData name="전동준" userId="S::d015016@aivle.kt.co.kr::4b419df3-e7a6-40ee-9e14-011bc93fa051" providerId="AD" clId="Web-{C74E1071-0BB5-49E7-8927-C09E250E6A34}" dt="2022-04-25T11:28:44.470" v="560" actId="1076"/>
        <pc:sldMkLst>
          <pc:docMk/>
          <pc:sldMk cId="4201386095" sldId="392"/>
        </pc:sldMkLst>
        <pc:spChg chg="del mod">
          <ac:chgData name="전동준" userId="S::d015016@aivle.kt.co.kr::4b419df3-e7a6-40ee-9e14-011bc93fa051" providerId="AD" clId="Web-{C74E1071-0BB5-49E7-8927-C09E250E6A34}" dt="2022-04-25T11:23:37.932" v="243"/>
          <ac:spMkLst>
            <pc:docMk/>
            <pc:sldMk cId="4201386095" sldId="392"/>
            <ac:spMk id="3" creationId="{E74B4F98-F3E7-6312-FC48-81F7DA1BA65B}"/>
          </ac:spMkLst>
        </pc:spChg>
        <pc:spChg chg="mod">
          <ac:chgData name="전동준" userId="S::d015016@aivle.kt.co.kr::4b419df3-e7a6-40ee-9e14-011bc93fa051" providerId="AD" clId="Web-{C74E1071-0BB5-49E7-8927-C09E250E6A34}" dt="2022-04-25T11:25:25.215" v="275" actId="1076"/>
          <ac:spMkLst>
            <pc:docMk/>
            <pc:sldMk cId="4201386095" sldId="392"/>
            <ac:spMk id="9" creationId="{1D6AFDFD-EDCC-4901-9615-D49C46E18EB4}"/>
          </ac:spMkLst>
        </pc:spChg>
        <pc:spChg chg="add mod">
          <ac:chgData name="전동준" userId="S::d015016@aivle.kt.co.kr::4b419df3-e7a6-40ee-9e14-011bc93fa051" providerId="AD" clId="Web-{C74E1071-0BB5-49E7-8927-C09E250E6A34}" dt="2022-04-25T11:27:19.546" v="436" actId="1076"/>
          <ac:spMkLst>
            <pc:docMk/>
            <pc:sldMk cId="4201386095" sldId="392"/>
            <ac:spMk id="23" creationId="{543695AD-0D21-027F-EF7D-85C1549BF6A1}"/>
          </ac:spMkLst>
        </pc:spChg>
        <pc:spChg chg="mod">
          <ac:chgData name="전동준" userId="S::d015016@aivle.kt.co.kr::4b419df3-e7a6-40ee-9e14-011bc93fa051" providerId="AD" clId="Web-{C74E1071-0BB5-49E7-8927-C09E250E6A34}" dt="2022-04-25T11:25:47.857" v="303" actId="20577"/>
          <ac:spMkLst>
            <pc:docMk/>
            <pc:sldMk cId="4201386095" sldId="392"/>
            <ac:spMk id="24" creationId="{72F3911D-0BD0-9F62-EC4D-247FAF342426}"/>
          </ac:spMkLst>
        </pc:spChg>
        <pc:spChg chg="add mod">
          <ac:chgData name="전동준" userId="S::d015016@aivle.kt.co.kr::4b419df3-e7a6-40ee-9e14-011bc93fa051" providerId="AD" clId="Web-{C74E1071-0BB5-49E7-8927-C09E250E6A34}" dt="2022-04-25T11:18:16.377" v="41" actId="1076"/>
          <ac:spMkLst>
            <pc:docMk/>
            <pc:sldMk cId="4201386095" sldId="392"/>
            <ac:spMk id="25" creationId="{49566B99-DF82-04F2-4694-2D829D506647}"/>
          </ac:spMkLst>
        </pc:spChg>
        <pc:spChg chg="mod">
          <ac:chgData name="전동준" userId="S::d015016@aivle.kt.co.kr::4b419df3-e7a6-40ee-9e14-011bc93fa051" providerId="AD" clId="Web-{C74E1071-0BB5-49E7-8927-C09E250E6A34}" dt="2022-04-25T11:17:24.938" v="36" actId="20577"/>
          <ac:spMkLst>
            <pc:docMk/>
            <pc:sldMk cId="4201386095" sldId="392"/>
            <ac:spMk id="26" creationId="{01FC2DA9-2CAF-4E40-B6DA-6C9F08EB64AF}"/>
          </ac:spMkLst>
        </pc:spChg>
        <pc:spChg chg="mod">
          <ac:chgData name="전동준" userId="S::d015016@aivle.kt.co.kr::4b419df3-e7a6-40ee-9e14-011bc93fa051" providerId="AD" clId="Web-{C74E1071-0BB5-49E7-8927-C09E250E6A34}" dt="2022-04-25T11:28:44.470" v="560" actId="1076"/>
          <ac:spMkLst>
            <pc:docMk/>
            <pc:sldMk cId="4201386095" sldId="392"/>
            <ac:spMk id="27" creationId="{0FDA1257-B721-E275-B0CD-1A85E358CD63}"/>
          </ac:spMkLst>
        </pc:spChg>
        <pc:spChg chg="mod">
          <ac:chgData name="전동준" userId="S::d015016@aivle.kt.co.kr::4b419df3-e7a6-40ee-9e14-011bc93fa051" providerId="AD" clId="Web-{C74E1071-0BB5-49E7-8927-C09E250E6A34}" dt="2022-04-25T11:16:08.327" v="19" actId="14100"/>
          <ac:spMkLst>
            <pc:docMk/>
            <pc:sldMk cId="4201386095" sldId="392"/>
            <ac:spMk id="28" creationId="{75101439-274A-FBAD-8DDB-BBFB8D166E0A}"/>
          </ac:spMkLst>
        </pc:spChg>
        <pc:spChg chg="add del mod">
          <ac:chgData name="전동준" userId="S::d015016@aivle.kt.co.kr::4b419df3-e7a6-40ee-9e14-011bc93fa051" providerId="AD" clId="Web-{C74E1071-0BB5-49E7-8927-C09E250E6A34}" dt="2022-04-25T11:21:17.772" v="182"/>
          <ac:spMkLst>
            <pc:docMk/>
            <pc:sldMk cId="4201386095" sldId="392"/>
            <ac:spMk id="29" creationId="{D750EF49-446D-552D-193A-548E1F1181D0}"/>
          </ac:spMkLst>
        </pc:spChg>
        <pc:spChg chg="add del mod">
          <ac:chgData name="전동준" userId="S::d015016@aivle.kt.co.kr::4b419df3-e7a6-40ee-9e14-011bc93fa051" providerId="AD" clId="Web-{C74E1071-0BB5-49E7-8927-C09E250E6A34}" dt="2022-04-25T11:21:18.788" v="183"/>
          <ac:spMkLst>
            <pc:docMk/>
            <pc:sldMk cId="4201386095" sldId="392"/>
            <ac:spMk id="30" creationId="{86371308-5C96-BE44-94A4-CE6885F15118}"/>
          </ac:spMkLst>
        </pc:spChg>
        <pc:spChg chg="add mod">
          <ac:chgData name="전동준" userId="S::d015016@aivle.kt.co.kr::4b419df3-e7a6-40ee-9e14-011bc93fa051" providerId="AD" clId="Web-{C74E1071-0BB5-49E7-8927-C09E250E6A34}" dt="2022-04-25T11:23:35.838" v="242" actId="1076"/>
          <ac:spMkLst>
            <pc:docMk/>
            <pc:sldMk cId="4201386095" sldId="392"/>
            <ac:spMk id="31" creationId="{27FFEF16-CAD7-7E29-8AAC-9B79522E3DF6}"/>
          </ac:spMkLst>
        </pc:spChg>
        <pc:spChg chg="add del mod">
          <ac:chgData name="전동준" userId="S::d015016@aivle.kt.co.kr::4b419df3-e7a6-40ee-9e14-011bc93fa051" providerId="AD" clId="Web-{C74E1071-0BB5-49E7-8927-C09E250E6A34}" dt="2022-04-25T11:23:21.947" v="239"/>
          <ac:spMkLst>
            <pc:docMk/>
            <pc:sldMk cId="4201386095" sldId="392"/>
            <ac:spMk id="32" creationId="{2D1612A1-98BC-EF57-4C10-449DC9059124}"/>
          </ac:spMkLst>
        </pc:spChg>
        <pc:spChg chg="add del mod">
          <ac:chgData name="전동준" userId="S::d015016@aivle.kt.co.kr::4b419df3-e7a6-40ee-9e14-011bc93fa051" providerId="AD" clId="Web-{C74E1071-0BB5-49E7-8927-C09E250E6A34}" dt="2022-04-25T11:23:19.369" v="238"/>
          <ac:spMkLst>
            <pc:docMk/>
            <pc:sldMk cId="4201386095" sldId="392"/>
            <ac:spMk id="39" creationId="{315A321D-BBBF-881B-EAFD-85A04AC496DF}"/>
          </ac:spMkLst>
        </pc:spChg>
        <pc:spChg chg="mod">
          <ac:chgData name="전동준" userId="S::d015016@aivle.kt.co.kr::4b419df3-e7a6-40ee-9e14-011bc93fa051" providerId="AD" clId="Web-{C74E1071-0BB5-49E7-8927-C09E250E6A34}" dt="2022-04-25T11:23:50.432" v="246" actId="1076"/>
          <ac:spMkLst>
            <pc:docMk/>
            <pc:sldMk cId="4201386095" sldId="392"/>
            <ac:spMk id="41" creationId="{AECA88AC-8196-4EE7-816C-C8B1BE994720}"/>
          </ac:spMkLst>
        </pc:spChg>
        <pc:spChg chg="add mod">
          <ac:chgData name="전동준" userId="S::d015016@aivle.kt.co.kr::4b419df3-e7a6-40ee-9e14-011bc93fa051" providerId="AD" clId="Web-{C74E1071-0BB5-49E7-8927-C09E250E6A34}" dt="2022-04-25T11:23:31.322" v="241" actId="1076"/>
          <ac:spMkLst>
            <pc:docMk/>
            <pc:sldMk cId="4201386095" sldId="392"/>
            <ac:spMk id="46" creationId="{1F590CAA-4568-0B4C-54D5-F00C8D8C03D9}"/>
          </ac:spMkLst>
        </pc:spChg>
        <pc:spChg chg="add mod">
          <ac:chgData name="전동준" userId="S::d015016@aivle.kt.co.kr::4b419df3-e7a6-40ee-9e14-011bc93fa051" providerId="AD" clId="Web-{C74E1071-0BB5-49E7-8927-C09E250E6A34}" dt="2022-04-25T11:23:43.822" v="245" actId="1076"/>
          <ac:spMkLst>
            <pc:docMk/>
            <pc:sldMk cId="4201386095" sldId="392"/>
            <ac:spMk id="47" creationId="{CED4886F-93BE-02EF-8A5D-CBFDB2473CBD}"/>
          </ac:spMkLst>
        </pc:spChg>
        <pc:spChg chg="add mod">
          <ac:chgData name="전동준" userId="S::d015016@aivle.kt.co.kr::4b419df3-e7a6-40ee-9e14-011bc93fa051" providerId="AD" clId="Web-{C74E1071-0BB5-49E7-8927-C09E250E6A34}" dt="2022-04-25T11:26:16.279" v="368" actId="1076"/>
          <ac:spMkLst>
            <pc:docMk/>
            <pc:sldMk cId="4201386095" sldId="392"/>
            <ac:spMk id="48" creationId="{ED7941B2-CE29-1B22-CFBC-59E53D32C977}"/>
          </ac:spMkLst>
        </pc:spChg>
      </pc:sldChg>
      <pc:sldChg chg="addSp delSp modSp add replId">
        <pc:chgData name="전동준" userId="S::d015016@aivle.kt.co.kr::4b419df3-e7a6-40ee-9e14-011bc93fa051" providerId="AD" clId="Web-{C74E1071-0BB5-49E7-8927-C09E250E6A34}" dt="2022-04-25T11:50:21.377" v="1202" actId="1076"/>
        <pc:sldMkLst>
          <pc:docMk/>
          <pc:sldMk cId="2804812324" sldId="404"/>
        </pc:sldMkLst>
        <pc:spChg chg="del">
          <ac:chgData name="전동준" userId="S::d015016@aivle.kt.co.kr::4b419df3-e7a6-40ee-9e14-011bc93fa051" providerId="AD" clId="Web-{C74E1071-0BB5-49E7-8927-C09E250E6A34}" dt="2022-04-25T11:30:49.661" v="593"/>
          <ac:spMkLst>
            <pc:docMk/>
            <pc:sldMk cId="2804812324" sldId="404"/>
            <ac:spMk id="2" creationId="{C479D496-4941-481F-8C72-77CFB4931DD1}"/>
          </ac:spMkLst>
        </pc:spChg>
        <pc:spChg chg="add mod">
          <ac:chgData name="전동준" userId="S::d015016@aivle.kt.co.kr::4b419df3-e7a6-40ee-9e14-011bc93fa051" providerId="AD" clId="Web-{C74E1071-0BB5-49E7-8927-C09E250E6A34}" dt="2022-04-25T11:41:59.755" v="1055" actId="1076"/>
          <ac:spMkLst>
            <pc:docMk/>
            <pc:sldMk cId="2804812324" sldId="404"/>
            <ac:spMk id="3" creationId="{8E4DC77A-C677-E7BE-8FFF-6B336AC7A688}"/>
          </ac:spMkLst>
        </pc:spChg>
        <pc:spChg chg="del">
          <ac:chgData name="전동준" userId="S::d015016@aivle.kt.co.kr::4b419df3-e7a6-40ee-9e14-011bc93fa051" providerId="AD" clId="Web-{C74E1071-0BB5-49E7-8927-C09E250E6A34}" dt="2022-04-25T11:30:48.692" v="592"/>
          <ac:spMkLst>
            <pc:docMk/>
            <pc:sldMk cId="2804812324" sldId="404"/>
            <ac:spMk id="6" creationId="{5BCC633C-B845-4B17-8BB4-8B5BAB8FA3D2}"/>
          </ac:spMkLst>
        </pc:spChg>
        <pc:spChg chg="del">
          <ac:chgData name="전동준" userId="S::d015016@aivle.kt.co.kr::4b419df3-e7a6-40ee-9e14-011bc93fa051" providerId="AD" clId="Web-{C74E1071-0BB5-49E7-8927-C09E250E6A34}" dt="2022-04-25T11:30:42.348" v="588"/>
          <ac:spMkLst>
            <pc:docMk/>
            <pc:sldMk cId="2804812324" sldId="404"/>
            <ac:spMk id="9" creationId="{1D6AFDFD-EDCC-4901-9615-D49C46E18EB4}"/>
          </ac:spMkLst>
        </pc:spChg>
        <pc:spChg chg="mod">
          <ac:chgData name="전동준" userId="S::d015016@aivle.kt.co.kr::4b419df3-e7a6-40ee-9e14-011bc93fa051" providerId="AD" clId="Web-{C74E1071-0BB5-49E7-8927-C09E250E6A34}" dt="2022-04-25T11:50:21.377" v="1202" actId="1076"/>
          <ac:spMkLst>
            <pc:docMk/>
            <pc:sldMk cId="2804812324" sldId="404"/>
            <ac:spMk id="23" creationId="{543695AD-0D21-027F-EF7D-85C1549BF6A1}"/>
          </ac:spMkLst>
        </pc:spChg>
        <pc:spChg chg="del">
          <ac:chgData name="전동준" userId="S::d015016@aivle.kt.co.kr::4b419df3-e7a6-40ee-9e14-011bc93fa051" providerId="AD" clId="Web-{C74E1071-0BB5-49E7-8927-C09E250E6A34}" dt="2022-04-25T11:30:44.489" v="589"/>
          <ac:spMkLst>
            <pc:docMk/>
            <pc:sldMk cId="2804812324" sldId="404"/>
            <ac:spMk id="24" creationId="{72F3911D-0BD0-9F62-EC4D-247FAF342426}"/>
          </ac:spMkLst>
        </pc:spChg>
        <pc:spChg chg="del">
          <ac:chgData name="전동준" userId="S::d015016@aivle.kt.co.kr::4b419df3-e7a6-40ee-9e14-011bc93fa051" providerId="AD" clId="Web-{C74E1071-0BB5-49E7-8927-C09E250E6A34}" dt="2022-04-25T11:31:20.755" v="606"/>
          <ac:spMkLst>
            <pc:docMk/>
            <pc:sldMk cId="2804812324" sldId="404"/>
            <ac:spMk id="25" creationId="{49566B99-DF82-04F2-4694-2D829D506647}"/>
          </ac:spMkLst>
        </pc:spChg>
        <pc:spChg chg="mod">
          <ac:chgData name="전동준" userId="S::d015016@aivle.kt.co.kr::4b419df3-e7a6-40ee-9e14-011bc93fa051" providerId="AD" clId="Web-{C74E1071-0BB5-49E7-8927-C09E250E6A34}" dt="2022-04-25T11:37:12.295" v="864" actId="20577"/>
          <ac:spMkLst>
            <pc:docMk/>
            <pc:sldMk cId="2804812324" sldId="404"/>
            <ac:spMk id="26" creationId="{01FC2DA9-2CAF-4E40-B6DA-6C9F08EB64AF}"/>
          </ac:spMkLst>
        </pc:spChg>
        <pc:spChg chg="del">
          <ac:chgData name="전동준" userId="S::d015016@aivle.kt.co.kr::4b419df3-e7a6-40ee-9e14-011bc93fa051" providerId="AD" clId="Web-{C74E1071-0BB5-49E7-8927-C09E250E6A34}" dt="2022-04-25T11:30:53.708" v="597"/>
          <ac:spMkLst>
            <pc:docMk/>
            <pc:sldMk cId="2804812324" sldId="404"/>
            <ac:spMk id="27" creationId="{0FDA1257-B721-E275-B0CD-1A85E358CD63}"/>
          </ac:spMkLst>
        </pc:spChg>
        <pc:spChg chg="del">
          <ac:chgData name="전동준" userId="S::d015016@aivle.kt.co.kr::4b419df3-e7a6-40ee-9e14-011bc93fa051" providerId="AD" clId="Web-{C74E1071-0BB5-49E7-8927-C09E250E6A34}" dt="2022-04-25T11:30:51.052" v="595"/>
          <ac:spMkLst>
            <pc:docMk/>
            <pc:sldMk cId="2804812324" sldId="404"/>
            <ac:spMk id="28" creationId="{75101439-274A-FBAD-8DDB-BBFB8D166E0A}"/>
          </ac:spMkLst>
        </pc:spChg>
        <pc:spChg chg="add mod">
          <ac:chgData name="전동준" userId="S::d015016@aivle.kt.co.kr::4b419df3-e7a6-40ee-9e14-011bc93fa051" providerId="AD" clId="Web-{C74E1071-0BB5-49E7-8927-C09E250E6A34}" dt="2022-04-25T11:41:54.521" v="1049" actId="1076"/>
          <ac:spMkLst>
            <pc:docMk/>
            <pc:sldMk cId="2804812324" sldId="404"/>
            <ac:spMk id="29" creationId="{A3A23444-3CC2-A937-44F3-93A61C9A6DF8}"/>
          </ac:spMkLst>
        </pc:spChg>
        <pc:spChg chg="add mod">
          <ac:chgData name="전동준" userId="S::d015016@aivle.kt.co.kr::4b419df3-e7a6-40ee-9e14-011bc93fa051" providerId="AD" clId="Web-{C74E1071-0BB5-49E7-8927-C09E250E6A34}" dt="2022-04-25T11:41:54.537" v="1050" actId="1076"/>
          <ac:spMkLst>
            <pc:docMk/>
            <pc:sldMk cId="2804812324" sldId="404"/>
            <ac:spMk id="30" creationId="{87BE5103-CE88-ABD6-D48D-8228D610CF85}"/>
          </ac:spMkLst>
        </pc:spChg>
        <pc:spChg chg="del">
          <ac:chgData name="전동준" userId="S::d015016@aivle.kt.co.kr::4b419df3-e7a6-40ee-9e14-011bc93fa051" providerId="AD" clId="Web-{C74E1071-0BB5-49E7-8927-C09E250E6A34}" dt="2022-04-25T11:30:54.442" v="598"/>
          <ac:spMkLst>
            <pc:docMk/>
            <pc:sldMk cId="2804812324" sldId="404"/>
            <ac:spMk id="31" creationId="{27FFEF16-CAD7-7E29-8AAC-9B79522E3DF6}"/>
          </ac:spMkLst>
        </pc:spChg>
        <pc:spChg chg="add mod">
          <ac:chgData name="전동준" userId="S::d015016@aivle.kt.co.kr::4b419df3-e7a6-40ee-9e14-011bc93fa051" providerId="AD" clId="Web-{C74E1071-0BB5-49E7-8927-C09E250E6A34}" dt="2022-04-25T11:41:54.552" v="1051" actId="1076"/>
          <ac:spMkLst>
            <pc:docMk/>
            <pc:sldMk cId="2804812324" sldId="404"/>
            <ac:spMk id="32" creationId="{A2BF8503-632D-7577-825D-F96FECBC3467}"/>
          </ac:spMkLst>
        </pc:spChg>
        <pc:spChg chg="del">
          <ac:chgData name="전동준" userId="S::d015016@aivle.kt.co.kr::4b419df3-e7a6-40ee-9e14-011bc93fa051" providerId="AD" clId="Web-{C74E1071-0BB5-49E7-8927-C09E250E6A34}" dt="2022-04-25T11:30:50.286" v="594"/>
          <ac:spMkLst>
            <pc:docMk/>
            <pc:sldMk cId="2804812324" sldId="404"/>
            <ac:spMk id="36" creationId="{00647D67-65AE-4D09-B65F-8DB303B631F3}"/>
          </ac:spMkLst>
        </pc:spChg>
        <pc:spChg chg="del">
          <ac:chgData name="전동준" userId="S::d015016@aivle.kt.co.kr::4b419df3-e7a6-40ee-9e14-011bc93fa051" providerId="AD" clId="Web-{C74E1071-0BB5-49E7-8927-C09E250E6A34}" dt="2022-04-25T11:30:46.036" v="590"/>
          <ac:spMkLst>
            <pc:docMk/>
            <pc:sldMk cId="2804812324" sldId="404"/>
            <ac:spMk id="37" creationId="{5290240F-2C19-4529-9F9F-414E314C4805}"/>
          </ac:spMkLst>
        </pc:spChg>
        <pc:spChg chg="add mod">
          <ac:chgData name="전동준" userId="S::d015016@aivle.kt.co.kr::4b419df3-e7a6-40ee-9e14-011bc93fa051" providerId="AD" clId="Web-{C74E1071-0BB5-49E7-8927-C09E250E6A34}" dt="2022-04-25T11:46:31.434" v="1156" actId="20577"/>
          <ac:spMkLst>
            <pc:docMk/>
            <pc:sldMk cId="2804812324" sldId="404"/>
            <ac:spMk id="39" creationId="{DCAE9333-5ECE-EBE2-FCC8-64B5D73A6AB5}"/>
          </ac:spMkLst>
        </pc:spChg>
        <pc:spChg chg="mod">
          <ac:chgData name="전동준" userId="S::d015016@aivle.kt.co.kr::4b419df3-e7a6-40ee-9e14-011bc93fa051" providerId="AD" clId="Web-{C74E1071-0BB5-49E7-8927-C09E250E6A34}" dt="2022-04-25T11:41:54.505" v="1047" actId="1076"/>
          <ac:spMkLst>
            <pc:docMk/>
            <pc:sldMk cId="2804812324" sldId="404"/>
            <ac:spMk id="41" creationId="{AECA88AC-8196-4EE7-816C-C8B1BE994720}"/>
          </ac:spMkLst>
        </pc:spChg>
        <pc:spChg chg="del">
          <ac:chgData name="전동준" userId="S::d015016@aivle.kt.co.kr::4b419df3-e7a6-40ee-9e14-011bc93fa051" providerId="AD" clId="Web-{C74E1071-0BB5-49E7-8927-C09E250E6A34}" dt="2022-04-25T11:30:52.630" v="596"/>
          <ac:spMkLst>
            <pc:docMk/>
            <pc:sldMk cId="2804812324" sldId="404"/>
            <ac:spMk id="46" creationId="{1F590CAA-4568-0B4C-54D5-F00C8D8C03D9}"/>
          </ac:spMkLst>
        </pc:spChg>
        <pc:spChg chg="mod">
          <ac:chgData name="전동준" userId="S::d015016@aivle.kt.co.kr::4b419df3-e7a6-40ee-9e14-011bc93fa051" providerId="AD" clId="Web-{C74E1071-0BB5-49E7-8927-C09E250E6A34}" dt="2022-04-25T11:41:54.521" v="1048" actId="1076"/>
          <ac:spMkLst>
            <pc:docMk/>
            <pc:sldMk cId="2804812324" sldId="404"/>
            <ac:spMk id="47" creationId="{CED4886F-93BE-02EF-8A5D-CBFDB2473CBD}"/>
          </ac:spMkLst>
        </pc:spChg>
        <pc:spChg chg="del mod">
          <ac:chgData name="전동준" userId="S::d015016@aivle.kt.co.kr::4b419df3-e7a6-40ee-9e14-011bc93fa051" providerId="AD" clId="Web-{C74E1071-0BB5-49E7-8927-C09E250E6A34}" dt="2022-04-25T11:30:40.395" v="587"/>
          <ac:spMkLst>
            <pc:docMk/>
            <pc:sldMk cId="2804812324" sldId="404"/>
            <ac:spMk id="48" creationId="{ED7941B2-CE29-1B22-CFBC-59E53D32C977}"/>
          </ac:spMkLst>
        </pc:spChg>
        <pc:picChg chg="add mod">
          <ac:chgData name="전동준" userId="S::d015016@aivle.kt.co.kr::4b419df3-e7a6-40ee-9e14-011bc93fa051" providerId="AD" clId="Web-{C74E1071-0BB5-49E7-8927-C09E250E6A34}" dt="2022-04-25T11:41:54.568" v="1053" actId="1076"/>
          <ac:picMkLst>
            <pc:docMk/>
            <pc:sldMk cId="2804812324" sldId="404"/>
            <ac:picMk id="4" creationId="{8D263D14-FFE1-85FC-87FF-9A3540014DF2}"/>
          </ac:picMkLst>
        </pc:picChg>
        <pc:picChg chg="add mod">
          <ac:chgData name="전동준" userId="S::d015016@aivle.kt.co.kr::4b419df3-e7a6-40ee-9e14-011bc93fa051" providerId="AD" clId="Web-{C74E1071-0BB5-49E7-8927-C09E250E6A34}" dt="2022-04-25T11:47:58.342" v="1160" actId="14100"/>
          <ac:picMkLst>
            <pc:docMk/>
            <pc:sldMk cId="2804812324" sldId="404"/>
            <ac:picMk id="5" creationId="{9CC95BD4-BF96-90C8-C2CC-1A9D0ECA93C7}"/>
          </ac:picMkLst>
        </pc:picChg>
      </pc:sldChg>
    </pc:docChg>
  </pc:docChgLst>
  <pc:docChgLst>
    <pc:chgData name="박윤지" userId="S::d015008@aivle.kt.co.kr::33e555ee-360e-4b2f-92dd-e525d647538d" providerId="AD" clId="Web-{5E06AD30-D3E1-45E1-BEE8-DC478A79DF44}"/>
    <pc:docChg chg="modSld">
      <pc:chgData name="박윤지" userId="S::d015008@aivle.kt.co.kr::33e555ee-360e-4b2f-92dd-e525d647538d" providerId="AD" clId="Web-{5E06AD30-D3E1-45E1-BEE8-DC478A79DF44}" dt="2022-04-15T07:17:38.065" v="4" actId="14100"/>
      <pc:docMkLst>
        <pc:docMk/>
      </pc:docMkLst>
    </pc:docChg>
  </pc:docChgLst>
  <pc:docChgLst>
    <pc:chgData name="김진수" userId="S::d015002@aivle.kt.co.kr::b0f60020-2f29-4122-ac04-8e4ccb7b47d5" providerId="AD" clId="Web-{3B51F951-9C8E-4F14-9259-55CFBF54E15E}"/>
    <pc:docChg chg="addSld delSld addMainMaster">
      <pc:chgData name="김진수" userId="S::d015002@aivle.kt.co.kr::b0f60020-2f29-4122-ac04-8e4ccb7b47d5" providerId="AD" clId="Web-{3B51F951-9C8E-4F14-9259-55CFBF54E15E}" dt="2022-04-25T11:31:45.700" v="1"/>
      <pc:docMkLst>
        <pc:docMk/>
      </pc:docMkLst>
    </pc:docChg>
  </pc:docChgLst>
  <pc:docChgLst>
    <pc:chgData name="전동준" userId="S::d015016@aivle.kt.co.kr::4b419df3-e7a6-40ee-9e14-011bc93fa051" providerId="AD" clId="Web-{5AB8E240-6656-4C8D-94D3-54F2EB5E16EB}"/>
    <pc:docChg chg="addSld modSld">
      <pc:chgData name="전동준" userId="S::d015016@aivle.kt.co.kr::4b419df3-e7a6-40ee-9e14-011bc93fa051" providerId="AD" clId="Web-{5AB8E240-6656-4C8D-94D3-54F2EB5E16EB}" dt="2022-04-15T08:31:38.922" v="16" actId="14100"/>
      <pc:docMkLst>
        <pc:docMk/>
      </pc:docMkLst>
    </pc:docChg>
  </pc:docChgLst>
  <pc:docChgLst>
    <pc:chgData name="김진수" userId="S::d015002@aivle.kt.co.kr::b0f60020-2f29-4122-ac04-8e4ccb7b47d5" providerId="AD" clId="Web-{58B81ECC-D2BE-46E1-9AA1-977458EA0B77}"/>
    <pc:docChg chg="addSld delSld modSld">
      <pc:chgData name="김진수" userId="S::d015002@aivle.kt.co.kr::b0f60020-2f29-4122-ac04-8e4ccb7b47d5" providerId="AD" clId="Web-{58B81ECC-D2BE-46E1-9AA1-977458EA0B77}" dt="2022-04-26T05:13:42.943" v="23" actId="1076"/>
      <pc:docMkLst>
        <pc:docMk/>
      </pc:docMkLst>
    </pc:docChg>
  </pc:docChgLst>
  <pc:docChgLst>
    <pc:chgData name="전동준" userId="S::d015016@aivle.kt.co.kr::4b419df3-e7a6-40ee-9e14-011bc93fa051" providerId="AD" clId="Web-{3C227495-92F4-4D94-A0E7-C0F7DD37CD17}"/>
    <pc:docChg chg="addSld delSld modSld sldOrd">
      <pc:chgData name="전동준" userId="S::d015016@aivle.kt.co.kr::4b419df3-e7a6-40ee-9e14-011bc93fa051" providerId="AD" clId="Web-{3C227495-92F4-4D94-A0E7-C0F7DD37CD17}" dt="2022-04-18T05:44:51.941" v="16" actId="14100"/>
      <pc:docMkLst>
        <pc:docMk/>
      </pc:docMkLst>
    </pc:docChg>
  </pc:docChgLst>
  <pc:docChgLst>
    <pc:chgData name="전동준" userId="S::d015016@aivle.kt.co.kr::4b419df3-e7a6-40ee-9e14-011bc93fa051" providerId="AD" clId="Web-{7ED8530A-EDC5-4D2D-9758-0DAEA3744B8D}"/>
    <pc:docChg chg="addSld modSld sldOrd">
      <pc:chgData name="전동준" userId="S::d015016@aivle.kt.co.kr::4b419df3-e7a6-40ee-9e14-011bc93fa051" providerId="AD" clId="Web-{7ED8530A-EDC5-4D2D-9758-0DAEA3744B8D}" dt="2022-04-18T02:44:00.365" v="390"/>
      <pc:docMkLst>
        <pc:docMk/>
      </pc:docMkLst>
      <pc:sldChg chg="addSp delSp modSp add ord replId">
        <pc:chgData name="전동준" userId="S::d015016@aivle.kt.co.kr::4b419df3-e7a6-40ee-9e14-011bc93fa051" providerId="AD" clId="Web-{7ED8530A-EDC5-4D2D-9758-0DAEA3744B8D}" dt="2022-04-18T02:43:47.536" v="388"/>
        <pc:sldMkLst>
          <pc:docMk/>
          <pc:sldMk cId="4009911294" sldId="335"/>
        </pc:sldMkLst>
        <pc:spChg chg="add del mod">
          <ac:chgData name="전동준" userId="S::d015016@aivle.kt.co.kr::4b419df3-e7a6-40ee-9e14-011bc93fa051" providerId="AD" clId="Web-{7ED8530A-EDC5-4D2D-9758-0DAEA3744B8D}" dt="2022-04-18T02:43:00.801" v="386"/>
          <ac:spMkLst>
            <pc:docMk/>
            <pc:sldMk cId="4009911294" sldId="335"/>
            <ac:spMk id="3" creationId="{14595F34-69C7-D0DC-5D41-D12DB2F4510A}"/>
          </ac:spMkLst>
        </pc:spChg>
        <pc:graphicFrameChg chg="mod modGraphic">
          <ac:chgData name="전동준" userId="S::d015016@aivle.kt.co.kr::4b419df3-e7a6-40ee-9e14-011bc93fa051" providerId="AD" clId="Web-{7ED8530A-EDC5-4D2D-9758-0DAEA3744B8D}" dt="2022-04-18T02:42:23.690" v="372" actId="1076"/>
          <ac:graphicFrameMkLst>
            <pc:docMk/>
            <pc:sldMk cId="4009911294" sldId="335"/>
            <ac:graphicFrameMk id="12" creationId="{49533262-C58C-A7EF-675F-0DAA80819CEB}"/>
          </ac:graphicFrameMkLst>
        </pc:graphicFrameChg>
        <pc:picChg chg="mod">
          <ac:chgData name="전동준" userId="S::d015016@aivle.kt.co.kr::4b419df3-e7a6-40ee-9e14-011bc93fa051" providerId="AD" clId="Web-{7ED8530A-EDC5-4D2D-9758-0DAEA3744B8D}" dt="2022-04-18T02:41:57.955" v="366" actId="1076"/>
          <ac:picMkLst>
            <pc:docMk/>
            <pc:sldMk cId="4009911294" sldId="335"/>
            <ac:picMk id="17" creationId="{BF1E5142-8D72-ED9D-7583-8F68756C3CE2}"/>
          </ac:picMkLst>
        </pc:picChg>
      </pc:sldChg>
    </pc:docChg>
  </pc:docChgLst>
  <pc:docChgLst>
    <pc:chgData name="전동준" userId="S::d015016@aivle.kt.co.kr::4b419df3-e7a6-40ee-9e14-011bc93fa051" providerId="AD" clId="Web-{5714AE71-C219-47CD-8A21-2FBC49754AD9}"/>
    <pc:docChg chg="addSld addMainMaster modMainMaster">
      <pc:chgData name="전동준" userId="S::d015016@aivle.kt.co.kr::4b419df3-e7a6-40ee-9e14-011bc93fa051" providerId="AD" clId="Web-{5714AE71-C219-47CD-8A21-2FBC49754AD9}" dt="2022-04-19T06:44:53.468" v="2"/>
      <pc:docMkLst>
        <pc:docMk/>
      </pc:docMkLst>
      <pc:sldChg chg="add">
        <pc:chgData name="전동준" userId="S::d015016@aivle.kt.co.kr::4b419df3-e7a6-40ee-9e14-011bc93fa051" providerId="AD" clId="Web-{5714AE71-C219-47CD-8A21-2FBC49754AD9}" dt="2022-04-19T06:44:53.468" v="2"/>
        <pc:sldMkLst>
          <pc:docMk/>
          <pc:sldMk cId="1986819923" sldId="360"/>
        </pc:sldMkLst>
      </pc:sldChg>
      <pc:sldMasterChg chg="add addSldLayout">
        <pc:chgData name="전동준" userId="S::d015016@aivle.kt.co.kr::4b419df3-e7a6-40ee-9e14-011bc93fa051" providerId="AD" clId="Web-{5714AE71-C219-47CD-8A21-2FBC49754AD9}" dt="2022-04-19T06:44:53.186" v="0"/>
        <pc:sldMasterMkLst>
          <pc:docMk/>
          <pc:sldMasterMk cId="2689149524" sldId="2147483648"/>
        </pc:sldMasterMkLst>
        <pc:sldLayoutChg chg="add">
          <pc:chgData name="전동준" userId="S::d015016@aivle.kt.co.kr::4b419df3-e7a6-40ee-9e14-011bc93fa051" providerId="AD" clId="Web-{5714AE71-C219-47CD-8A21-2FBC49754AD9}" dt="2022-04-19T06:44:53.186" v="0"/>
          <pc:sldLayoutMkLst>
            <pc:docMk/>
            <pc:sldMasterMk cId="2689149524" sldId="2147483648"/>
            <pc:sldLayoutMk cId="1331962263" sldId="2147483649"/>
          </pc:sldLayoutMkLst>
        </pc:sldLayoutChg>
        <pc:sldLayoutChg chg="add">
          <pc:chgData name="전동준" userId="S::d015016@aivle.kt.co.kr::4b419df3-e7a6-40ee-9e14-011bc93fa051" providerId="AD" clId="Web-{5714AE71-C219-47CD-8A21-2FBC49754AD9}" dt="2022-04-19T06:44:53.186" v="0"/>
          <pc:sldLayoutMkLst>
            <pc:docMk/>
            <pc:sldMasterMk cId="2689149524" sldId="2147483648"/>
            <pc:sldLayoutMk cId="4185650817" sldId="2147483650"/>
          </pc:sldLayoutMkLst>
        </pc:sldLayoutChg>
        <pc:sldLayoutChg chg="add">
          <pc:chgData name="전동준" userId="S::d015016@aivle.kt.co.kr::4b419df3-e7a6-40ee-9e14-011bc93fa051" providerId="AD" clId="Web-{5714AE71-C219-47CD-8A21-2FBC49754AD9}" dt="2022-04-19T06:44:53.186" v="0"/>
          <pc:sldLayoutMkLst>
            <pc:docMk/>
            <pc:sldMasterMk cId="2689149524" sldId="2147483648"/>
            <pc:sldLayoutMk cId="825992446" sldId="2147483651"/>
          </pc:sldLayoutMkLst>
        </pc:sldLayoutChg>
        <pc:sldLayoutChg chg="add">
          <pc:chgData name="전동준" userId="S::d015016@aivle.kt.co.kr::4b419df3-e7a6-40ee-9e14-011bc93fa051" providerId="AD" clId="Web-{5714AE71-C219-47CD-8A21-2FBC49754AD9}" dt="2022-04-19T06:44:53.186" v="0"/>
          <pc:sldLayoutMkLst>
            <pc:docMk/>
            <pc:sldMasterMk cId="2689149524" sldId="2147483648"/>
            <pc:sldLayoutMk cId="1253185757" sldId="2147483652"/>
          </pc:sldLayoutMkLst>
        </pc:sldLayoutChg>
        <pc:sldLayoutChg chg="add">
          <pc:chgData name="전동준" userId="S::d015016@aivle.kt.co.kr::4b419df3-e7a6-40ee-9e14-011bc93fa051" providerId="AD" clId="Web-{5714AE71-C219-47CD-8A21-2FBC49754AD9}" dt="2022-04-19T06:44:53.186" v="0"/>
          <pc:sldLayoutMkLst>
            <pc:docMk/>
            <pc:sldMasterMk cId="2689149524" sldId="2147483648"/>
            <pc:sldLayoutMk cId="3291567948" sldId="2147483653"/>
          </pc:sldLayoutMkLst>
        </pc:sldLayoutChg>
        <pc:sldLayoutChg chg="add">
          <pc:chgData name="전동준" userId="S::d015016@aivle.kt.co.kr::4b419df3-e7a6-40ee-9e14-011bc93fa051" providerId="AD" clId="Web-{5714AE71-C219-47CD-8A21-2FBC49754AD9}" dt="2022-04-19T06:44:53.186" v="0"/>
          <pc:sldLayoutMkLst>
            <pc:docMk/>
            <pc:sldMasterMk cId="2689149524" sldId="2147483648"/>
            <pc:sldLayoutMk cId="1839562000" sldId="2147483654"/>
          </pc:sldLayoutMkLst>
        </pc:sldLayoutChg>
        <pc:sldLayoutChg chg="add">
          <pc:chgData name="전동준" userId="S::d015016@aivle.kt.co.kr::4b419df3-e7a6-40ee-9e14-011bc93fa051" providerId="AD" clId="Web-{5714AE71-C219-47CD-8A21-2FBC49754AD9}" dt="2022-04-19T06:44:53.186" v="0"/>
          <pc:sldLayoutMkLst>
            <pc:docMk/>
            <pc:sldMasterMk cId="2689149524" sldId="2147483648"/>
            <pc:sldLayoutMk cId="4084425650" sldId="2147483655"/>
          </pc:sldLayoutMkLst>
        </pc:sldLayoutChg>
        <pc:sldLayoutChg chg="add">
          <pc:chgData name="전동준" userId="S::d015016@aivle.kt.co.kr::4b419df3-e7a6-40ee-9e14-011bc93fa051" providerId="AD" clId="Web-{5714AE71-C219-47CD-8A21-2FBC49754AD9}" dt="2022-04-19T06:44:53.186" v="0"/>
          <pc:sldLayoutMkLst>
            <pc:docMk/>
            <pc:sldMasterMk cId="2689149524" sldId="2147483648"/>
            <pc:sldLayoutMk cId="3331718724" sldId="2147483656"/>
          </pc:sldLayoutMkLst>
        </pc:sldLayoutChg>
        <pc:sldLayoutChg chg="add">
          <pc:chgData name="전동준" userId="S::d015016@aivle.kt.co.kr::4b419df3-e7a6-40ee-9e14-011bc93fa051" providerId="AD" clId="Web-{5714AE71-C219-47CD-8A21-2FBC49754AD9}" dt="2022-04-19T06:44:53.186" v="0"/>
          <pc:sldLayoutMkLst>
            <pc:docMk/>
            <pc:sldMasterMk cId="2689149524" sldId="2147483648"/>
            <pc:sldLayoutMk cId="216443499" sldId="2147483657"/>
          </pc:sldLayoutMkLst>
        </pc:sldLayoutChg>
        <pc:sldLayoutChg chg="add">
          <pc:chgData name="전동준" userId="S::d015016@aivle.kt.co.kr::4b419df3-e7a6-40ee-9e14-011bc93fa051" providerId="AD" clId="Web-{5714AE71-C219-47CD-8A21-2FBC49754AD9}" dt="2022-04-19T06:44:53.186" v="0"/>
          <pc:sldLayoutMkLst>
            <pc:docMk/>
            <pc:sldMasterMk cId="2689149524" sldId="2147483648"/>
            <pc:sldLayoutMk cId="3252997013" sldId="2147483658"/>
          </pc:sldLayoutMkLst>
        </pc:sldLayoutChg>
        <pc:sldLayoutChg chg="add">
          <pc:chgData name="전동준" userId="S::d015016@aivle.kt.co.kr::4b419df3-e7a6-40ee-9e14-011bc93fa051" providerId="AD" clId="Web-{5714AE71-C219-47CD-8A21-2FBC49754AD9}" dt="2022-04-19T06:44:53.186" v="0"/>
          <pc:sldLayoutMkLst>
            <pc:docMk/>
            <pc:sldMasterMk cId="2689149524" sldId="2147483648"/>
            <pc:sldLayoutMk cId="509046844" sldId="2147483659"/>
          </pc:sldLayoutMkLst>
        </pc:sldLayoutChg>
      </pc:sldMasterChg>
      <pc:sldMasterChg chg="replId modSldLayout">
        <pc:chgData name="전동준" userId="S::d015016@aivle.kt.co.kr::4b419df3-e7a6-40ee-9e14-011bc93fa051" providerId="AD" clId="Web-{5714AE71-C219-47CD-8A21-2FBC49754AD9}" dt="2022-04-19T06:44:53.186" v="0"/>
        <pc:sldMasterMkLst>
          <pc:docMk/>
          <pc:sldMasterMk cId="0" sldId="2147483696"/>
        </pc:sldMasterMkLst>
        <pc:sldLayoutChg chg="replId">
          <pc:chgData name="전동준" userId="S::d015016@aivle.kt.co.kr::4b419df3-e7a6-40ee-9e14-011bc93fa051" providerId="AD" clId="Web-{5714AE71-C219-47CD-8A21-2FBC49754AD9}" dt="2022-04-19T06:44:53.186" v="0"/>
          <pc:sldLayoutMkLst>
            <pc:docMk/>
            <pc:sldMasterMk cId="0" sldId="2147483696"/>
            <pc:sldLayoutMk cId="0" sldId="2147483697"/>
          </pc:sldLayoutMkLst>
        </pc:sldLayoutChg>
        <pc:sldLayoutChg chg="replId">
          <pc:chgData name="전동준" userId="S::d015016@aivle.kt.co.kr::4b419df3-e7a6-40ee-9e14-011bc93fa051" providerId="AD" clId="Web-{5714AE71-C219-47CD-8A21-2FBC49754AD9}" dt="2022-04-19T06:44:53.186" v="0"/>
          <pc:sldLayoutMkLst>
            <pc:docMk/>
            <pc:sldMasterMk cId="0" sldId="2147483696"/>
            <pc:sldLayoutMk cId="0" sldId="2147483698"/>
          </pc:sldLayoutMkLst>
        </pc:sldLayoutChg>
        <pc:sldLayoutChg chg="replId">
          <pc:chgData name="전동준" userId="S::d015016@aivle.kt.co.kr::4b419df3-e7a6-40ee-9e14-011bc93fa051" providerId="AD" clId="Web-{5714AE71-C219-47CD-8A21-2FBC49754AD9}" dt="2022-04-19T06:44:53.186" v="0"/>
          <pc:sldLayoutMkLst>
            <pc:docMk/>
            <pc:sldMasterMk cId="0" sldId="2147483696"/>
            <pc:sldLayoutMk cId="0" sldId="2147483699"/>
          </pc:sldLayoutMkLst>
        </pc:sldLayoutChg>
        <pc:sldLayoutChg chg="replId">
          <pc:chgData name="전동준" userId="S::d015016@aivle.kt.co.kr::4b419df3-e7a6-40ee-9e14-011bc93fa051" providerId="AD" clId="Web-{5714AE71-C219-47CD-8A21-2FBC49754AD9}" dt="2022-04-19T06:44:53.186" v="0"/>
          <pc:sldLayoutMkLst>
            <pc:docMk/>
            <pc:sldMasterMk cId="0" sldId="2147483696"/>
            <pc:sldLayoutMk cId="0" sldId="2147483700"/>
          </pc:sldLayoutMkLst>
        </pc:sldLayoutChg>
        <pc:sldLayoutChg chg="replId">
          <pc:chgData name="전동준" userId="S::d015016@aivle.kt.co.kr::4b419df3-e7a6-40ee-9e14-011bc93fa051" providerId="AD" clId="Web-{5714AE71-C219-47CD-8A21-2FBC49754AD9}" dt="2022-04-19T06:44:53.186" v="0"/>
          <pc:sldLayoutMkLst>
            <pc:docMk/>
            <pc:sldMasterMk cId="0" sldId="2147483696"/>
            <pc:sldLayoutMk cId="0" sldId="2147483701"/>
          </pc:sldLayoutMkLst>
        </pc:sldLayoutChg>
        <pc:sldLayoutChg chg="replId">
          <pc:chgData name="전동준" userId="S::d015016@aivle.kt.co.kr::4b419df3-e7a6-40ee-9e14-011bc93fa051" providerId="AD" clId="Web-{5714AE71-C219-47CD-8A21-2FBC49754AD9}" dt="2022-04-19T06:44:53.186" v="0"/>
          <pc:sldLayoutMkLst>
            <pc:docMk/>
            <pc:sldMasterMk cId="0" sldId="2147483696"/>
            <pc:sldLayoutMk cId="0" sldId="2147483702"/>
          </pc:sldLayoutMkLst>
        </pc:sldLayoutChg>
        <pc:sldLayoutChg chg="replId">
          <pc:chgData name="전동준" userId="S::d015016@aivle.kt.co.kr::4b419df3-e7a6-40ee-9e14-011bc93fa051" providerId="AD" clId="Web-{5714AE71-C219-47CD-8A21-2FBC49754AD9}" dt="2022-04-19T06:44:53.186" v="0"/>
          <pc:sldLayoutMkLst>
            <pc:docMk/>
            <pc:sldMasterMk cId="0" sldId="2147483696"/>
            <pc:sldLayoutMk cId="0" sldId="2147483703"/>
          </pc:sldLayoutMkLst>
        </pc:sldLayoutChg>
        <pc:sldLayoutChg chg="replId">
          <pc:chgData name="전동준" userId="S::d015016@aivle.kt.co.kr::4b419df3-e7a6-40ee-9e14-011bc93fa051" providerId="AD" clId="Web-{5714AE71-C219-47CD-8A21-2FBC49754AD9}" dt="2022-04-19T06:44:53.186" v="0"/>
          <pc:sldLayoutMkLst>
            <pc:docMk/>
            <pc:sldMasterMk cId="0" sldId="2147483696"/>
            <pc:sldLayoutMk cId="0" sldId="2147483704"/>
          </pc:sldLayoutMkLst>
        </pc:sldLayoutChg>
        <pc:sldLayoutChg chg="replId">
          <pc:chgData name="전동준" userId="S::d015016@aivle.kt.co.kr::4b419df3-e7a6-40ee-9e14-011bc93fa051" providerId="AD" clId="Web-{5714AE71-C219-47CD-8A21-2FBC49754AD9}" dt="2022-04-19T06:44:53.186" v="0"/>
          <pc:sldLayoutMkLst>
            <pc:docMk/>
            <pc:sldMasterMk cId="0" sldId="2147483696"/>
            <pc:sldLayoutMk cId="0" sldId="2147483705"/>
          </pc:sldLayoutMkLst>
        </pc:sldLayoutChg>
        <pc:sldLayoutChg chg="replId">
          <pc:chgData name="전동준" userId="S::d015016@aivle.kt.co.kr::4b419df3-e7a6-40ee-9e14-011bc93fa051" providerId="AD" clId="Web-{5714AE71-C219-47CD-8A21-2FBC49754AD9}" dt="2022-04-19T06:44:53.186" v="0"/>
          <pc:sldLayoutMkLst>
            <pc:docMk/>
            <pc:sldMasterMk cId="0" sldId="2147483696"/>
            <pc:sldLayoutMk cId="0" sldId="2147483706"/>
          </pc:sldLayoutMkLst>
        </pc:sldLayoutChg>
        <pc:sldLayoutChg chg="replId">
          <pc:chgData name="전동준" userId="S::d015016@aivle.kt.co.kr::4b419df3-e7a6-40ee-9e14-011bc93fa051" providerId="AD" clId="Web-{5714AE71-C219-47CD-8A21-2FBC49754AD9}" dt="2022-04-19T06:44:53.186" v="0"/>
          <pc:sldLayoutMkLst>
            <pc:docMk/>
            <pc:sldMasterMk cId="0" sldId="2147483696"/>
            <pc:sldLayoutMk cId="0" sldId="2147483707"/>
          </pc:sldLayoutMkLst>
        </pc:sldLayoutChg>
      </pc:sldMasterChg>
    </pc:docChg>
  </pc:docChgLst>
  <pc:docChgLst>
    <pc:chgData name="전동준" userId="S::d015016@aivle.kt.co.kr::4b419df3-e7a6-40ee-9e14-011bc93fa051" providerId="AD" clId="Web-{0C48082A-CCD2-4B4D-B3E4-34E492923999}"/>
    <pc:docChg chg="modSld">
      <pc:chgData name="전동준" userId="S::d015016@aivle.kt.co.kr::4b419df3-e7a6-40ee-9e14-011bc93fa051" providerId="AD" clId="Web-{0C48082A-CCD2-4B4D-B3E4-34E492923999}" dt="2022-04-14T05:28:16.819" v="18" actId="1076"/>
      <pc:docMkLst>
        <pc:docMk/>
      </pc:docMkLst>
    </pc:docChg>
  </pc:docChgLst>
  <pc:docChgLst>
    <pc:chgData name="전동준" userId="S::d015016@aivle.kt.co.kr::4b419df3-e7a6-40ee-9e14-011bc93fa051" providerId="AD" clId="Web-{C060F967-961A-406F-8B7B-3396651B0724}"/>
    <pc:docChg chg="addSld modSld">
      <pc:chgData name="전동준" userId="S::d015016@aivle.kt.co.kr::4b419df3-e7a6-40ee-9e14-011bc93fa051" providerId="AD" clId="Web-{C060F967-961A-406F-8B7B-3396651B0724}" dt="2022-04-21T01:33:15.742" v="281"/>
      <pc:docMkLst>
        <pc:docMk/>
      </pc:docMkLst>
    </pc:docChg>
  </pc:docChgLst>
  <pc:docChgLst>
    <pc:chgData name="이윤우" userId="S::d015014@aivle.kt.co.kr::d355e005-16a3-4cfc-9ee5-35bf7d9a94ea" providerId="AD" clId="Web-{2CDF90F0-B0F2-4240-9FDF-B76033D56C21}"/>
    <pc:docChg chg="addSld modSld">
      <pc:chgData name="이윤우" userId="S::d015014@aivle.kt.co.kr::d355e005-16a3-4cfc-9ee5-35bf7d9a94ea" providerId="AD" clId="Web-{2CDF90F0-B0F2-4240-9FDF-B76033D56C21}" dt="2022-04-14T06:08:28.247" v="126"/>
      <pc:docMkLst>
        <pc:docMk/>
      </pc:docMkLst>
    </pc:docChg>
  </pc:docChgLst>
  <pc:docChgLst>
    <pc:chgData name="안유균" userId="S::d015011@aivle.kt.co.kr::391a8d6f-0a30-45d9-946f-caa108b1f34e" providerId="AD" clId="Web-{587EB449-1872-4F32-8734-6E1FAF2990F3}"/>
    <pc:docChg chg="modSld">
      <pc:chgData name="안유균" userId="S::d015011@aivle.kt.co.kr::391a8d6f-0a30-45d9-946f-caa108b1f34e" providerId="AD" clId="Web-{587EB449-1872-4F32-8734-6E1FAF2990F3}" dt="2022-04-18T05:45:51.544" v="7"/>
      <pc:docMkLst>
        <pc:docMk/>
      </pc:docMkLst>
    </pc:docChg>
  </pc:docChgLst>
  <pc:docChgLst>
    <pc:chgData name="박윤지" userId="S::d015008@aivle.kt.co.kr::33e555ee-360e-4b2f-92dd-e525d647538d" providerId="AD" clId="Web-{6C63D14F-1151-4D07-B904-8228F1262429}"/>
    <pc:docChg chg="modSld">
      <pc:chgData name="박윤지" userId="S::d015008@aivle.kt.co.kr::33e555ee-360e-4b2f-92dd-e525d647538d" providerId="AD" clId="Web-{6C63D14F-1151-4D07-B904-8228F1262429}" dt="2022-04-26T12:23:19.228" v="17" actId="1076"/>
      <pc:docMkLst>
        <pc:docMk/>
      </pc:docMkLst>
    </pc:docChg>
  </pc:docChgLst>
  <pc:docChgLst>
    <pc:chgData name="김진수" userId="S::d015002@aivle.kt.co.kr::b0f60020-2f29-4122-ac04-8e4ccb7b47d5" providerId="AD" clId="Web-{C3EF096E-D0EF-4D7B-84A2-45D2D4A38F01}"/>
    <pc:docChg chg="">
      <pc:chgData name="김진수" userId="S::d015002@aivle.kt.co.kr::b0f60020-2f29-4122-ac04-8e4ccb7b47d5" providerId="AD" clId="Web-{C3EF096E-D0EF-4D7B-84A2-45D2D4A38F01}" dt="2022-04-25T00:36:44.557" v="0"/>
      <pc:docMkLst>
        <pc:docMk/>
      </pc:docMkLst>
    </pc:docChg>
  </pc:docChgLst>
  <pc:docChgLst>
    <pc:chgData name="전동준" userId="S::d015016@aivle.kt.co.kr::4b419df3-e7a6-40ee-9e14-011bc93fa051" providerId="AD" clId="Web-{DF32EA1E-AE9A-466F-92F4-EA067E5B8854}"/>
    <pc:docChg chg="modSld">
      <pc:chgData name="전동준" userId="S::d015016@aivle.kt.co.kr::4b419df3-e7a6-40ee-9e14-011bc93fa051" providerId="AD" clId="Web-{DF32EA1E-AE9A-466F-92F4-EA067E5B8854}" dt="2022-04-26T06:18:26.294" v="0" actId="14100"/>
      <pc:docMkLst>
        <pc:docMk/>
      </pc:docMkLst>
      <pc:sldChg chg="modSp">
        <pc:chgData name="전동준" userId="S::d015016@aivle.kt.co.kr::4b419df3-e7a6-40ee-9e14-011bc93fa051" providerId="AD" clId="Web-{DF32EA1E-AE9A-466F-92F4-EA067E5B8854}" dt="2022-04-26T06:18:26.294" v="0" actId="14100"/>
        <pc:sldMkLst>
          <pc:docMk/>
          <pc:sldMk cId="3532643373" sldId="389"/>
        </pc:sldMkLst>
        <pc:spChg chg="mod">
          <ac:chgData name="전동준" userId="S::d015016@aivle.kt.co.kr::4b419df3-e7a6-40ee-9e14-011bc93fa051" providerId="AD" clId="Web-{DF32EA1E-AE9A-466F-92F4-EA067E5B8854}" dt="2022-04-26T06:18:26.294" v="0" actId="14100"/>
          <ac:spMkLst>
            <pc:docMk/>
            <pc:sldMk cId="3532643373" sldId="389"/>
            <ac:spMk id="2" creationId="{F5353C10-BF3C-FFC3-0D20-59E312C72A74}"/>
          </ac:spMkLst>
        </pc:spChg>
      </pc:sldChg>
    </pc:docChg>
  </pc:docChgLst>
  <pc:docChgLst>
    <pc:chgData name="전동준" userId="S::d015016@aivle.kt.co.kr::4b419df3-e7a6-40ee-9e14-011bc93fa051" providerId="AD" clId="Web-{FE935DAF-14E8-44B3-B800-7B4F738249C0}"/>
    <pc:docChg chg="modSld">
      <pc:chgData name="전동준" userId="S::d015016@aivle.kt.co.kr::4b419df3-e7a6-40ee-9e14-011bc93fa051" providerId="AD" clId="Web-{FE935DAF-14E8-44B3-B800-7B4F738249C0}" dt="2022-04-29T01:32:04.390" v="285" actId="20577"/>
      <pc:docMkLst>
        <pc:docMk/>
      </pc:docMkLst>
      <pc:sldChg chg="modSp">
        <pc:chgData name="전동준" userId="S::d015016@aivle.kt.co.kr::4b419df3-e7a6-40ee-9e14-011bc93fa051" providerId="AD" clId="Web-{FE935DAF-14E8-44B3-B800-7B4F738249C0}" dt="2022-04-29T01:20:46.938" v="234" actId="20577"/>
        <pc:sldMkLst>
          <pc:docMk/>
          <pc:sldMk cId="671553539" sldId="420"/>
        </pc:sldMkLst>
        <pc:spChg chg="mod">
          <ac:chgData name="전동준" userId="S::d015016@aivle.kt.co.kr::4b419df3-e7a6-40ee-9e14-011bc93fa051" providerId="AD" clId="Web-{FE935DAF-14E8-44B3-B800-7B4F738249C0}" dt="2022-04-29T01:20:46.938" v="234" actId="20577"/>
          <ac:spMkLst>
            <pc:docMk/>
            <pc:sldMk cId="671553539" sldId="420"/>
            <ac:spMk id="12" creationId="{BCB4E12B-1BA8-545B-4B31-21AB88ACE9C9}"/>
          </ac:spMkLst>
        </pc:spChg>
      </pc:sldChg>
      <pc:sldChg chg="modSp">
        <pc:chgData name="전동준" userId="S::d015016@aivle.kt.co.kr::4b419df3-e7a6-40ee-9e14-011bc93fa051" providerId="AD" clId="Web-{FE935DAF-14E8-44B3-B800-7B4F738249C0}" dt="2022-04-29T01:32:04.390" v="285" actId="20577"/>
        <pc:sldMkLst>
          <pc:docMk/>
          <pc:sldMk cId="1289004826" sldId="479"/>
        </pc:sldMkLst>
        <pc:spChg chg="mod">
          <ac:chgData name="전동준" userId="S::d015016@aivle.kt.co.kr::4b419df3-e7a6-40ee-9e14-011bc93fa051" providerId="AD" clId="Web-{FE935DAF-14E8-44B3-B800-7B4F738249C0}" dt="2022-04-29T01:17:45.184" v="136" actId="20577"/>
          <ac:spMkLst>
            <pc:docMk/>
            <pc:sldMk cId="1289004826" sldId="479"/>
            <ac:spMk id="2" creationId="{CE1EEE72-9C13-4BEC-890D-37C892973C2A}"/>
          </ac:spMkLst>
        </pc:spChg>
        <pc:spChg chg="mod">
          <ac:chgData name="전동준" userId="S::d015016@aivle.kt.co.kr::4b419df3-e7a6-40ee-9e14-011bc93fa051" providerId="AD" clId="Web-{FE935DAF-14E8-44B3-B800-7B4F738249C0}" dt="2022-04-29T01:18:26.217" v="199" actId="20577"/>
          <ac:spMkLst>
            <pc:docMk/>
            <pc:sldMk cId="1289004826" sldId="479"/>
            <ac:spMk id="3" creationId="{4CE3AA3B-7655-4C67-91AF-A534B3CB5F7A}"/>
          </ac:spMkLst>
        </pc:spChg>
        <pc:spChg chg="mod">
          <ac:chgData name="전동준" userId="S::d015016@aivle.kt.co.kr::4b419df3-e7a6-40ee-9e14-011bc93fa051" providerId="AD" clId="Web-{FE935DAF-14E8-44B3-B800-7B4F738249C0}" dt="2022-04-29T01:30:43.420" v="240" actId="1076"/>
          <ac:spMkLst>
            <pc:docMk/>
            <pc:sldMk cId="1289004826" sldId="479"/>
            <ac:spMk id="4" creationId="{F3E4F885-9D0B-4EB5-D061-D52B2CE4773F}"/>
          </ac:spMkLst>
        </pc:spChg>
        <pc:spChg chg="mod">
          <ac:chgData name="전동준" userId="S::d015016@aivle.kt.co.kr::4b419df3-e7a6-40ee-9e14-011bc93fa051" providerId="AD" clId="Web-{FE935DAF-14E8-44B3-B800-7B4F738249C0}" dt="2022-04-29T01:32:04.390" v="285" actId="20577"/>
          <ac:spMkLst>
            <pc:docMk/>
            <pc:sldMk cId="1289004826" sldId="479"/>
            <ac:spMk id="10" creationId="{1382BC87-A17B-4A3B-BD86-B1A5778C8473}"/>
          </ac:spMkLst>
        </pc:spChg>
        <pc:spChg chg="mod">
          <ac:chgData name="전동준" userId="S::d015016@aivle.kt.co.kr::4b419df3-e7a6-40ee-9e14-011bc93fa051" providerId="AD" clId="Web-{FE935DAF-14E8-44B3-B800-7B4F738249C0}" dt="2022-04-29T01:19:17.718" v="227" actId="1076"/>
          <ac:spMkLst>
            <pc:docMk/>
            <pc:sldMk cId="1289004826" sldId="479"/>
            <ac:spMk id="42" creationId="{CB5768B7-04A9-47B6-9CCA-0A59CEA57D0A}"/>
          </ac:spMkLst>
        </pc:spChg>
        <pc:spChg chg="mod">
          <ac:chgData name="전동준" userId="S::d015016@aivle.kt.co.kr::4b419df3-e7a6-40ee-9e14-011bc93fa051" providerId="AD" clId="Web-{FE935DAF-14E8-44B3-B800-7B4F738249C0}" dt="2022-04-29T01:16:23.042" v="4" actId="20577"/>
          <ac:spMkLst>
            <pc:docMk/>
            <pc:sldMk cId="1289004826" sldId="479"/>
            <ac:spMk id="75" creationId="{A72309F9-C9F1-4F53-A805-51F49DCFD479}"/>
          </ac:spMkLst>
        </pc:spChg>
        <pc:spChg chg="mod">
          <ac:chgData name="전동준" userId="S::d015016@aivle.kt.co.kr::4b419df3-e7a6-40ee-9e14-011bc93fa051" providerId="AD" clId="Web-{FE935DAF-14E8-44B3-B800-7B4F738249C0}" dt="2022-04-29T01:18:31.795" v="204" actId="20577"/>
          <ac:spMkLst>
            <pc:docMk/>
            <pc:sldMk cId="1289004826" sldId="479"/>
            <ac:spMk id="76" creationId="{61120B90-50DF-4DF4-BCC8-A45E8BE57A74}"/>
          </ac:spMkLst>
        </pc:spChg>
        <pc:spChg chg="mod">
          <ac:chgData name="전동준" userId="S::d015016@aivle.kt.co.kr::4b419df3-e7a6-40ee-9e14-011bc93fa051" providerId="AD" clId="Web-{FE935DAF-14E8-44B3-B800-7B4F738249C0}" dt="2022-04-29T01:18:58.061" v="226" actId="20577"/>
          <ac:spMkLst>
            <pc:docMk/>
            <pc:sldMk cId="1289004826" sldId="479"/>
            <ac:spMk id="77" creationId="{A306B3B2-CFF9-4659-8D86-722FB5B28216}"/>
          </ac:spMkLst>
        </pc:spChg>
      </pc:sldChg>
      <pc:sldChg chg="addSp delSp">
        <pc:chgData name="전동준" userId="S::d015016@aivle.kt.co.kr::4b419df3-e7a6-40ee-9e14-011bc93fa051" providerId="AD" clId="Web-{FE935DAF-14E8-44B3-B800-7B4F738249C0}" dt="2022-04-29T01:19:38.687" v="231"/>
        <pc:sldMkLst>
          <pc:docMk/>
          <pc:sldMk cId="55321086" sldId="480"/>
        </pc:sldMkLst>
        <pc:spChg chg="add del">
          <ac:chgData name="전동준" userId="S::d015016@aivle.kt.co.kr::4b419df3-e7a6-40ee-9e14-011bc93fa051" providerId="AD" clId="Web-{FE935DAF-14E8-44B3-B800-7B4F738249C0}" dt="2022-04-29T01:19:38.687" v="231"/>
          <ac:spMkLst>
            <pc:docMk/>
            <pc:sldMk cId="55321086" sldId="480"/>
            <ac:spMk id="4" creationId="{B427C3D5-959C-3F7C-44E4-49D472E3EFAE}"/>
          </ac:spMkLst>
        </pc:spChg>
        <pc:spChg chg="add del">
          <ac:chgData name="전동준" userId="S::d015016@aivle.kt.co.kr::4b419df3-e7a6-40ee-9e14-011bc93fa051" providerId="AD" clId="Web-{FE935DAF-14E8-44B3-B800-7B4F738249C0}" dt="2022-04-29T01:19:37.562" v="230"/>
          <ac:spMkLst>
            <pc:docMk/>
            <pc:sldMk cId="55321086" sldId="480"/>
            <ac:spMk id="5" creationId="{1D4A7804-4E6C-C18E-1229-291DA1BE654A}"/>
          </ac:spMkLst>
        </pc:spChg>
      </pc:sldChg>
    </pc:docChg>
  </pc:docChgLst>
  <pc:docChgLst>
    <pc:chgData name="김진수" userId="b0f60020-2f29-4122-ac04-8e4ccb7b47d5" providerId="ADAL" clId="{8A7D996E-58F2-489C-9EEB-7D54F05273A1}"/>
    <pc:docChg chg="undo custSel addSld delSld modSld">
      <pc:chgData name="김진수" userId="b0f60020-2f29-4122-ac04-8e4ccb7b47d5" providerId="ADAL" clId="{8A7D996E-58F2-489C-9EEB-7D54F05273A1}" dt="2022-04-29T06:42:54.880" v="82"/>
      <pc:docMkLst>
        <pc:docMk/>
      </pc:docMkLst>
      <pc:sldChg chg="modSp">
        <pc:chgData name="김진수" userId="b0f60020-2f29-4122-ac04-8e4ccb7b47d5" providerId="ADAL" clId="{8A7D996E-58F2-489C-9EEB-7D54F05273A1}" dt="2022-04-29T06:17:35.763" v="69"/>
        <pc:sldMkLst>
          <pc:docMk/>
          <pc:sldMk cId="3185478106" sldId="449"/>
        </pc:sldMkLst>
        <pc:spChg chg="mod">
          <ac:chgData name="김진수" userId="b0f60020-2f29-4122-ac04-8e4ccb7b47d5" providerId="ADAL" clId="{8A7D996E-58F2-489C-9EEB-7D54F05273A1}" dt="2022-04-29T06:17:35.763" v="69"/>
          <ac:spMkLst>
            <pc:docMk/>
            <pc:sldMk cId="3185478106" sldId="449"/>
            <ac:spMk id="18" creationId="{FDFA0503-73DE-4C67-9D5C-472CF3A74AEE}"/>
          </ac:spMkLst>
        </pc:spChg>
      </pc:sldChg>
      <pc:sldChg chg="addSp delSp">
        <pc:chgData name="김진수" userId="b0f60020-2f29-4122-ac04-8e4ccb7b47d5" providerId="ADAL" clId="{8A7D996E-58F2-489C-9EEB-7D54F05273A1}" dt="2022-04-29T06:17:46.995" v="73"/>
        <pc:sldMkLst>
          <pc:docMk/>
          <pc:sldMk cId="2166539018" sldId="450"/>
        </pc:sldMkLst>
        <pc:spChg chg="del">
          <ac:chgData name="김진수" userId="b0f60020-2f29-4122-ac04-8e4ccb7b47d5" providerId="ADAL" clId="{8A7D996E-58F2-489C-9EEB-7D54F05273A1}" dt="2022-04-29T06:17:46.077" v="72" actId="478"/>
          <ac:spMkLst>
            <pc:docMk/>
            <pc:sldMk cId="2166539018" sldId="450"/>
            <ac:spMk id="18" creationId="{FDFA0503-73DE-4C67-9D5C-472CF3A74AEE}"/>
          </ac:spMkLst>
        </pc:spChg>
        <pc:spChg chg="add del">
          <ac:chgData name="김진수" userId="b0f60020-2f29-4122-ac04-8e4ccb7b47d5" providerId="ADAL" clId="{8A7D996E-58F2-489C-9EEB-7D54F05273A1}" dt="2022-04-29T06:17:42.558" v="71"/>
          <ac:spMkLst>
            <pc:docMk/>
            <pc:sldMk cId="2166539018" sldId="450"/>
            <ac:spMk id="21" creationId="{DE84ACD0-92DD-4F0A-9989-A6EAD322B8B2}"/>
          </ac:spMkLst>
        </pc:spChg>
        <pc:spChg chg="add">
          <ac:chgData name="김진수" userId="b0f60020-2f29-4122-ac04-8e4ccb7b47d5" providerId="ADAL" clId="{8A7D996E-58F2-489C-9EEB-7D54F05273A1}" dt="2022-04-29T06:17:46.995" v="73"/>
          <ac:spMkLst>
            <pc:docMk/>
            <pc:sldMk cId="2166539018" sldId="450"/>
            <ac:spMk id="22" creationId="{83AF6971-9878-40F6-963F-A6A7B1A56E37}"/>
          </ac:spMkLst>
        </pc:spChg>
      </pc:sldChg>
      <pc:sldChg chg="modSp">
        <pc:chgData name="김진수" userId="b0f60020-2f29-4122-ac04-8e4ccb7b47d5" providerId="ADAL" clId="{8A7D996E-58F2-489C-9EEB-7D54F05273A1}" dt="2022-04-29T06:42:54.880" v="82"/>
        <pc:sldMkLst>
          <pc:docMk/>
          <pc:sldMk cId="998947070" sldId="501"/>
        </pc:sldMkLst>
        <pc:spChg chg="mod">
          <ac:chgData name="김진수" userId="b0f60020-2f29-4122-ac04-8e4ccb7b47d5" providerId="ADAL" clId="{8A7D996E-58F2-489C-9EEB-7D54F05273A1}" dt="2022-04-29T06:42:54.880" v="82"/>
          <ac:spMkLst>
            <pc:docMk/>
            <pc:sldMk cId="998947070" sldId="501"/>
            <ac:spMk id="36" creationId="{21BB6EA8-8158-432E-9843-2BB92B0F3AB6}"/>
          </ac:spMkLst>
        </pc:spChg>
      </pc:sldChg>
    </pc:docChg>
  </pc:docChgLst>
  <pc:docChgLst>
    <pc:chgData name="김진수" userId="S::d015002@aivle.kt.co.kr::b0f60020-2f29-4122-ac04-8e4ccb7b47d5" providerId="AD" clId="Web-{B51BB1AE-8D18-4704-BB1D-4A5A2E04AD39}"/>
    <pc:docChg chg="sldOrd">
      <pc:chgData name="김진수" userId="S::d015002@aivle.kt.co.kr::b0f60020-2f29-4122-ac04-8e4ccb7b47d5" providerId="AD" clId="Web-{B51BB1AE-8D18-4704-BB1D-4A5A2E04AD39}" dt="2022-04-28T10:27:51.596" v="0"/>
      <pc:docMkLst>
        <pc:docMk/>
      </pc:docMkLst>
      <pc:sldChg chg="ord">
        <pc:chgData name="김진수" userId="S::d015002@aivle.kt.co.kr::b0f60020-2f29-4122-ac04-8e4ccb7b47d5" providerId="AD" clId="Web-{B51BB1AE-8D18-4704-BB1D-4A5A2E04AD39}" dt="2022-04-28T10:27:51.596" v="0"/>
        <pc:sldMkLst>
          <pc:docMk/>
          <pc:sldMk cId="575216768" sldId="396"/>
        </pc:sldMkLst>
      </pc:sldChg>
    </pc:docChg>
  </pc:docChgLst>
  <pc:docChgLst>
    <pc:chgData name="이윤우" userId="S::d015014@aivle.kt.co.kr::d355e005-16a3-4cfc-9ee5-35bf7d9a94ea" providerId="AD" clId="Web-{53A8E446-F399-49FC-B336-43E02E107509}"/>
    <pc:docChg chg="delSld">
      <pc:chgData name="이윤우" userId="S::d015014@aivle.kt.co.kr::d355e005-16a3-4cfc-9ee5-35bf7d9a94ea" providerId="AD" clId="Web-{53A8E446-F399-49FC-B336-43E02E107509}" dt="2022-04-19T06:49:27.810" v="0"/>
      <pc:docMkLst>
        <pc:docMk/>
      </pc:docMkLst>
    </pc:docChg>
  </pc:docChgLst>
  <pc:docChgLst>
    <pc:chgData name="전동준" userId="S::d015016@aivle.kt.co.kr::4b419df3-e7a6-40ee-9e14-011bc93fa051" providerId="AD" clId="Web-{83D0E2D0-C124-42F0-BF52-F737ABD8D583}"/>
    <pc:docChg chg="addSld modSld">
      <pc:chgData name="전동준" userId="S::d015016@aivle.kt.co.kr::4b419df3-e7a6-40ee-9e14-011bc93fa051" providerId="AD" clId="Web-{83D0E2D0-C124-42F0-BF52-F737ABD8D583}" dt="2022-04-18T05:15:43.280" v="61" actId="20577"/>
      <pc:docMkLst>
        <pc:docMk/>
      </pc:docMkLst>
    </pc:docChg>
  </pc:docChgLst>
  <pc:docChgLst>
    <pc:chgData name="박강현" userId="S::d015006@aivle.kt.co.kr::46806780-6bf9-408d-bd4c-423e25111436" providerId="AD" clId="Web-{2FDBF09B-F07E-4D6B-8BD9-030189D54B55}"/>
    <pc:docChg chg="modSld sldOrd">
      <pc:chgData name="박강현" userId="S::d015006@aivle.kt.co.kr::46806780-6bf9-408d-bd4c-423e25111436" providerId="AD" clId="Web-{2FDBF09B-F07E-4D6B-8BD9-030189D54B55}" dt="2022-04-23T16:33:20.027" v="2"/>
      <pc:docMkLst>
        <pc:docMk/>
      </pc:docMkLst>
    </pc:docChg>
  </pc:docChgLst>
  <pc:docChgLst>
    <pc:chgData name="박강현" userId="S::d015006@aivle.kt.co.kr::46806780-6bf9-408d-bd4c-423e25111436" providerId="AD" clId="Web-{C7D7AEFA-C5F4-46B7-8C01-85ADC5D0BAAF}"/>
    <pc:docChg chg="modSld">
      <pc:chgData name="박강현" userId="S::d015006@aivle.kt.co.kr::46806780-6bf9-408d-bd4c-423e25111436" providerId="AD" clId="Web-{C7D7AEFA-C5F4-46B7-8C01-85ADC5D0BAAF}" dt="2022-04-29T01:10:17.997" v="18"/>
      <pc:docMkLst>
        <pc:docMk/>
      </pc:docMkLst>
      <pc:sldChg chg="modSp">
        <pc:chgData name="박강현" userId="S::d015006@aivle.kt.co.kr::46806780-6bf9-408d-bd4c-423e25111436" providerId="AD" clId="Web-{C7D7AEFA-C5F4-46B7-8C01-85ADC5D0BAAF}" dt="2022-04-29T01:10:17.997" v="18"/>
        <pc:sldMkLst>
          <pc:docMk/>
          <pc:sldMk cId="565445981" sldId="477"/>
        </pc:sldMkLst>
        <pc:spChg chg="mod">
          <ac:chgData name="박강현" userId="S::d015006@aivle.kt.co.kr::46806780-6bf9-408d-bd4c-423e25111436" providerId="AD" clId="Web-{C7D7AEFA-C5F4-46B7-8C01-85ADC5D0BAAF}" dt="2022-04-29T01:10:17.591" v="5"/>
          <ac:spMkLst>
            <pc:docMk/>
            <pc:sldMk cId="565445981" sldId="477"/>
            <ac:spMk id="5" creationId="{80B74B2B-E040-432A-A134-9E7DA287D494}"/>
          </ac:spMkLst>
        </pc:spChg>
        <pc:spChg chg="mod">
          <ac:chgData name="박강현" userId="S::d015006@aivle.kt.co.kr::46806780-6bf9-408d-bd4c-423e25111436" providerId="AD" clId="Web-{C7D7AEFA-C5F4-46B7-8C01-85ADC5D0BAAF}" dt="2022-04-29T01:10:17.622" v="6"/>
          <ac:spMkLst>
            <pc:docMk/>
            <pc:sldMk cId="565445981" sldId="477"/>
            <ac:spMk id="6" creationId="{65A2D85C-0FA3-4C25-A78F-F1BBD8089BD5}"/>
          </ac:spMkLst>
        </pc:spChg>
        <pc:spChg chg="mod">
          <ac:chgData name="박강현" userId="S::d015006@aivle.kt.co.kr::46806780-6bf9-408d-bd4c-423e25111436" providerId="AD" clId="Web-{C7D7AEFA-C5F4-46B7-8C01-85ADC5D0BAAF}" dt="2022-04-29T01:10:17.419" v="0"/>
          <ac:spMkLst>
            <pc:docMk/>
            <pc:sldMk cId="565445981" sldId="477"/>
            <ac:spMk id="21" creationId="{7C399BEA-42C5-436D-8F9B-C19A33787AD8}"/>
          </ac:spMkLst>
        </pc:spChg>
        <pc:spChg chg="mod">
          <ac:chgData name="박강현" userId="S::d015006@aivle.kt.co.kr::46806780-6bf9-408d-bd4c-423e25111436" providerId="AD" clId="Web-{C7D7AEFA-C5F4-46B7-8C01-85ADC5D0BAAF}" dt="2022-04-29T01:10:17.434" v="1"/>
          <ac:spMkLst>
            <pc:docMk/>
            <pc:sldMk cId="565445981" sldId="477"/>
            <ac:spMk id="33" creationId="{D546A5E6-060E-4349-9FB6-E4A0A2BC3D96}"/>
          </ac:spMkLst>
        </pc:spChg>
        <pc:spChg chg="mod">
          <ac:chgData name="박강현" userId="S::d015006@aivle.kt.co.kr::46806780-6bf9-408d-bd4c-423e25111436" providerId="AD" clId="Web-{C7D7AEFA-C5F4-46B7-8C01-85ADC5D0BAAF}" dt="2022-04-29T01:10:17.512" v="2"/>
          <ac:spMkLst>
            <pc:docMk/>
            <pc:sldMk cId="565445981" sldId="477"/>
            <ac:spMk id="37" creationId="{BEA84C75-6E37-4A59-B7A0-B97683D95EBE}"/>
          </ac:spMkLst>
        </pc:spChg>
        <pc:spChg chg="mod">
          <ac:chgData name="박강현" userId="S::d015006@aivle.kt.co.kr::46806780-6bf9-408d-bd4c-423e25111436" providerId="AD" clId="Web-{C7D7AEFA-C5F4-46B7-8C01-85ADC5D0BAAF}" dt="2022-04-29T01:10:17.700" v="8"/>
          <ac:spMkLst>
            <pc:docMk/>
            <pc:sldMk cId="565445981" sldId="477"/>
            <ac:spMk id="40" creationId="{02F8BE61-3460-4EF6-AF08-880D503EDA4E}"/>
          </ac:spMkLst>
        </pc:spChg>
        <pc:spChg chg="mod">
          <ac:chgData name="박강현" userId="S::d015006@aivle.kt.co.kr::46806780-6bf9-408d-bd4c-423e25111436" providerId="AD" clId="Web-{C7D7AEFA-C5F4-46B7-8C01-85ADC5D0BAAF}" dt="2022-04-29T01:10:17.762" v="10"/>
          <ac:spMkLst>
            <pc:docMk/>
            <pc:sldMk cId="565445981" sldId="477"/>
            <ac:spMk id="41" creationId="{B4EE273E-66C9-4349-B2DD-9BD0808A469F}"/>
          </ac:spMkLst>
        </pc:spChg>
        <pc:spChg chg="mod">
          <ac:chgData name="박강현" userId="S::d015006@aivle.kt.co.kr::46806780-6bf9-408d-bd4c-423e25111436" providerId="AD" clId="Web-{C7D7AEFA-C5F4-46B7-8C01-85ADC5D0BAAF}" dt="2022-04-29T01:10:17.825" v="12"/>
          <ac:spMkLst>
            <pc:docMk/>
            <pc:sldMk cId="565445981" sldId="477"/>
            <ac:spMk id="42" creationId="{D94902B3-632D-432B-9F93-7D518A869303}"/>
          </ac:spMkLst>
        </pc:spChg>
        <pc:spChg chg="mod">
          <ac:chgData name="박강현" userId="S::d015006@aivle.kt.co.kr::46806780-6bf9-408d-bd4c-423e25111436" providerId="AD" clId="Web-{C7D7AEFA-C5F4-46B7-8C01-85ADC5D0BAAF}" dt="2022-04-29T01:10:17.887" v="14"/>
          <ac:spMkLst>
            <pc:docMk/>
            <pc:sldMk cId="565445981" sldId="477"/>
            <ac:spMk id="43" creationId="{E84A9407-B5A4-40AD-AA7E-EAAE41BBAB53}"/>
          </ac:spMkLst>
        </pc:spChg>
        <pc:spChg chg="mod">
          <ac:chgData name="박강현" userId="S::d015006@aivle.kt.co.kr::46806780-6bf9-408d-bd4c-423e25111436" providerId="AD" clId="Web-{C7D7AEFA-C5F4-46B7-8C01-85ADC5D0BAAF}" dt="2022-04-29T01:10:17.934" v="16"/>
          <ac:spMkLst>
            <pc:docMk/>
            <pc:sldMk cId="565445981" sldId="477"/>
            <ac:spMk id="44" creationId="{54C956FC-A32E-4542-A265-67A6BBC6038E}"/>
          </ac:spMkLst>
        </pc:spChg>
        <pc:spChg chg="mod">
          <ac:chgData name="박강현" userId="S::d015006@aivle.kt.co.kr::46806780-6bf9-408d-bd4c-423e25111436" providerId="AD" clId="Web-{C7D7AEFA-C5F4-46B7-8C01-85ADC5D0BAAF}" dt="2022-04-29T01:10:17.528" v="3"/>
          <ac:spMkLst>
            <pc:docMk/>
            <pc:sldMk cId="565445981" sldId="477"/>
            <ac:spMk id="52" creationId="{D1D4D33F-1134-4D84-B252-F8A45A179099}"/>
          </ac:spMkLst>
        </pc:spChg>
        <pc:spChg chg="mod">
          <ac:chgData name="박강현" userId="S::d015006@aivle.kt.co.kr::46806780-6bf9-408d-bd4c-423e25111436" providerId="AD" clId="Web-{C7D7AEFA-C5F4-46B7-8C01-85ADC5D0BAAF}" dt="2022-04-29T01:10:17.637" v="7"/>
          <ac:spMkLst>
            <pc:docMk/>
            <pc:sldMk cId="565445981" sldId="477"/>
            <ac:spMk id="57" creationId="{40185200-4C21-4A75-A0C3-402C49AA2579}"/>
          </ac:spMkLst>
        </pc:spChg>
        <pc:spChg chg="mod">
          <ac:chgData name="박강현" userId="S::d015006@aivle.kt.co.kr::46806780-6bf9-408d-bd4c-423e25111436" providerId="AD" clId="Web-{C7D7AEFA-C5F4-46B7-8C01-85ADC5D0BAAF}" dt="2022-04-29T01:10:17.731" v="9"/>
          <ac:spMkLst>
            <pc:docMk/>
            <pc:sldMk cId="565445981" sldId="477"/>
            <ac:spMk id="58" creationId="{4648557E-2A87-4BA0-B12D-ECBDFAE98CBE}"/>
          </ac:spMkLst>
        </pc:spChg>
        <pc:spChg chg="mod">
          <ac:chgData name="박강현" userId="S::d015006@aivle.kt.co.kr::46806780-6bf9-408d-bd4c-423e25111436" providerId="AD" clId="Web-{C7D7AEFA-C5F4-46B7-8C01-85ADC5D0BAAF}" dt="2022-04-29T01:10:17.794" v="11"/>
          <ac:spMkLst>
            <pc:docMk/>
            <pc:sldMk cId="565445981" sldId="477"/>
            <ac:spMk id="59" creationId="{8A2BEB31-6617-4547-9A2C-50078ED8B88C}"/>
          </ac:spMkLst>
        </pc:spChg>
        <pc:spChg chg="mod">
          <ac:chgData name="박강현" userId="S::d015006@aivle.kt.co.kr::46806780-6bf9-408d-bd4c-423e25111436" providerId="AD" clId="Web-{C7D7AEFA-C5F4-46B7-8C01-85ADC5D0BAAF}" dt="2022-04-29T01:10:17.841" v="13"/>
          <ac:spMkLst>
            <pc:docMk/>
            <pc:sldMk cId="565445981" sldId="477"/>
            <ac:spMk id="60" creationId="{42612DC6-1A1D-41AA-997A-E540CEE42CC7}"/>
          </ac:spMkLst>
        </pc:spChg>
        <pc:spChg chg="mod">
          <ac:chgData name="박강현" userId="S::d015006@aivle.kt.co.kr::46806780-6bf9-408d-bd4c-423e25111436" providerId="AD" clId="Web-{C7D7AEFA-C5F4-46B7-8C01-85ADC5D0BAAF}" dt="2022-04-29T01:10:17.903" v="15"/>
          <ac:spMkLst>
            <pc:docMk/>
            <pc:sldMk cId="565445981" sldId="477"/>
            <ac:spMk id="61" creationId="{F2523D6F-A5D8-41C6-9C7E-718B138E3AC3}"/>
          </ac:spMkLst>
        </pc:spChg>
        <pc:spChg chg="mod">
          <ac:chgData name="박강현" userId="S::d015006@aivle.kt.co.kr::46806780-6bf9-408d-bd4c-423e25111436" providerId="AD" clId="Web-{C7D7AEFA-C5F4-46B7-8C01-85ADC5D0BAAF}" dt="2022-04-29T01:10:17.966" v="17"/>
          <ac:spMkLst>
            <pc:docMk/>
            <pc:sldMk cId="565445981" sldId="477"/>
            <ac:spMk id="62" creationId="{05F9A50E-A2A7-4ECE-8076-4C35C58EF183}"/>
          </ac:spMkLst>
        </pc:spChg>
        <pc:spChg chg="mod">
          <ac:chgData name="박강현" userId="S::d015006@aivle.kt.co.kr::46806780-6bf9-408d-bd4c-423e25111436" providerId="AD" clId="Web-{C7D7AEFA-C5F4-46B7-8C01-85ADC5D0BAAF}" dt="2022-04-29T01:10:17.559" v="4"/>
          <ac:spMkLst>
            <pc:docMk/>
            <pc:sldMk cId="565445981" sldId="477"/>
            <ac:spMk id="65" creationId="{E62EC638-8C92-4D59-B538-0BA9385084DB}"/>
          </ac:spMkLst>
        </pc:spChg>
        <pc:spChg chg="mod">
          <ac:chgData name="박강현" userId="S::d015006@aivle.kt.co.kr::46806780-6bf9-408d-bd4c-423e25111436" providerId="AD" clId="Web-{C7D7AEFA-C5F4-46B7-8C01-85ADC5D0BAAF}" dt="2022-04-29T01:10:17.997" v="18"/>
          <ac:spMkLst>
            <pc:docMk/>
            <pc:sldMk cId="565445981" sldId="477"/>
            <ac:spMk id="72" creationId="{AC0CBB16-0B69-400C-B465-47A01611A94E}"/>
          </ac:spMkLst>
        </pc:spChg>
      </pc:sldChg>
    </pc:docChg>
  </pc:docChgLst>
  <pc:docChgLst>
    <pc:chgData name="김진수" userId="S::d015002@aivle.kt.co.kr::b0f60020-2f29-4122-ac04-8e4ccb7b47d5" providerId="AD" clId="Web-{C1C4CE7B-A665-4FA7-BD28-F67E59F8FEE2}"/>
    <pc:docChg chg="modSld">
      <pc:chgData name="김진수" userId="S::d015002@aivle.kt.co.kr::b0f60020-2f29-4122-ac04-8e4ccb7b47d5" providerId="AD" clId="Web-{C1C4CE7B-A665-4FA7-BD28-F67E59F8FEE2}" dt="2022-04-15T08:55:27.015" v="99" actId="1076"/>
      <pc:docMkLst>
        <pc:docMk/>
      </pc:docMkLst>
    </pc:docChg>
  </pc:docChgLst>
  <pc:docChgLst>
    <pc:chgData name="박강현" userId="S::d015006@aivle.kt.co.kr::46806780-6bf9-408d-bd4c-423e25111436" providerId="AD" clId="Web-{6F6F235A-638A-4279-865D-E0F0E90451D9}"/>
    <pc:docChg chg="modSld">
      <pc:chgData name="박강현" userId="S::d015006@aivle.kt.co.kr::46806780-6bf9-408d-bd4c-423e25111436" providerId="AD" clId="Web-{6F6F235A-638A-4279-865D-E0F0E90451D9}" dt="2022-04-29T05:37:37.566" v="0" actId="14100"/>
      <pc:docMkLst>
        <pc:docMk/>
      </pc:docMkLst>
      <pc:sldChg chg="modSp">
        <pc:chgData name="박강현" userId="S::d015006@aivle.kt.co.kr::46806780-6bf9-408d-bd4c-423e25111436" providerId="AD" clId="Web-{6F6F235A-638A-4279-865D-E0F0E90451D9}" dt="2022-04-29T05:37:37.566" v="0" actId="14100"/>
        <pc:sldMkLst>
          <pc:docMk/>
          <pc:sldMk cId="2712227989" sldId="482"/>
        </pc:sldMkLst>
        <pc:spChg chg="mod">
          <ac:chgData name="박강현" userId="S::d015006@aivle.kt.co.kr::46806780-6bf9-408d-bd4c-423e25111436" providerId="AD" clId="Web-{6F6F235A-638A-4279-865D-E0F0E90451D9}" dt="2022-04-29T05:37:37.566" v="0" actId="14100"/>
          <ac:spMkLst>
            <pc:docMk/>
            <pc:sldMk cId="2712227989" sldId="482"/>
            <ac:spMk id="78" creationId="{58C88D05-ABF4-4A6A-9CE0-16CA88B6A6CB}"/>
          </ac:spMkLst>
        </pc:spChg>
      </pc:sldChg>
    </pc:docChg>
  </pc:docChgLst>
  <pc:docChgLst>
    <pc:chgData name="전동준" userId="S::d015016@aivle.kt.co.kr::4b419df3-e7a6-40ee-9e14-011bc93fa051" providerId="AD" clId="Web-{C69ED8FF-9452-423D-BE1F-9C7D53BFE79B}"/>
    <pc:docChg chg="modSld">
      <pc:chgData name="전동준" userId="S::d015016@aivle.kt.co.kr::4b419df3-e7a6-40ee-9e14-011bc93fa051" providerId="AD" clId="Web-{C69ED8FF-9452-423D-BE1F-9C7D53BFE79B}" dt="2022-04-22T04:44:13.139" v="132" actId="1076"/>
      <pc:docMkLst>
        <pc:docMk/>
      </pc:docMkLst>
    </pc:docChg>
  </pc:docChgLst>
  <pc:docChgLst>
    <pc:chgData name="안유균" userId="S::d015011@aivle.kt.co.kr::391a8d6f-0a30-45d9-946f-caa108b1f34e" providerId="AD" clId="Web-{4FE4818F-4AC6-414C-B4B2-7989C7B6EC28}"/>
    <pc:docChg chg="modSld">
      <pc:chgData name="안유균" userId="S::d015011@aivle.kt.co.kr::391a8d6f-0a30-45d9-946f-caa108b1f34e" providerId="AD" clId="Web-{4FE4818F-4AC6-414C-B4B2-7989C7B6EC28}" dt="2022-04-19T00:29:33.277" v="6" actId="20577"/>
      <pc:docMkLst>
        <pc:docMk/>
      </pc:docMkLst>
    </pc:docChg>
  </pc:docChgLst>
  <pc:docChgLst>
    <pc:chgData name="박강현" userId="S::d015006@aivle.kt.co.kr::46806780-6bf9-408d-bd4c-423e25111436" providerId="AD" clId="Web-{50163B19-3DFC-456B-955F-78BC8C4760BC}"/>
    <pc:docChg chg="addSld delSld modSld">
      <pc:chgData name="박강현" userId="S::d015006@aivle.kt.co.kr::46806780-6bf9-408d-bd4c-423e25111436" providerId="AD" clId="Web-{50163B19-3DFC-456B-955F-78BC8C4760BC}" dt="2022-04-28T11:29:37.076" v="77"/>
      <pc:docMkLst>
        <pc:docMk/>
      </pc:docMkLst>
      <pc:sldChg chg="addSp delSp modSp">
        <pc:chgData name="박강현" userId="S::d015006@aivle.kt.co.kr::46806780-6bf9-408d-bd4c-423e25111436" providerId="AD" clId="Web-{50163B19-3DFC-456B-955F-78BC8C4760BC}" dt="2022-04-28T11:29:33.091" v="76"/>
        <pc:sldMkLst>
          <pc:docMk/>
          <pc:sldMk cId="671553539" sldId="420"/>
        </pc:sldMkLst>
        <pc:spChg chg="mod">
          <ac:chgData name="박강현" userId="S::d015006@aivle.kt.co.kr::46806780-6bf9-408d-bd4c-423e25111436" providerId="AD" clId="Web-{50163B19-3DFC-456B-955F-78BC8C4760BC}" dt="2022-04-28T11:27:47.511" v="63" actId="1076"/>
          <ac:spMkLst>
            <pc:docMk/>
            <pc:sldMk cId="671553539" sldId="420"/>
            <ac:spMk id="6" creationId="{05CFBEB2-3FB2-7C79-490F-80A09D62060E}"/>
          </ac:spMkLst>
        </pc:spChg>
        <pc:spChg chg="mod">
          <ac:chgData name="박강현" userId="S::d015006@aivle.kt.co.kr::46806780-6bf9-408d-bd4c-423e25111436" providerId="AD" clId="Web-{50163B19-3DFC-456B-955F-78BC8C4760BC}" dt="2022-04-28T11:23:57.583" v="4" actId="20577"/>
          <ac:spMkLst>
            <pc:docMk/>
            <pc:sldMk cId="671553539" sldId="420"/>
            <ac:spMk id="7" creationId="{63AEBE9A-3C05-ED63-69E0-B60C59BC104D}"/>
          </ac:spMkLst>
        </pc:spChg>
        <pc:spChg chg="mod">
          <ac:chgData name="박강현" userId="S::d015006@aivle.kt.co.kr::46806780-6bf9-408d-bd4c-423e25111436" providerId="AD" clId="Web-{50163B19-3DFC-456B-955F-78BC8C4760BC}" dt="2022-04-28T11:23:30.442" v="0" actId="1076"/>
          <ac:spMkLst>
            <pc:docMk/>
            <pc:sldMk cId="671553539" sldId="420"/>
            <ac:spMk id="26" creationId="{00B4DD3A-8A9A-33D1-6A76-3FF10A843314}"/>
          </ac:spMkLst>
        </pc:spChg>
        <pc:grpChg chg="add del mod">
          <ac:chgData name="박강현" userId="S::d015006@aivle.kt.co.kr::46806780-6bf9-408d-bd4c-423e25111436" providerId="AD" clId="Web-{50163B19-3DFC-456B-955F-78BC8C4760BC}" dt="2022-04-28T11:29:33.091" v="76"/>
          <ac:grpSpMkLst>
            <pc:docMk/>
            <pc:sldMk cId="671553539" sldId="420"/>
            <ac:grpSpMk id="11" creationId="{B41BB076-B981-2440-1ED9-3F2ED3BC39BA}"/>
          </ac:grpSpMkLst>
        </pc:grpChg>
        <pc:picChg chg="mod topLvl">
          <ac:chgData name="박강현" userId="S::d015006@aivle.kt.co.kr::46806780-6bf9-408d-bd4c-423e25111436" providerId="AD" clId="Web-{50163B19-3DFC-456B-955F-78BC8C4760BC}" dt="2022-04-28T11:29:33.091" v="76"/>
          <ac:picMkLst>
            <pc:docMk/>
            <pc:sldMk cId="671553539" sldId="420"/>
            <ac:picMk id="4" creationId="{1AD3CD98-4BB8-A105-6D35-0847BEDEFF59}"/>
          </ac:picMkLst>
        </pc:picChg>
        <pc:picChg chg="mod topLvl">
          <ac:chgData name="박강현" userId="S::d015006@aivle.kt.co.kr::46806780-6bf9-408d-bd4c-423e25111436" providerId="AD" clId="Web-{50163B19-3DFC-456B-955F-78BC8C4760BC}" dt="2022-04-28T11:29:33.091" v="76"/>
          <ac:picMkLst>
            <pc:docMk/>
            <pc:sldMk cId="671553539" sldId="420"/>
            <ac:picMk id="19" creationId="{A8AA915B-9909-42AF-8193-B66C8B38C91A}"/>
          </ac:picMkLst>
        </pc:picChg>
        <pc:cxnChg chg="mod">
          <ac:chgData name="박강현" userId="S::d015006@aivle.kt.co.kr::46806780-6bf9-408d-bd4c-423e25111436" providerId="AD" clId="Web-{50163B19-3DFC-456B-955F-78BC8C4760BC}" dt="2022-04-28T11:29:06.575" v="73" actId="1076"/>
          <ac:cxnSpMkLst>
            <pc:docMk/>
            <pc:sldMk cId="671553539" sldId="420"/>
            <ac:cxnSpMk id="10" creationId="{35FE29C5-6531-2439-17EC-512A39FA415E}"/>
          </ac:cxnSpMkLst>
        </pc:cxnChg>
        <pc:cxnChg chg="mod">
          <ac:chgData name="박강현" userId="S::d015006@aivle.kt.co.kr::46806780-6bf9-408d-bd4c-423e25111436" providerId="AD" clId="Web-{50163B19-3DFC-456B-955F-78BC8C4760BC}" dt="2022-04-28T11:29:06.575" v="74" actId="1076"/>
          <ac:cxnSpMkLst>
            <pc:docMk/>
            <pc:sldMk cId="671553539" sldId="420"/>
            <ac:cxnSpMk id="37" creationId="{D8946909-5318-7962-55F2-39D6AE106CE0}"/>
          </ac:cxnSpMkLst>
        </pc:cxnChg>
      </pc:sldChg>
      <pc:sldChg chg="modSp">
        <pc:chgData name="박강현" userId="S::d015006@aivle.kt.co.kr::46806780-6bf9-408d-bd4c-423e25111436" providerId="AD" clId="Web-{50163B19-3DFC-456B-955F-78BC8C4760BC}" dt="2022-04-28T11:24:27.490" v="37" actId="1076"/>
        <pc:sldMkLst>
          <pc:docMk/>
          <pc:sldMk cId="2952305016" sldId="428"/>
        </pc:sldMkLst>
        <pc:spChg chg="mod">
          <ac:chgData name="박강현" userId="S::d015006@aivle.kt.co.kr::46806780-6bf9-408d-bd4c-423e25111436" providerId="AD" clId="Web-{50163B19-3DFC-456B-955F-78BC8C4760BC}" dt="2022-04-28T11:24:27.490" v="37" actId="1076"/>
          <ac:spMkLst>
            <pc:docMk/>
            <pc:sldMk cId="2952305016" sldId="428"/>
            <ac:spMk id="36" creationId="{88FBB9A8-53FB-6DA8-F577-9F15476EFAFE}"/>
          </ac:spMkLst>
        </pc:spChg>
        <pc:spChg chg="mod">
          <ac:chgData name="박강현" userId="S::d015006@aivle.kt.co.kr::46806780-6bf9-408d-bd4c-423e25111436" providerId="AD" clId="Web-{50163B19-3DFC-456B-955F-78BC8C4760BC}" dt="2022-04-28T11:24:18.349" v="21" actId="20577"/>
          <ac:spMkLst>
            <pc:docMk/>
            <pc:sldMk cId="2952305016" sldId="428"/>
            <ac:spMk id="38" creationId="{F35AE6AA-85B6-AA51-8717-1ADFE4768F96}"/>
          </ac:spMkLst>
        </pc:spChg>
      </pc:sldChg>
      <pc:sldChg chg="modSp">
        <pc:chgData name="박강현" userId="S::d015006@aivle.kt.co.kr::46806780-6bf9-408d-bd4c-423e25111436" providerId="AD" clId="Web-{50163B19-3DFC-456B-955F-78BC8C4760BC}" dt="2022-04-28T11:24:34.459" v="43" actId="20577"/>
        <pc:sldMkLst>
          <pc:docMk/>
          <pc:sldMk cId="2984426155" sldId="429"/>
        </pc:sldMkLst>
        <pc:spChg chg="mod">
          <ac:chgData name="박강현" userId="S::d015006@aivle.kt.co.kr::46806780-6bf9-408d-bd4c-423e25111436" providerId="AD" clId="Web-{50163B19-3DFC-456B-955F-78BC8C4760BC}" dt="2022-04-28T11:24:07.161" v="15" actId="20577"/>
          <ac:spMkLst>
            <pc:docMk/>
            <pc:sldMk cId="2984426155" sldId="429"/>
            <ac:spMk id="34" creationId="{3545D667-038E-4A0F-9544-EE7E9E5FEEF2}"/>
          </ac:spMkLst>
        </pc:spChg>
        <pc:spChg chg="mod">
          <ac:chgData name="박강현" userId="S::d015006@aivle.kt.co.kr::46806780-6bf9-408d-bd4c-423e25111436" providerId="AD" clId="Web-{50163B19-3DFC-456B-955F-78BC8C4760BC}" dt="2022-04-28T11:24:34.459" v="43" actId="20577"/>
          <ac:spMkLst>
            <pc:docMk/>
            <pc:sldMk cId="2984426155" sldId="429"/>
            <ac:spMk id="56" creationId="{F1BA9402-EA11-40B0-8A19-76C691D8EAF9}"/>
          </ac:spMkLst>
        </pc:spChg>
      </pc:sldChg>
      <pc:sldChg chg="modSp">
        <pc:chgData name="박강현" userId="S::d015006@aivle.kt.co.kr::46806780-6bf9-408d-bd4c-423e25111436" providerId="AD" clId="Web-{50163B19-3DFC-456B-955F-78BC8C4760BC}" dt="2022-04-28T11:24:03.599" v="9" actId="20577"/>
        <pc:sldMkLst>
          <pc:docMk/>
          <pc:sldMk cId="2909316941" sldId="430"/>
        </pc:sldMkLst>
        <pc:spChg chg="mod">
          <ac:chgData name="박강현" userId="S::d015006@aivle.kt.co.kr::46806780-6bf9-408d-bd4c-423e25111436" providerId="AD" clId="Web-{50163B19-3DFC-456B-955F-78BC8C4760BC}" dt="2022-04-28T11:24:03.599" v="9" actId="20577"/>
          <ac:spMkLst>
            <pc:docMk/>
            <pc:sldMk cId="2909316941" sldId="430"/>
            <ac:spMk id="44" creationId="{57CDB158-BFFB-4758-A122-9E00F477D225}"/>
          </ac:spMkLst>
        </pc:spChg>
      </pc:sldChg>
      <pc:sldChg chg="add replId">
        <pc:chgData name="박강현" userId="S::d015006@aivle.kt.co.kr::46806780-6bf9-408d-bd4c-423e25111436" providerId="AD" clId="Web-{50163B19-3DFC-456B-955F-78BC8C4760BC}" dt="2022-04-28T11:28:40.637" v="68"/>
        <pc:sldMkLst>
          <pc:docMk/>
          <pc:sldMk cId="3058701852" sldId="462"/>
        </pc:sldMkLst>
      </pc:sldChg>
      <pc:sldChg chg="add del replId">
        <pc:chgData name="박강현" userId="S::d015006@aivle.kt.co.kr::46806780-6bf9-408d-bd4c-423e25111436" providerId="AD" clId="Web-{50163B19-3DFC-456B-955F-78BC8C4760BC}" dt="2022-04-28T11:28:38.418" v="67"/>
        <pc:sldMkLst>
          <pc:docMk/>
          <pc:sldMk cId="4178451126" sldId="462"/>
        </pc:sldMkLst>
      </pc:sldChg>
      <pc:sldChg chg="add replId">
        <pc:chgData name="박강현" userId="S::d015006@aivle.kt.co.kr::46806780-6bf9-408d-bd4c-423e25111436" providerId="AD" clId="Web-{50163B19-3DFC-456B-955F-78BC8C4760BC}" dt="2022-04-28T11:29:27.732" v="75"/>
        <pc:sldMkLst>
          <pc:docMk/>
          <pc:sldMk cId="1143129474" sldId="463"/>
        </pc:sldMkLst>
      </pc:sldChg>
      <pc:sldChg chg="add replId">
        <pc:chgData name="박강현" userId="S::d015006@aivle.kt.co.kr::46806780-6bf9-408d-bd4c-423e25111436" providerId="AD" clId="Web-{50163B19-3DFC-456B-955F-78BC8C4760BC}" dt="2022-04-28T11:29:37.076" v="77"/>
        <pc:sldMkLst>
          <pc:docMk/>
          <pc:sldMk cId="1802643918" sldId="464"/>
        </pc:sldMkLst>
      </pc:sldChg>
    </pc:docChg>
  </pc:docChgLst>
  <pc:docChgLst>
    <pc:chgData name="전동준" userId="S::d015016@aivle.kt.co.kr::4b419df3-e7a6-40ee-9e14-011bc93fa051" providerId="AD" clId="Web-{E47EB018-2169-489D-9BDE-B5CFFC1D2CAD}"/>
    <pc:docChg chg="addSld modSld">
      <pc:chgData name="전동준" userId="S::d015016@aivle.kt.co.kr::4b419df3-e7a6-40ee-9e14-011bc93fa051" providerId="AD" clId="Web-{E47EB018-2169-489D-9BDE-B5CFFC1D2CAD}" dt="2022-04-14T05:39:42.248" v="79" actId="20577"/>
      <pc:docMkLst>
        <pc:docMk/>
      </pc:docMkLst>
    </pc:docChg>
  </pc:docChgLst>
  <pc:docChgLst>
    <pc:chgData name="전동준" userId="S::d015016@aivle.kt.co.kr::4b419df3-e7a6-40ee-9e14-011bc93fa051" providerId="AD" clId="Web-{F8E18AC2-4839-4445-96AC-59A74CD2E8BC}"/>
    <pc:docChg chg="addSld sldOrd">
      <pc:chgData name="전동준" userId="S::d015016@aivle.kt.co.kr::4b419df3-e7a6-40ee-9e14-011bc93fa051" providerId="AD" clId="Web-{F8E18AC2-4839-4445-96AC-59A74CD2E8BC}" dt="2022-04-26T05:53:49.044" v="1"/>
      <pc:docMkLst>
        <pc:docMk/>
      </pc:docMkLst>
    </pc:docChg>
  </pc:docChgLst>
  <pc:docChgLst>
    <pc:chgData name="안유균" userId="S::d015011@aivle.kt.co.kr::391a8d6f-0a30-45d9-946f-caa108b1f34e" providerId="AD" clId="Web-{2F5640FA-225D-4E23-A345-C86CF9B0C3FD}"/>
    <pc:docChg chg="modSld">
      <pc:chgData name="안유균" userId="S::d015011@aivle.kt.co.kr::391a8d6f-0a30-45d9-946f-caa108b1f34e" providerId="AD" clId="Web-{2F5640FA-225D-4E23-A345-C86CF9B0C3FD}" dt="2022-04-18T06:55:53.651" v="3" actId="20577"/>
      <pc:docMkLst>
        <pc:docMk/>
      </pc:docMkLst>
    </pc:docChg>
  </pc:docChgLst>
  <pc:docChgLst>
    <pc:chgData name="전동준" userId="S::d015016@aivle.kt.co.kr::4b419df3-e7a6-40ee-9e14-011bc93fa051" providerId="AD" clId="Web-{90EF2092-4A73-4B6E-B19D-5396F26CC425}"/>
    <pc:docChg chg="modSld">
      <pc:chgData name="전동준" userId="S::d015016@aivle.kt.co.kr::4b419df3-e7a6-40ee-9e14-011bc93fa051" providerId="AD" clId="Web-{90EF2092-4A73-4B6E-B19D-5396F26CC425}" dt="2022-04-18T01:00:10.619" v="35" actId="1076"/>
      <pc:docMkLst>
        <pc:docMk/>
      </pc:docMkLst>
    </pc:docChg>
  </pc:docChgLst>
  <pc:docChgLst>
    <pc:chgData name="안유균" userId="S::d015011@aivle.kt.co.kr::391a8d6f-0a30-45d9-946f-caa108b1f34e" providerId="AD" clId="Web-{4D93CF0C-D076-443D-8FD0-3D2FDBD513CD}"/>
    <pc:docChg chg="modSld">
      <pc:chgData name="안유균" userId="S::d015011@aivle.kt.co.kr::391a8d6f-0a30-45d9-946f-caa108b1f34e" providerId="AD" clId="Web-{4D93CF0C-D076-443D-8FD0-3D2FDBD513CD}" dt="2022-04-15T04:31:53.827" v="7" actId="1076"/>
      <pc:docMkLst>
        <pc:docMk/>
      </pc:docMkLst>
    </pc:docChg>
  </pc:docChgLst>
  <pc:docChgLst>
    <pc:chgData name="이윤우" userId="S::d015014@aivle.kt.co.kr::d355e005-16a3-4cfc-9ee5-35bf7d9a94ea" providerId="AD" clId="Web-{F5A64961-3329-4A8E-AD51-ED0A3C561B96}"/>
    <pc:docChg chg="delSld">
      <pc:chgData name="이윤우" userId="S::d015014@aivle.kt.co.kr::d355e005-16a3-4cfc-9ee5-35bf7d9a94ea" providerId="AD" clId="Web-{F5A64961-3329-4A8E-AD51-ED0A3C561B96}" dt="2022-04-24T05:31:37.103" v="0"/>
      <pc:docMkLst>
        <pc:docMk/>
      </pc:docMkLst>
    </pc:docChg>
  </pc:docChgLst>
  <pc:docChgLst>
    <pc:chgData name="박강현" userId="S::d015006@aivle.kt.co.kr::46806780-6bf9-408d-bd4c-423e25111436" providerId="AD" clId="Web-{EEC779C4-AB5E-4951-9223-AA0F0FC2926C}"/>
    <pc:docChg chg="addSld modSld">
      <pc:chgData name="박강현" userId="S::d015006@aivle.kt.co.kr::46806780-6bf9-408d-bd4c-423e25111436" providerId="AD" clId="Web-{EEC779C4-AB5E-4951-9223-AA0F0FC2926C}" dt="2022-04-14T07:44:51.221" v="641" actId="1076"/>
      <pc:docMkLst>
        <pc:docMk/>
      </pc:docMkLst>
    </pc:docChg>
  </pc:docChgLst>
  <pc:docChgLst>
    <pc:chgData name="이윤우" userId="S::d015014@aivle.kt.co.kr::d355e005-16a3-4cfc-9ee5-35bf7d9a94ea" providerId="AD" clId="Web-{2DDDBB07-CBA8-4377-86AB-CF02FA6B798C}"/>
    <pc:docChg chg="addSld modSld">
      <pc:chgData name="이윤우" userId="S::d015014@aivle.kt.co.kr::d355e005-16a3-4cfc-9ee5-35bf7d9a94ea" providerId="AD" clId="Web-{2DDDBB07-CBA8-4377-86AB-CF02FA6B798C}" dt="2022-04-14T07:02:41.462" v="48" actId="1076"/>
      <pc:docMkLst>
        <pc:docMk/>
      </pc:docMkLst>
    </pc:docChg>
  </pc:docChgLst>
  <pc:docChgLst>
    <pc:chgData name="안유균" userId="S::d015011@aivle.kt.co.kr::391a8d6f-0a30-45d9-946f-caa108b1f34e" providerId="AD" clId="Web-{109C9526-0D8F-40FB-A14F-0B8161FDE73E}"/>
    <pc:docChg chg="modSld">
      <pc:chgData name="안유균" userId="S::d015011@aivle.kt.co.kr::391a8d6f-0a30-45d9-946f-caa108b1f34e" providerId="AD" clId="Web-{109C9526-0D8F-40FB-A14F-0B8161FDE73E}" dt="2022-04-15T04:54:17.204" v="104"/>
      <pc:docMkLst>
        <pc:docMk/>
      </pc:docMkLst>
    </pc:docChg>
  </pc:docChgLst>
  <pc:docChgLst>
    <pc:chgData name="안유균" userId="S::d015011@aivle.kt.co.kr::391a8d6f-0a30-45d9-946f-caa108b1f34e" providerId="AD" clId="Web-{1C005A59-D278-4627-AD20-2AF5AE3FD050}"/>
    <pc:docChg chg="modSld">
      <pc:chgData name="안유균" userId="S::d015011@aivle.kt.co.kr::391a8d6f-0a30-45d9-946f-caa108b1f34e" providerId="AD" clId="Web-{1C005A59-D278-4627-AD20-2AF5AE3FD050}" dt="2022-04-19T01:32:18.482" v="0" actId="1076"/>
      <pc:docMkLst>
        <pc:docMk/>
      </pc:docMkLst>
    </pc:docChg>
  </pc:docChgLst>
  <pc:docChgLst>
    <pc:chgData name="박윤지" userId="S::d015008@aivle.kt.co.kr::33e555ee-360e-4b2f-92dd-e525d647538d" providerId="AD" clId="Web-{18781678-09BD-4D34-B5FD-2FB4985458AB}"/>
    <pc:docChg chg="modSld">
      <pc:chgData name="박윤지" userId="S::d015008@aivle.kt.co.kr::33e555ee-360e-4b2f-92dd-e525d647538d" providerId="AD" clId="Web-{18781678-09BD-4D34-B5FD-2FB4985458AB}" dt="2022-04-20T05:36:49.690" v="6"/>
      <pc:docMkLst>
        <pc:docMk/>
      </pc:docMkLst>
      <pc:sldChg chg="addSp delSp">
        <pc:chgData name="박윤지" userId="S::d015008@aivle.kt.co.kr::33e555ee-360e-4b2f-92dd-e525d647538d" providerId="AD" clId="Web-{18781678-09BD-4D34-B5FD-2FB4985458AB}" dt="2022-04-20T05:36:49.690" v="6"/>
        <pc:sldMkLst>
          <pc:docMk/>
          <pc:sldMk cId="1986819923" sldId="360"/>
        </pc:sldMkLst>
        <pc:spChg chg="add del">
          <ac:chgData name="박윤지" userId="S::d015008@aivle.kt.co.kr::33e555ee-360e-4b2f-92dd-e525d647538d" providerId="AD" clId="Web-{18781678-09BD-4D34-B5FD-2FB4985458AB}" dt="2022-04-20T05:36:46.706" v="5"/>
          <ac:spMkLst>
            <pc:docMk/>
            <pc:sldMk cId="1986819923" sldId="360"/>
            <ac:spMk id="2" creationId="{DC81D807-F673-0E16-C3EC-595E5B3BA7E8}"/>
          </ac:spMkLst>
        </pc:spChg>
        <pc:spChg chg="add del">
          <ac:chgData name="박윤지" userId="S::d015008@aivle.kt.co.kr::33e555ee-360e-4b2f-92dd-e525d647538d" providerId="AD" clId="Web-{18781678-09BD-4D34-B5FD-2FB4985458AB}" dt="2022-04-20T05:36:43.534" v="4"/>
          <ac:spMkLst>
            <pc:docMk/>
            <pc:sldMk cId="1986819923" sldId="360"/>
            <ac:spMk id="3" creationId="{42226ADB-8C05-6EDD-41FD-A9A39F6939C1}"/>
          </ac:spMkLst>
        </pc:spChg>
        <pc:spChg chg="add del">
          <ac:chgData name="박윤지" userId="S::d015008@aivle.kt.co.kr::33e555ee-360e-4b2f-92dd-e525d647538d" providerId="AD" clId="Web-{18781678-09BD-4D34-B5FD-2FB4985458AB}" dt="2022-04-20T05:36:49.690" v="6"/>
          <ac:spMkLst>
            <pc:docMk/>
            <pc:sldMk cId="1986819923" sldId="360"/>
            <ac:spMk id="18" creationId="{43EF066B-663F-1533-9604-7033BF40CC74}"/>
          </ac:spMkLst>
        </pc:spChg>
      </pc:sldChg>
    </pc:docChg>
  </pc:docChgLst>
  <pc:docChgLst>
    <pc:chgData name="전동준" userId="S::d015016@aivle.kt.co.kr::4b419df3-e7a6-40ee-9e14-011bc93fa051" providerId="AD" clId="Web-{D98F9D05-D035-4D37-BCAB-771D414DD731}"/>
    <pc:docChg chg="addSld modSld">
      <pc:chgData name="전동준" userId="S::d015016@aivle.kt.co.kr::4b419df3-e7a6-40ee-9e14-011bc93fa051" providerId="AD" clId="Web-{D98F9D05-D035-4D37-BCAB-771D414DD731}" dt="2022-04-14T07:46:22.086" v="198" actId="20577"/>
      <pc:docMkLst>
        <pc:docMk/>
      </pc:docMkLst>
    </pc:docChg>
  </pc:docChgLst>
  <pc:docChgLst>
    <pc:chgData name="박강현" userId="S::d015006@aivle.kt.co.kr::46806780-6bf9-408d-bd4c-423e25111436" providerId="AD" clId="Web-{8D0B19E9-154C-4CE4-8887-36AE5F5FDA03}"/>
    <pc:docChg chg="modSld">
      <pc:chgData name="박강현" userId="S::d015006@aivle.kt.co.kr::46806780-6bf9-408d-bd4c-423e25111436" providerId="AD" clId="Web-{8D0B19E9-154C-4CE4-8887-36AE5F5FDA03}" dt="2022-04-29T02:48:48.512" v="4" actId="14100"/>
      <pc:docMkLst>
        <pc:docMk/>
      </pc:docMkLst>
      <pc:sldChg chg="modSp">
        <pc:chgData name="박강현" userId="S::d015006@aivle.kt.co.kr::46806780-6bf9-408d-bd4c-423e25111436" providerId="AD" clId="Web-{8D0B19E9-154C-4CE4-8887-36AE5F5FDA03}" dt="2022-04-29T02:48:48.512" v="4" actId="14100"/>
        <pc:sldMkLst>
          <pc:docMk/>
          <pc:sldMk cId="3263552255" sldId="483"/>
        </pc:sldMkLst>
        <pc:spChg chg="mod">
          <ac:chgData name="박강현" userId="S::d015006@aivle.kt.co.kr::46806780-6bf9-408d-bd4c-423e25111436" providerId="AD" clId="Web-{8D0B19E9-154C-4CE4-8887-36AE5F5FDA03}" dt="2022-04-29T02:47:56.776" v="2" actId="1076"/>
          <ac:spMkLst>
            <pc:docMk/>
            <pc:sldMk cId="3263552255" sldId="483"/>
            <ac:spMk id="60" creationId="{42612DC6-1A1D-41AA-997A-E540CEE42CC7}"/>
          </ac:spMkLst>
        </pc:spChg>
        <pc:spChg chg="mod">
          <ac:chgData name="박강현" userId="S::d015006@aivle.kt.co.kr::46806780-6bf9-408d-bd4c-423e25111436" providerId="AD" clId="Web-{8D0B19E9-154C-4CE4-8887-36AE5F5FDA03}" dt="2022-04-29T02:47:49.776" v="1" actId="1076"/>
          <ac:spMkLst>
            <pc:docMk/>
            <pc:sldMk cId="3263552255" sldId="483"/>
            <ac:spMk id="62" creationId="{05F9A50E-A2A7-4ECE-8076-4C35C58EF183}"/>
          </ac:spMkLst>
        </pc:spChg>
        <pc:spChg chg="mod">
          <ac:chgData name="박강현" userId="S::d015006@aivle.kt.co.kr::46806780-6bf9-408d-bd4c-423e25111436" providerId="AD" clId="Web-{8D0B19E9-154C-4CE4-8887-36AE5F5FDA03}" dt="2022-04-29T02:48:48.512" v="4" actId="14100"/>
          <ac:spMkLst>
            <pc:docMk/>
            <pc:sldMk cId="3263552255" sldId="483"/>
            <ac:spMk id="65" creationId="{E62EC638-8C92-4D59-B538-0BA9385084DB}"/>
          </ac:spMkLst>
        </pc:spChg>
      </pc:sldChg>
    </pc:docChg>
  </pc:docChgLst>
  <pc:docChgLst>
    <pc:chgData name="박윤지" userId="33e555ee-360e-4b2f-92dd-e525d647538d" providerId="ADAL" clId="{B4DB3184-F9B1-47AE-B0D1-89FF3E28E4B4}"/>
    <pc:docChg chg="undo redo custSel addSld delSld modSld sldOrd delMainMaster">
      <pc:chgData name="박윤지" userId="33e555ee-360e-4b2f-92dd-e525d647538d" providerId="ADAL" clId="{B4DB3184-F9B1-47AE-B0D1-89FF3E28E4B4}" dt="2022-04-29T06:38:14.643" v="6402"/>
      <pc:docMkLst>
        <pc:docMk/>
      </pc:docMkLst>
      <pc:sldChg chg="addSp delSp modSp">
        <pc:chgData name="박윤지" userId="33e555ee-360e-4b2f-92dd-e525d647538d" providerId="ADAL" clId="{B4DB3184-F9B1-47AE-B0D1-89FF3E28E4B4}" dt="2022-04-29T06:32:16.180" v="6347" actId="1035"/>
        <pc:sldMkLst>
          <pc:docMk/>
          <pc:sldMk cId="1190811823" sldId="278"/>
        </pc:sldMkLst>
        <pc:spChg chg="mod">
          <ac:chgData name="박윤지" userId="33e555ee-360e-4b2f-92dd-e525d647538d" providerId="ADAL" clId="{B4DB3184-F9B1-47AE-B0D1-89FF3E28E4B4}" dt="2022-04-29T06:18:26.621" v="6067" actId="14100"/>
          <ac:spMkLst>
            <pc:docMk/>
            <pc:sldMk cId="1190811823" sldId="278"/>
            <ac:spMk id="5" creationId="{ECE6AE9D-AEC3-4C34-9860-1AF34A3D62DC}"/>
          </ac:spMkLst>
        </pc:spChg>
        <pc:spChg chg="mod">
          <ac:chgData name="박윤지" userId="33e555ee-360e-4b2f-92dd-e525d647538d" providerId="ADAL" clId="{B4DB3184-F9B1-47AE-B0D1-89FF3E28E4B4}" dt="2022-04-29T06:18:02.741" v="6059" actId="1035"/>
          <ac:spMkLst>
            <pc:docMk/>
            <pc:sldMk cId="1190811823" sldId="278"/>
            <ac:spMk id="8" creationId="{69823774-DD5F-4F95-9EAE-70033127060D}"/>
          </ac:spMkLst>
        </pc:spChg>
        <pc:spChg chg="mod">
          <ac:chgData name="박윤지" userId="33e555ee-360e-4b2f-92dd-e525d647538d" providerId="ADAL" clId="{B4DB3184-F9B1-47AE-B0D1-89FF3E28E4B4}" dt="2022-04-29T06:18:02.741" v="6059" actId="1035"/>
          <ac:spMkLst>
            <pc:docMk/>
            <pc:sldMk cId="1190811823" sldId="278"/>
            <ac:spMk id="10" creationId="{72E8AADF-D75E-4E41-9D8E-F9D97A43282E}"/>
          </ac:spMkLst>
        </pc:spChg>
        <pc:spChg chg="mod">
          <ac:chgData name="박윤지" userId="33e555ee-360e-4b2f-92dd-e525d647538d" providerId="ADAL" clId="{B4DB3184-F9B1-47AE-B0D1-89FF3E28E4B4}" dt="2022-04-29T06:18:02.741" v="6059" actId="1035"/>
          <ac:spMkLst>
            <pc:docMk/>
            <pc:sldMk cId="1190811823" sldId="278"/>
            <ac:spMk id="11" creationId="{D1048DF1-6418-42E5-B70D-DE322118B021}"/>
          </ac:spMkLst>
        </pc:spChg>
        <pc:spChg chg="mod">
          <ac:chgData name="박윤지" userId="33e555ee-360e-4b2f-92dd-e525d647538d" providerId="ADAL" clId="{B4DB3184-F9B1-47AE-B0D1-89FF3E28E4B4}" dt="2022-04-29T06:18:02.741" v="6059" actId="1035"/>
          <ac:spMkLst>
            <pc:docMk/>
            <pc:sldMk cId="1190811823" sldId="278"/>
            <ac:spMk id="12" creationId="{E6395A14-AD6C-4C3E-A4C1-697936A5722E}"/>
          </ac:spMkLst>
        </pc:spChg>
        <pc:spChg chg="mod">
          <ac:chgData name="박윤지" userId="33e555ee-360e-4b2f-92dd-e525d647538d" providerId="ADAL" clId="{B4DB3184-F9B1-47AE-B0D1-89FF3E28E4B4}" dt="2022-04-29T06:18:02.741" v="6059" actId="1035"/>
          <ac:spMkLst>
            <pc:docMk/>
            <pc:sldMk cId="1190811823" sldId="278"/>
            <ac:spMk id="13" creationId="{308147FB-C2ED-463A-BF4B-60C9171D5261}"/>
          </ac:spMkLst>
        </pc:spChg>
        <pc:spChg chg="mod">
          <ac:chgData name="박윤지" userId="33e555ee-360e-4b2f-92dd-e525d647538d" providerId="ADAL" clId="{B4DB3184-F9B1-47AE-B0D1-89FF3E28E4B4}" dt="2022-04-29T06:18:02.741" v="6059" actId="1035"/>
          <ac:spMkLst>
            <pc:docMk/>
            <pc:sldMk cId="1190811823" sldId="278"/>
            <ac:spMk id="14" creationId="{00B7D9EA-FA5F-49D9-949D-55CA5E03CB86}"/>
          </ac:spMkLst>
        </pc:spChg>
        <pc:spChg chg="mod">
          <ac:chgData name="박윤지" userId="33e555ee-360e-4b2f-92dd-e525d647538d" providerId="ADAL" clId="{B4DB3184-F9B1-47AE-B0D1-89FF3E28E4B4}" dt="2022-04-29T06:18:02.741" v="6059" actId="1035"/>
          <ac:spMkLst>
            <pc:docMk/>
            <pc:sldMk cId="1190811823" sldId="278"/>
            <ac:spMk id="16" creationId="{F904ADFB-0835-4F33-82EA-729FCDBEB7BC}"/>
          </ac:spMkLst>
        </pc:spChg>
        <pc:spChg chg="mod">
          <ac:chgData name="박윤지" userId="33e555ee-360e-4b2f-92dd-e525d647538d" providerId="ADAL" clId="{B4DB3184-F9B1-47AE-B0D1-89FF3E28E4B4}" dt="2022-04-29T06:15:41.210" v="5947" actId="1036"/>
          <ac:spMkLst>
            <pc:docMk/>
            <pc:sldMk cId="1190811823" sldId="278"/>
            <ac:spMk id="17" creationId="{C798B509-0190-45BE-907F-7FC8C5C2A5C1}"/>
          </ac:spMkLst>
        </pc:spChg>
        <pc:spChg chg="mod">
          <ac:chgData name="박윤지" userId="33e555ee-360e-4b2f-92dd-e525d647538d" providerId="ADAL" clId="{B4DB3184-F9B1-47AE-B0D1-89FF3E28E4B4}" dt="2022-04-29T06:18:02.741" v="6059" actId="1035"/>
          <ac:spMkLst>
            <pc:docMk/>
            <pc:sldMk cId="1190811823" sldId="278"/>
            <ac:spMk id="19" creationId="{5CE55190-461C-4EA2-B847-25791A0A7409}"/>
          </ac:spMkLst>
        </pc:spChg>
        <pc:spChg chg="mod">
          <ac:chgData name="박윤지" userId="33e555ee-360e-4b2f-92dd-e525d647538d" providerId="ADAL" clId="{B4DB3184-F9B1-47AE-B0D1-89FF3E28E4B4}" dt="2022-04-29T06:24:42.573" v="6300" actId="14100"/>
          <ac:spMkLst>
            <pc:docMk/>
            <pc:sldMk cId="1190811823" sldId="278"/>
            <ac:spMk id="20" creationId="{62EB8824-1FAE-49A0-BD53-DDCE58D0D627}"/>
          </ac:spMkLst>
        </pc:spChg>
        <pc:spChg chg="mod">
          <ac:chgData name="박윤지" userId="33e555ee-360e-4b2f-92dd-e525d647538d" providerId="ADAL" clId="{B4DB3184-F9B1-47AE-B0D1-89FF3E28E4B4}" dt="2022-04-29T06:18:02.741" v="6059" actId="1035"/>
          <ac:spMkLst>
            <pc:docMk/>
            <pc:sldMk cId="1190811823" sldId="278"/>
            <ac:spMk id="21" creationId="{584851E8-F21A-42E3-8406-8C3B97F0ECFD}"/>
          </ac:spMkLst>
        </pc:spChg>
        <pc:spChg chg="mod">
          <ac:chgData name="박윤지" userId="33e555ee-360e-4b2f-92dd-e525d647538d" providerId="ADAL" clId="{B4DB3184-F9B1-47AE-B0D1-89FF3E28E4B4}" dt="2022-04-29T06:25:56.954" v="6305" actId="403"/>
          <ac:spMkLst>
            <pc:docMk/>
            <pc:sldMk cId="1190811823" sldId="278"/>
            <ac:spMk id="22" creationId="{32844083-65DD-4E0A-A983-1DDE812EC984}"/>
          </ac:spMkLst>
        </pc:spChg>
        <pc:spChg chg="mod">
          <ac:chgData name="박윤지" userId="33e555ee-360e-4b2f-92dd-e525d647538d" providerId="ADAL" clId="{B4DB3184-F9B1-47AE-B0D1-89FF3E28E4B4}" dt="2022-04-29T06:24:40.272" v="6299" actId="14100"/>
          <ac:spMkLst>
            <pc:docMk/>
            <pc:sldMk cId="1190811823" sldId="278"/>
            <ac:spMk id="32" creationId="{1767D249-9E4A-4F8B-9B3A-1DE03005C0AE}"/>
          </ac:spMkLst>
        </pc:spChg>
        <pc:spChg chg="mod">
          <ac:chgData name="박윤지" userId="33e555ee-360e-4b2f-92dd-e525d647538d" providerId="ADAL" clId="{B4DB3184-F9B1-47AE-B0D1-89FF3E28E4B4}" dt="2022-04-29T06:21:31.624" v="6159" actId="1035"/>
          <ac:spMkLst>
            <pc:docMk/>
            <pc:sldMk cId="1190811823" sldId="278"/>
            <ac:spMk id="33" creationId="{4C524FE2-80B3-460E-9B5A-67D177D366A9}"/>
          </ac:spMkLst>
        </pc:spChg>
        <pc:spChg chg="mod">
          <ac:chgData name="박윤지" userId="33e555ee-360e-4b2f-92dd-e525d647538d" providerId="ADAL" clId="{B4DB3184-F9B1-47AE-B0D1-89FF3E28E4B4}" dt="2022-04-29T06:20:48.693" v="6123" actId="1036"/>
          <ac:spMkLst>
            <pc:docMk/>
            <pc:sldMk cId="1190811823" sldId="278"/>
            <ac:spMk id="36" creationId="{21BB6EA8-8158-432E-9843-2BB92B0F3AB6}"/>
          </ac:spMkLst>
        </pc:spChg>
        <pc:spChg chg="mod">
          <ac:chgData name="박윤지" userId="33e555ee-360e-4b2f-92dd-e525d647538d" providerId="ADAL" clId="{B4DB3184-F9B1-47AE-B0D1-89FF3E28E4B4}" dt="2022-04-29T06:18:02.741" v="6059" actId="1035"/>
          <ac:spMkLst>
            <pc:docMk/>
            <pc:sldMk cId="1190811823" sldId="278"/>
            <ac:spMk id="40" creationId="{7C4769DB-1543-4942-A10F-4944241CB60A}"/>
          </ac:spMkLst>
        </pc:spChg>
        <pc:spChg chg="mod">
          <ac:chgData name="박윤지" userId="33e555ee-360e-4b2f-92dd-e525d647538d" providerId="ADAL" clId="{B4DB3184-F9B1-47AE-B0D1-89FF3E28E4B4}" dt="2022-04-29T06:32:10.612" v="6346" actId="14100"/>
          <ac:spMkLst>
            <pc:docMk/>
            <pc:sldMk cId="1190811823" sldId="278"/>
            <ac:spMk id="41" creationId="{DBEDD29A-BB32-4187-8BC3-DCBC6AF73A32}"/>
          </ac:spMkLst>
        </pc:spChg>
        <pc:spChg chg="mod">
          <ac:chgData name="박윤지" userId="33e555ee-360e-4b2f-92dd-e525d647538d" providerId="ADAL" clId="{B4DB3184-F9B1-47AE-B0D1-89FF3E28E4B4}" dt="2022-04-29T06:32:16.180" v="6347" actId="1035"/>
          <ac:spMkLst>
            <pc:docMk/>
            <pc:sldMk cId="1190811823" sldId="278"/>
            <ac:spMk id="42" creationId="{B9611F72-81F2-48D7-8278-CD786563F513}"/>
          </ac:spMkLst>
        </pc:spChg>
        <pc:spChg chg="mod">
          <ac:chgData name="박윤지" userId="33e555ee-360e-4b2f-92dd-e525d647538d" providerId="ADAL" clId="{B4DB3184-F9B1-47AE-B0D1-89FF3E28E4B4}" dt="2022-04-29T06:21:31.624" v="6159" actId="1035"/>
          <ac:spMkLst>
            <pc:docMk/>
            <pc:sldMk cId="1190811823" sldId="278"/>
            <ac:spMk id="43" creationId="{ADA7C488-7023-487E-AA45-BA41F74DE0A2}"/>
          </ac:spMkLst>
        </pc:spChg>
        <pc:spChg chg="mod">
          <ac:chgData name="박윤지" userId="33e555ee-360e-4b2f-92dd-e525d647538d" providerId="ADAL" clId="{B4DB3184-F9B1-47AE-B0D1-89FF3E28E4B4}" dt="2022-04-29T06:26:04.960" v="6307" actId="403"/>
          <ac:spMkLst>
            <pc:docMk/>
            <pc:sldMk cId="1190811823" sldId="278"/>
            <ac:spMk id="45" creationId="{B3EC3ADA-8984-4866-958B-0F5E44AD7A93}"/>
          </ac:spMkLst>
        </pc:spChg>
        <pc:spChg chg="mod">
          <ac:chgData name="박윤지" userId="33e555ee-360e-4b2f-92dd-e525d647538d" providerId="ADAL" clId="{B4DB3184-F9B1-47AE-B0D1-89FF3E28E4B4}" dt="2022-04-29T06:24:04.643" v="6283" actId="1035"/>
          <ac:spMkLst>
            <pc:docMk/>
            <pc:sldMk cId="1190811823" sldId="278"/>
            <ac:spMk id="50" creationId="{F1FC1829-8F42-43E3-B5C1-D888108865C4}"/>
          </ac:spMkLst>
        </pc:spChg>
        <pc:spChg chg="mod">
          <ac:chgData name="박윤지" userId="33e555ee-360e-4b2f-92dd-e525d647538d" providerId="ADAL" clId="{B4DB3184-F9B1-47AE-B0D1-89FF3E28E4B4}" dt="2022-04-29T06:24:04.643" v="6283" actId="1035"/>
          <ac:spMkLst>
            <pc:docMk/>
            <pc:sldMk cId="1190811823" sldId="278"/>
            <ac:spMk id="51" creationId="{272A6881-5470-42AF-9D3D-A9E92ED135EF}"/>
          </ac:spMkLst>
        </pc:spChg>
        <pc:spChg chg="mod">
          <ac:chgData name="박윤지" userId="33e555ee-360e-4b2f-92dd-e525d647538d" providerId="ADAL" clId="{B4DB3184-F9B1-47AE-B0D1-89FF3E28E4B4}" dt="2022-04-29T06:18:22.323" v="6066" actId="1035"/>
          <ac:spMkLst>
            <pc:docMk/>
            <pc:sldMk cId="1190811823" sldId="278"/>
            <ac:spMk id="53" creationId="{297AB362-0774-4B67-9FEE-22F99DE3F70F}"/>
          </ac:spMkLst>
        </pc:spChg>
        <pc:spChg chg="mod">
          <ac:chgData name="박윤지" userId="33e555ee-360e-4b2f-92dd-e525d647538d" providerId="ADAL" clId="{B4DB3184-F9B1-47AE-B0D1-89FF3E28E4B4}" dt="2022-04-29T06:18:22.323" v="6066" actId="1035"/>
          <ac:spMkLst>
            <pc:docMk/>
            <pc:sldMk cId="1190811823" sldId="278"/>
            <ac:spMk id="54" creationId="{2B574DD8-9733-4063-A2EE-578C5E011C79}"/>
          </ac:spMkLst>
        </pc:spChg>
        <pc:spChg chg="mod">
          <ac:chgData name="박윤지" userId="33e555ee-360e-4b2f-92dd-e525d647538d" providerId="ADAL" clId="{B4DB3184-F9B1-47AE-B0D1-89FF3E28E4B4}" dt="2022-04-29T06:22:10.991" v="6184" actId="1035"/>
          <ac:spMkLst>
            <pc:docMk/>
            <pc:sldMk cId="1190811823" sldId="278"/>
            <ac:spMk id="57" creationId="{0BF89B58-141D-4FEB-9F33-CD71D370CE2F}"/>
          </ac:spMkLst>
        </pc:spChg>
        <pc:spChg chg="mod">
          <ac:chgData name="박윤지" userId="33e555ee-360e-4b2f-92dd-e525d647538d" providerId="ADAL" clId="{B4DB3184-F9B1-47AE-B0D1-89FF3E28E4B4}" dt="2022-04-29T06:22:10.991" v="6184" actId="1035"/>
          <ac:spMkLst>
            <pc:docMk/>
            <pc:sldMk cId="1190811823" sldId="278"/>
            <ac:spMk id="62" creationId="{CC16BE2F-32F3-4C19-88C1-71447730CC96}"/>
          </ac:spMkLst>
        </pc:spChg>
        <pc:spChg chg="mod">
          <ac:chgData name="박윤지" userId="33e555ee-360e-4b2f-92dd-e525d647538d" providerId="ADAL" clId="{B4DB3184-F9B1-47AE-B0D1-89FF3E28E4B4}" dt="2022-04-29T06:22:10.991" v="6184" actId="1035"/>
          <ac:spMkLst>
            <pc:docMk/>
            <pc:sldMk cId="1190811823" sldId="278"/>
            <ac:spMk id="63" creationId="{49CC7880-E499-4392-88E4-6FB25759C52D}"/>
          </ac:spMkLst>
        </pc:spChg>
        <pc:spChg chg="mod">
          <ac:chgData name="박윤지" userId="33e555ee-360e-4b2f-92dd-e525d647538d" providerId="ADAL" clId="{B4DB3184-F9B1-47AE-B0D1-89FF3E28E4B4}" dt="2022-04-29T06:22:10.991" v="6184" actId="1035"/>
          <ac:spMkLst>
            <pc:docMk/>
            <pc:sldMk cId="1190811823" sldId="278"/>
            <ac:spMk id="70" creationId="{FF5D04D4-7E05-476D-BF0C-66774EC91802}"/>
          </ac:spMkLst>
        </pc:spChg>
        <pc:spChg chg="mod">
          <ac:chgData name="박윤지" userId="33e555ee-360e-4b2f-92dd-e525d647538d" providerId="ADAL" clId="{B4DB3184-F9B1-47AE-B0D1-89FF3E28E4B4}" dt="2022-04-29T06:22:10.991" v="6184" actId="1035"/>
          <ac:spMkLst>
            <pc:docMk/>
            <pc:sldMk cId="1190811823" sldId="278"/>
            <ac:spMk id="71" creationId="{AE865095-209A-4DB9-9EC3-0EA8A82C069D}"/>
          </ac:spMkLst>
        </pc:spChg>
        <pc:spChg chg="mod">
          <ac:chgData name="박윤지" userId="33e555ee-360e-4b2f-92dd-e525d647538d" providerId="ADAL" clId="{B4DB3184-F9B1-47AE-B0D1-89FF3E28E4B4}" dt="2022-04-29T06:21:31.624" v="6159" actId="1035"/>
          <ac:spMkLst>
            <pc:docMk/>
            <pc:sldMk cId="1190811823" sldId="278"/>
            <ac:spMk id="74" creationId="{4A3A06EF-DB8C-4E41-B1CF-6C7EF10637E3}"/>
          </ac:spMkLst>
        </pc:spChg>
        <pc:spChg chg="mod">
          <ac:chgData name="박윤지" userId="33e555ee-360e-4b2f-92dd-e525d647538d" providerId="ADAL" clId="{B4DB3184-F9B1-47AE-B0D1-89FF3E28E4B4}" dt="2022-04-29T06:23:46.717" v="6258" actId="1035"/>
          <ac:spMkLst>
            <pc:docMk/>
            <pc:sldMk cId="1190811823" sldId="278"/>
            <ac:spMk id="75" creationId="{CF9D37E9-85B8-4006-A00D-530173726251}"/>
          </ac:spMkLst>
        </pc:spChg>
        <pc:spChg chg="mod">
          <ac:chgData name="박윤지" userId="33e555ee-360e-4b2f-92dd-e525d647538d" providerId="ADAL" clId="{B4DB3184-F9B1-47AE-B0D1-89FF3E28E4B4}" dt="2022-04-29T06:21:35.577" v="6164" actId="1035"/>
          <ac:spMkLst>
            <pc:docMk/>
            <pc:sldMk cId="1190811823" sldId="278"/>
            <ac:spMk id="76" creationId="{3A6ABE53-E37D-41EB-9B9D-20459FCA0DE6}"/>
          </ac:spMkLst>
        </pc:spChg>
        <pc:spChg chg="add del">
          <ac:chgData name="박윤지" userId="33e555ee-360e-4b2f-92dd-e525d647538d" providerId="ADAL" clId="{B4DB3184-F9B1-47AE-B0D1-89FF3E28E4B4}" dt="2022-04-29T06:14:39.299" v="5891" actId="478"/>
          <ac:spMkLst>
            <pc:docMk/>
            <pc:sldMk cId="1190811823" sldId="278"/>
            <ac:spMk id="83" creationId="{BDA03CF1-DC9E-4947-A894-5DFA4DB4ED03}"/>
          </ac:spMkLst>
        </pc:spChg>
        <pc:spChg chg="add del">
          <ac:chgData name="박윤지" userId="33e555ee-360e-4b2f-92dd-e525d647538d" providerId="ADAL" clId="{B4DB3184-F9B1-47AE-B0D1-89FF3E28E4B4}" dt="2022-04-29T06:14:39.299" v="5891" actId="478"/>
          <ac:spMkLst>
            <pc:docMk/>
            <pc:sldMk cId="1190811823" sldId="278"/>
            <ac:spMk id="84" creationId="{05BEE76C-D9A6-4616-9064-07622E8C3EDA}"/>
          </ac:spMkLst>
        </pc:spChg>
        <pc:spChg chg="add del mod">
          <ac:chgData name="박윤지" userId="33e555ee-360e-4b2f-92dd-e525d647538d" providerId="ADAL" clId="{B4DB3184-F9B1-47AE-B0D1-89FF3E28E4B4}" dt="2022-04-29T06:16:49.196" v="6010" actId="478"/>
          <ac:spMkLst>
            <pc:docMk/>
            <pc:sldMk cId="1190811823" sldId="278"/>
            <ac:spMk id="86" creationId="{8C58DD23-EE5C-4F2C-945F-1CD2FDDC962D}"/>
          </ac:spMkLst>
        </pc:spChg>
        <pc:spChg chg="add del mod">
          <ac:chgData name="박윤지" userId="33e555ee-360e-4b2f-92dd-e525d647538d" providerId="ADAL" clId="{B4DB3184-F9B1-47AE-B0D1-89FF3E28E4B4}" dt="2022-04-29T06:16:41.355" v="6007" actId="478"/>
          <ac:spMkLst>
            <pc:docMk/>
            <pc:sldMk cId="1190811823" sldId="278"/>
            <ac:spMk id="87" creationId="{81B4E821-3255-448B-9045-B5AEB26F74A8}"/>
          </ac:spMkLst>
        </pc:spChg>
        <pc:spChg chg="add del">
          <ac:chgData name="박윤지" userId="33e555ee-360e-4b2f-92dd-e525d647538d" providerId="ADAL" clId="{B4DB3184-F9B1-47AE-B0D1-89FF3E28E4B4}" dt="2022-04-29T06:17:41.046" v="6051" actId="478"/>
          <ac:spMkLst>
            <pc:docMk/>
            <pc:sldMk cId="1190811823" sldId="278"/>
            <ac:spMk id="88" creationId="{CBF861B6-DC79-4940-A156-18C8C10E13E0}"/>
          </ac:spMkLst>
        </pc:spChg>
        <pc:spChg chg="add del mod">
          <ac:chgData name="박윤지" userId="33e555ee-360e-4b2f-92dd-e525d647538d" providerId="ADAL" clId="{B4DB3184-F9B1-47AE-B0D1-89FF3E28E4B4}" dt="2022-04-29T06:18:10.570" v="6062" actId="478"/>
          <ac:spMkLst>
            <pc:docMk/>
            <pc:sldMk cId="1190811823" sldId="278"/>
            <ac:spMk id="90" creationId="{BCFD827A-8EC3-466F-A0F0-2D3153F55F0A}"/>
          </ac:spMkLst>
        </pc:spChg>
        <pc:spChg chg="add del mod">
          <ac:chgData name="박윤지" userId="33e555ee-360e-4b2f-92dd-e525d647538d" providerId="ADAL" clId="{B4DB3184-F9B1-47AE-B0D1-89FF3E28E4B4}" dt="2022-04-29T06:18:07.790" v="6060" actId="478"/>
          <ac:spMkLst>
            <pc:docMk/>
            <pc:sldMk cId="1190811823" sldId="278"/>
            <ac:spMk id="91" creationId="{5B914DA1-08EF-4339-8320-86152D4AF3EC}"/>
          </ac:spMkLst>
        </pc:spChg>
        <pc:spChg chg="add del">
          <ac:chgData name="박윤지" userId="33e555ee-360e-4b2f-92dd-e525d647538d" providerId="ADAL" clId="{B4DB3184-F9B1-47AE-B0D1-89FF3E28E4B4}" dt="2022-04-29T06:18:38.218" v="6069" actId="478"/>
          <ac:spMkLst>
            <pc:docMk/>
            <pc:sldMk cId="1190811823" sldId="278"/>
            <ac:spMk id="93" creationId="{0CA7BC5B-31DD-4519-844A-87DDCE48F34A}"/>
          </ac:spMkLst>
        </pc:spChg>
        <pc:spChg chg="add del">
          <ac:chgData name="박윤지" userId="33e555ee-360e-4b2f-92dd-e525d647538d" providerId="ADAL" clId="{B4DB3184-F9B1-47AE-B0D1-89FF3E28E4B4}" dt="2022-04-29T06:18:38.218" v="6069" actId="478"/>
          <ac:spMkLst>
            <pc:docMk/>
            <pc:sldMk cId="1190811823" sldId="278"/>
            <ac:spMk id="94" creationId="{E43C623C-A219-470F-9492-33146D40F6BF}"/>
          </ac:spMkLst>
        </pc:spChg>
        <pc:spChg chg="add mod">
          <ac:chgData name="박윤지" userId="33e555ee-360e-4b2f-92dd-e525d647538d" providerId="ADAL" clId="{B4DB3184-F9B1-47AE-B0D1-89FF3E28E4B4}" dt="2022-04-29T06:24:53.452" v="6303" actId="20577"/>
          <ac:spMkLst>
            <pc:docMk/>
            <pc:sldMk cId="1190811823" sldId="278"/>
            <ac:spMk id="96" creationId="{56B39D17-DCA4-49BD-B257-83302E0A7956}"/>
          </ac:spMkLst>
        </pc:spChg>
        <pc:spChg chg="add">
          <ac:chgData name="박윤지" userId="33e555ee-360e-4b2f-92dd-e525d647538d" providerId="ADAL" clId="{B4DB3184-F9B1-47AE-B0D1-89FF3E28E4B4}" dt="2022-04-29T06:24:49.715" v="6301"/>
          <ac:spMkLst>
            <pc:docMk/>
            <pc:sldMk cId="1190811823" sldId="278"/>
            <ac:spMk id="97" creationId="{4D965B57-7B2E-4708-81A0-A9E130A9C397}"/>
          </ac:spMkLst>
        </pc:spChg>
        <pc:grpChg chg="mod">
          <ac:chgData name="박윤지" userId="33e555ee-360e-4b2f-92dd-e525d647538d" providerId="ADAL" clId="{B4DB3184-F9B1-47AE-B0D1-89FF3E28E4B4}" dt="2022-04-29T06:18:02.741" v="6059" actId="1035"/>
          <ac:grpSpMkLst>
            <pc:docMk/>
            <pc:sldMk cId="1190811823" sldId="278"/>
            <ac:grpSpMk id="15" creationId="{928EBAEE-9B4E-408A-934D-FDF6D8A7ABDC}"/>
          </ac:grpSpMkLst>
        </pc:grpChg>
        <pc:grpChg chg="mod">
          <ac:chgData name="박윤지" userId="33e555ee-360e-4b2f-92dd-e525d647538d" providerId="ADAL" clId="{B4DB3184-F9B1-47AE-B0D1-89FF3E28E4B4}" dt="2022-04-29T06:23:24.142" v="6217" actId="1035"/>
          <ac:grpSpMkLst>
            <pc:docMk/>
            <pc:sldMk cId="1190811823" sldId="278"/>
            <ac:grpSpMk id="23" creationId="{444A19CE-91D6-4012-8CBB-6DA94839329C}"/>
          </ac:grpSpMkLst>
        </pc:grpChg>
        <pc:grpChg chg="mod">
          <ac:chgData name="박윤지" userId="33e555ee-360e-4b2f-92dd-e525d647538d" providerId="ADAL" clId="{B4DB3184-F9B1-47AE-B0D1-89FF3E28E4B4}" dt="2022-04-29T06:23:28.151" v="6225" actId="1035"/>
          <ac:grpSpMkLst>
            <pc:docMk/>
            <pc:sldMk cId="1190811823" sldId="278"/>
            <ac:grpSpMk id="26" creationId="{08B8201F-46B8-4282-A46A-EEDE7800B801}"/>
          </ac:grpSpMkLst>
        </pc:grpChg>
        <pc:grpChg chg="mod">
          <ac:chgData name="박윤지" userId="33e555ee-360e-4b2f-92dd-e525d647538d" providerId="ADAL" clId="{B4DB3184-F9B1-47AE-B0D1-89FF3E28E4B4}" dt="2022-04-29T06:23:33.893" v="6237" actId="1035"/>
          <ac:grpSpMkLst>
            <pc:docMk/>
            <pc:sldMk cId="1190811823" sldId="278"/>
            <ac:grpSpMk id="29" creationId="{2EFBBEF9-4C08-4E6D-AF04-CE58ECD081C0}"/>
          </ac:grpSpMkLst>
        </pc:grpChg>
        <pc:grpChg chg="mod">
          <ac:chgData name="박윤지" userId="33e555ee-360e-4b2f-92dd-e525d647538d" providerId="ADAL" clId="{B4DB3184-F9B1-47AE-B0D1-89FF3E28E4B4}" dt="2022-04-29T06:21:31.624" v="6159" actId="1035"/>
          <ac:grpSpMkLst>
            <pc:docMk/>
            <pc:sldMk cId="1190811823" sldId="278"/>
            <ac:grpSpMk id="34" creationId="{88E4EA93-9EF2-4E8F-B414-C596CA296686}"/>
          </ac:grpSpMkLst>
        </pc:grpChg>
        <pc:grpChg chg="mod">
          <ac:chgData name="박윤지" userId="33e555ee-360e-4b2f-92dd-e525d647538d" providerId="ADAL" clId="{B4DB3184-F9B1-47AE-B0D1-89FF3E28E4B4}" dt="2022-04-29T06:21:31.624" v="6159" actId="1035"/>
          <ac:grpSpMkLst>
            <pc:docMk/>
            <pc:sldMk cId="1190811823" sldId="278"/>
            <ac:grpSpMk id="37" creationId="{9D24779B-B8E7-4E22-B552-BF80365852AB}"/>
          </ac:grpSpMkLst>
        </pc:grpChg>
        <pc:grpChg chg="mod">
          <ac:chgData name="박윤지" userId="33e555ee-360e-4b2f-92dd-e525d647538d" providerId="ADAL" clId="{B4DB3184-F9B1-47AE-B0D1-89FF3E28E4B4}" dt="2022-04-29T06:24:09.854" v="6293" actId="1035"/>
          <ac:grpSpMkLst>
            <pc:docMk/>
            <pc:sldMk cId="1190811823" sldId="278"/>
            <ac:grpSpMk id="47" creationId="{150255FC-F8E9-4330-9EBF-060416CEF2CE}"/>
          </ac:grpSpMkLst>
        </pc:grpChg>
        <pc:grpChg chg="mod">
          <ac:chgData name="박윤지" userId="33e555ee-360e-4b2f-92dd-e525d647538d" providerId="ADAL" clId="{B4DB3184-F9B1-47AE-B0D1-89FF3E28E4B4}" dt="2022-04-29T06:22:10.991" v="6184" actId="1035"/>
          <ac:grpSpMkLst>
            <pc:docMk/>
            <pc:sldMk cId="1190811823" sldId="278"/>
            <ac:grpSpMk id="59" creationId="{E2DA5AE2-0C37-4254-B55E-B5E7DFE18F2B}"/>
          </ac:grpSpMkLst>
        </pc:grpChg>
        <pc:grpChg chg="mod">
          <ac:chgData name="박윤지" userId="33e555ee-360e-4b2f-92dd-e525d647538d" providerId="ADAL" clId="{B4DB3184-F9B1-47AE-B0D1-89FF3E28E4B4}" dt="2022-04-29T06:22:10.991" v="6184" actId="1035"/>
          <ac:grpSpMkLst>
            <pc:docMk/>
            <pc:sldMk cId="1190811823" sldId="278"/>
            <ac:grpSpMk id="60" creationId="{A8953F3C-4698-4FB2-B44F-646BD198A92C}"/>
          </ac:grpSpMkLst>
        </pc:grpChg>
        <pc:grpChg chg="mod">
          <ac:chgData name="박윤지" userId="33e555ee-360e-4b2f-92dd-e525d647538d" providerId="ADAL" clId="{B4DB3184-F9B1-47AE-B0D1-89FF3E28E4B4}" dt="2022-04-29T06:22:10.991" v="6184" actId="1035"/>
          <ac:grpSpMkLst>
            <pc:docMk/>
            <pc:sldMk cId="1190811823" sldId="278"/>
            <ac:grpSpMk id="61" creationId="{A82518AB-F1CC-453F-A27A-780825689134}"/>
          </ac:grpSpMkLst>
        </pc:grpChg>
        <pc:cxnChg chg="add del">
          <ac:chgData name="박윤지" userId="33e555ee-360e-4b2f-92dd-e525d647538d" providerId="ADAL" clId="{B4DB3184-F9B1-47AE-B0D1-89FF3E28E4B4}" dt="2022-04-29T06:14:39.299" v="5891" actId="478"/>
          <ac:cxnSpMkLst>
            <pc:docMk/>
            <pc:sldMk cId="1190811823" sldId="278"/>
            <ac:cxnSpMk id="82" creationId="{55550C4B-1E9A-4DEC-ACC2-656583C0C884}"/>
          </ac:cxnSpMkLst>
        </pc:cxnChg>
        <pc:cxnChg chg="add del">
          <ac:chgData name="박윤지" userId="33e555ee-360e-4b2f-92dd-e525d647538d" providerId="ADAL" clId="{B4DB3184-F9B1-47AE-B0D1-89FF3E28E4B4}" dt="2022-04-29T06:16:43.299" v="6008" actId="478"/>
          <ac:cxnSpMkLst>
            <pc:docMk/>
            <pc:sldMk cId="1190811823" sldId="278"/>
            <ac:cxnSpMk id="85" creationId="{9016046B-AC37-4CEC-8BF8-9E400A9982B1}"/>
          </ac:cxnSpMkLst>
        </pc:cxnChg>
        <pc:cxnChg chg="add del mod">
          <ac:chgData name="박윤지" userId="33e555ee-360e-4b2f-92dd-e525d647538d" providerId="ADAL" clId="{B4DB3184-F9B1-47AE-B0D1-89FF3E28E4B4}" dt="2022-04-29T06:18:08.636" v="6061" actId="478"/>
          <ac:cxnSpMkLst>
            <pc:docMk/>
            <pc:sldMk cId="1190811823" sldId="278"/>
            <ac:cxnSpMk id="89" creationId="{8AA82B1F-427C-4EC9-857C-908685F48C11}"/>
          </ac:cxnSpMkLst>
        </pc:cxnChg>
        <pc:cxnChg chg="add del">
          <ac:chgData name="박윤지" userId="33e555ee-360e-4b2f-92dd-e525d647538d" providerId="ADAL" clId="{B4DB3184-F9B1-47AE-B0D1-89FF3E28E4B4}" dt="2022-04-29T06:18:38.218" v="6069" actId="478"/>
          <ac:cxnSpMkLst>
            <pc:docMk/>
            <pc:sldMk cId="1190811823" sldId="278"/>
            <ac:cxnSpMk id="92" creationId="{F2667F6A-941C-48D4-AC64-E8970404640B}"/>
          </ac:cxnSpMkLst>
        </pc:cxnChg>
        <pc:cxnChg chg="add">
          <ac:chgData name="박윤지" userId="33e555ee-360e-4b2f-92dd-e525d647538d" providerId="ADAL" clId="{B4DB3184-F9B1-47AE-B0D1-89FF3E28E4B4}" dt="2022-04-29T06:24:49.715" v="6301"/>
          <ac:cxnSpMkLst>
            <pc:docMk/>
            <pc:sldMk cId="1190811823" sldId="278"/>
            <ac:cxnSpMk id="95" creationId="{B624086A-95BA-4B04-BDF5-A2217E9DF1D7}"/>
          </ac:cxnSpMkLst>
        </pc:cxnChg>
      </pc:sldChg>
      <pc:sldChg chg="modSp">
        <pc:chgData name="박윤지" userId="33e555ee-360e-4b2f-92dd-e525d647538d" providerId="ADAL" clId="{B4DB3184-F9B1-47AE-B0D1-89FF3E28E4B4}" dt="2022-04-28T05:03:38.668" v="3144" actId="14100"/>
        <pc:sldMkLst>
          <pc:docMk/>
          <pc:sldMk cId="2487409447" sldId="326"/>
        </pc:sldMkLst>
        <pc:spChg chg="mod">
          <ac:chgData name="박윤지" userId="33e555ee-360e-4b2f-92dd-e525d647538d" providerId="ADAL" clId="{B4DB3184-F9B1-47AE-B0D1-89FF3E28E4B4}" dt="2022-04-26T04:34:13.030" v="2040" actId="14100"/>
          <ac:spMkLst>
            <pc:docMk/>
            <pc:sldMk cId="2487409447" sldId="326"/>
            <ac:spMk id="2" creationId="{227E242E-6DD1-4D1A-88D8-A9D3764B991F}"/>
          </ac:spMkLst>
        </pc:spChg>
        <pc:spChg chg="mod">
          <ac:chgData name="박윤지" userId="33e555ee-360e-4b2f-92dd-e525d647538d" providerId="ADAL" clId="{B4DB3184-F9B1-47AE-B0D1-89FF3E28E4B4}" dt="2022-04-28T04:39:27.171" v="3142" actId="20577"/>
          <ac:spMkLst>
            <pc:docMk/>
            <pc:sldMk cId="2487409447" sldId="326"/>
            <ac:spMk id="8" creationId="{0D6CF9E1-E945-07C8-988E-86AF721188B2}"/>
          </ac:spMkLst>
        </pc:spChg>
        <pc:spChg chg="mod">
          <ac:chgData name="박윤지" userId="33e555ee-360e-4b2f-92dd-e525d647538d" providerId="ADAL" clId="{B4DB3184-F9B1-47AE-B0D1-89FF3E28E4B4}" dt="2022-04-28T05:03:38.668" v="3144" actId="14100"/>
          <ac:spMkLst>
            <pc:docMk/>
            <pc:sldMk cId="2487409447" sldId="326"/>
            <ac:spMk id="10" creationId="{5E94675C-AC17-4723-8C3B-DCAF04683603}"/>
          </ac:spMkLst>
        </pc:spChg>
        <pc:spChg chg="mod">
          <ac:chgData name="박윤지" userId="33e555ee-360e-4b2f-92dd-e525d647538d" providerId="ADAL" clId="{B4DB3184-F9B1-47AE-B0D1-89FF3E28E4B4}" dt="2022-04-27T02:29:17.472" v="3125" actId="20577"/>
          <ac:spMkLst>
            <pc:docMk/>
            <pc:sldMk cId="2487409447" sldId="326"/>
            <ac:spMk id="12" creationId="{B708E64E-48F2-4C38-853C-3445BDA75252}"/>
          </ac:spMkLst>
        </pc:spChg>
        <pc:picChg chg="mod">
          <ac:chgData name="박윤지" userId="33e555ee-360e-4b2f-92dd-e525d647538d" providerId="ADAL" clId="{B4DB3184-F9B1-47AE-B0D1-89FF3E28E4B4}" dt="2022-04-26T12:25:53.413" v="2811" actId="14100"/>
          <ac:picMkLst>
            <pc:docMk/>
            <pc:sldMk cId="2487409447" sldId="326"/>
            <ac:picMk id="4" creationId="{BC7D967E-3176-4C08-BA01-2ED8B2D415CC}"/>
          </ac:picMkLst>
        </pc:picChg>
      </pc:sldChg>
      <pc:sldChg chg="addSp modSp del ord">
        <pc:chgData name="박윤지" userId="33e555ee-360e-4b2f-92dd-e525d647538d" providerId="ADAL" clId="{B4DB3184-F9B1-47AE-B0D1-89FF3E28E4B4}" dt="2022-04-29T05:20:33.801" v="5839" actId="2696"/>
        <pc:sldMkLst>
          <pc:docMk/>
          <pc:sldMk cId="4009911294" sldId="335"/>
        </pc:sldMkLst>
        <pc:spChg chg="add">
          <ac:chgData name="박윤지" userId="33e555ee-360e-4b2f-92dd-e525d647538d" providerId="ADAL" clId="{B4DB3184-F9B1-47AE-B0D1-89FF3E28E4B4}" dt="2022-04-26T08:00:01.056" v="2719"/>
          <ac:spMkLst>
            <pc:docMk/>
            <pc:sldMk cId="4009911294" sldId="335"/>
            <ac:spMk id="14" creationId="{8707B2AF-A058-4E58-B914-5021056CBAD2}"/>
          </ac:spMkLst>
        </pc:spChg>
        <pc:spChg chg="add mod">
          <ac:chgData name="박윤지" userId="33e555ee-360e-4b2f-92dd-e525d647538d" providerId="ADAL" clId="{B4DB3184-F9B1-47AE-B0D1-89FF3E28E4B4}" dt="2022-04-26T12:43:59.585" v="2916" actId="20577"/>
          <ac:spMkLst>
            <pc:docMk/>
            <pc:sldMk cId="4009911294" sldId="335"/>
            <ac:spMk id="15" creationId="{F841868F-8176-4567-869E-A8F8FCE7FB1B}"/>
          </ac:spMkLst>
        </pc:spChg>
        <pc:spChg chg="add mod">
          <ac:chgData name="박윤지" userId="33e555ee-360e-4b2f-92dd-e525d647538d" providerId="ADAL" clId="{B4DB3184-F9B1-47AE-B0D1-89FF3E28E4B4}" dt="2022-04-27T00:26:03.027" v="2992" actId="20577"/>
          <ac:spMkLst>
            <pc:docMk/>
            <pc:sldMk cId="4009911294" sldId="335"/>
            <ac:spMk id="20" creationId="{0BA50972-C4FD-4DD8-8183-65868B92F71A}"/>
          </ac:spMkLst>
        </pc:spChg>
        <pc:spChg chg="add">
          <ac:chgData name="박윤지" userId="33e555ee-360e-4b2f-92dd-e525d647538d" providerId="ADAL" clId="{B4DB3184-F9B1-47AE-B0D1-89FF3E28E4B4}" dt="2022-04-26T08:00:01.056" v="2719"/>
          <ac:spMkLst>
            <pc:docMk/>
            <pc:sldMk cId="4009911294" sldId="335"/>
            <ac:spMk id="21" creationId="{6C76F472-5BA5-4A9A-921E-8962F3CEA481}"/>
          </ac:spMkLst>
        </pc:spChg>
        <pc:graphicFrameChg chg="mod">
          <ac:chgData name="박윤지" userId="33e555ee-360e-4b2f-92dd-e525d647538d" providerId="ADAL" clId="{B4DB3184-F9B1-47AE-B0D1-89FF3E28E4B4}" dt="2022-04-26T07:59:55.152" v="2718" actId="1076"/>
          <ac:graphicFrameMkLst>
            <pc:docMk/>
            <pc:sldMk cId="4009911294" sldId="335"/>
            <ac:graphicFrameMk id="12" creationId="{49533262-C58C-A7EF-675F-0DAA80819CEB}"/>
          </ac:graphicFrameMkLst>
        </pc:graphicFrameChg>
        <pc:picChg chg="mod">
          <ac:chgData name="박윤지" userId="33e555ee-360e-4b2f-92dd-e525d647538d" providerId="ADAL" clId="{B4DB3184-F9B1-47AE-B0D1-89FF3E28E4B4}" dt="2022-04-26T07:59:55.152" v="2718" actId="1076"/>
          <ac:picMkLst>
            <pc:docMk/>
            <pc:sldMk cId="4009911294" sldId="335"/>
            <ac:picMk id="17" creationId="{BF1E5142-8D72-ED9D-7583-8F68756C3CE2}"/>
          </ac:picMkLst>
        </pc:picChg>
        <pc:cxnChg chg="add">
          <ac:chgData name="박윤지" userId="33e555ee-360e-4b2f-92dd-e525d647538d" providerId="ADAL" clId="{B4DB3184-F9B1-47AE-B0D1-89FF3E28E4B4}" dt="2022-04-26T08:00:01.056" v="2719"/>
          <ac:cxnSpMkLst>
            <pc:docMk/>
            <pc:sldMk cId="4009911294" sldId="335"/>
            <ac:cxnSpMk id="19" creationId="{DC1C922A-B02B-4357-847C-0509B336BF8A}"/>
          </ac:cxnSpMkLst>
        </pc:cxnChg>
      </pc:sldChg>
      <pc:sldChg chg="delSp modSp">
        <pc:chgData name="박윤지" userId="33e555ee-360e-4b2f-92dd-e525d647538d" providerId="ADAL" clId="{B4DB3184-F9B1-47AE-B0D1-89FF3E28E4B4}" dt="2022-04-28T12:35:21.724" v="4813" actId="15"/>
        <pc:sldMkLst>
          <pc:docMk/>
          <pc:sldMk cId="458211861" sldId="380"/>
        </pc:sldMkLst>
        <pc:spChg chg="mod">
          <ac:chgData name="박윤지" userId="33e555ee-360e-4b2f-92dd-e525d647538d" providerId="ADAL" clId="{B4DB3184-F9B1-47AE-B0D1-89FF3E28E4B4}" dt="2022-04-25T01:01:04.434" v="277" actId="1076"/>
          <ac:spMkLst>
            <pc:docMk/>
            <pc:sldMk cId="458211861" sldId="380"/>
            <ac:spMk id="2" creationId="{B96F4ED7-1147-E85E-57F1-5D380946C7BD}"/>
          </ac:spMkLst>
        </pc:spChg>
        <pc:spChg chg="mod">
          <ac:chgData name="박윤지" userId="33e555ee-360e-4b2f-92dd-e525d647538d" providerId="ADAL" clId="{B4DB3184-F9B1-47AE-B0D1-89FF3E28E4B4}" dt="2022-04-28T12:35:21.724" v="4813" actId="15"/>
          <ac:spMkLst>
            <pc:docMk/>
            <pc:sldMk cId="458211861" sldId="380"/>
            <ac:spMk id="6" creationId="{ACD5DC68-3E75-424E-B0C4-42E931848E31}"/>
          </ac:spMkLst>
        </pc:spChg>
        <pc:spChg chg="mod">
          <ac:chgData name="박윤지" userId="33e555ee-360e-4b2f-92dd-e525d647538d" providerId="ADAL" clId="{B4DB3184-F9B1-47AE-B0D1-89FF3E28E4B4}" dt="2022-04-25T01:00:40.673" v="276" actId="1076"/>
          <ac:spMkLst>
            <pc:docMk/>
            <pc:sldMk cId="458211861" sldId="380"/>
            <ac:spMk id="9" creationId="{A5073317-D6AF-4F4E-B387-6DEF39A2E6B3}"/>
          </ac:spMkLst>
        </pc:spChg>
        <pc:spChg chg="mod">
          <ac:chgData name="박윤지" userId="33e555ee-360e-4b2f-92dd-e525d647538d" providerId="ADAL" clId="{B4DB3184-F9B1-47AE-B0D1-89FF3E28E4B4}" dt="2022-04-25T01:00:40.673" v="276" actId="1076"/>
          <ac:spMkLst>
            <pc:docMk/>
            <pc:sldMk cId="458211861" sldId="380"/>
            <ac:spMk id="15" creationId="{C0F745F2-CA35-0B74-5AE0-F409398D4269}"/>
          </ac:spMkLst>
        </pc:spChg>
        <pc:spChg chg="mod">
          <ac:chgData name="박윤지" userId="33e555ee-360e-4b2f-92dd-e525d647538d" providerId="ADAL" clId="{B4DB3184-F9B1-47AE-B0D1-89FF3E28E4B4}" dt="2022-04-25T01:00:40.673" v="276" actId="1076"/>
          <ac:spMkLst>
            <pc:docMk/>
            <pc:sldMk cId="458211861" sldId="380"/>
            <ac:spMk id="16" creationId="{98DF4967-D2C8-E459-5276-11560C5CBB25}"/>
          </ac:spMkLst>
        </pc:spChg>
        <pc:spChg chg="mod">
          <ac:chgData name="박윤지" userId="33e555ee-360e-4b2f-92dd-e525d647538d" providerId="ADAL" clId="{B4DB3184-F9B1-47AE-B0D1-89FF3E28E4B4}" dt="2022-04-25T01:01:54.888" v="284" actId="14100"/>
          <ac:spMkLst>
            <pc:docMk/>
            <pc:sldMk cId="458211861" sldId="380"/>
            <ac:spMk id="17" creationId="{94DC9651-5E88-BB3C-C08A-DC6B47AF02C5}"/>
          </ac:spMkLst>
        </pc:spChg>
        <pc:spChg chg="mod">
          <ac:chgData name="박윤지" userId="33e555ee-360e-4b2f-92dd-e525d647538d" providerId="ADAL" clId="{B4DB3184-F9B1-47AE-B0D1-89FF3E28E4B4}" dt="2022-04-25T01:01:39.176" v="280" actId="1076"/>
          <ac:spMkLst>
            <pc:docMk/>
            <pc:sldMk cId="458211861" sldId="380"/>
            <ac:spMk id="18" creationId="{0791E64A-D02D-67EC-A54B-C6B04A54A012}"/>
          </ac:spMkLst>
        </pc:spChg>
        <pc:spChg chg="mod">
          <ac:chgData name="박윤지" userId="33e555ee-360e-4b2f-92dd-e525d647538d" providerId="ADAL" clId="{B4DB3184-F9B1-47AE-B0D1-89FF3E28E4B4}" dt="2022-04-25T01:00:40.673" v="276" actId="1076"/>
          <ac:spMkLst>
            <pc:docMk/>
            <pc:sldMk cId="458211861" sldId="380"/>
            <ac:spMk id="19" creationId="{C36D6533-0D0C-4BB7-89AD-2F40D5032AFA}"/>
          </ac:spMkLst>
        </pc:spChg>
        <pc:spChg chg="mod">
          <ac:chgData name="박윤지" userId="33e555ee-360e-4b2f-92dd-e525d647538d" providerId="ADAL" clId="{B4DB3184-F9B1-47AE-B0D1-89FF3E28E4B4}" dt="2022-04-26T01:59:49.080" v="1784" actId="1037"/>
          <ac:spMkLst>
            <pc:docMk/>
            <pc:sldMk cId="458211861" sldId="380"/>
            <ac:spMk id="21" creationId="{41B67DB0-456F-47AA-9B51-DC5F76A30ECD}"/>
          </ac:spMkLst>
        </pc:spChg>
        <pc:spChg chg="mod">
          <ac:chgData name="박윤지" userId="33e555ee-360e-4b2f-92dd-e525d647538d" providerId="ADAL" clId="{B4DB3184-F9B1-47AE-B0D1-89FF3E28E4B4}" dt="2022-04-28T11:18:04.767" v="4567" actId="1076"/>
          <ac:spMkLst>
            <pc:docMk/>
            <pc:sldMk cId="458211861" sldId="380"/>
            <ac:spMk id="22" creationId="{BACD5DE7-ABD2-48EA-A4B8-479098FF5654}"/>
          </ac:spMkLst>
        </pc:spChg>
        <pc:spChg chg="mod">
          <ac:chgData name="박윤지" userId="33e555ee-360e-4b2f-92dd-e525d647538d" providerId="ADAL" clId="{B4DB3184-F9B1-47AE-B0D1-89FF3E28E4B4}" dt="2022-04-26T01:59:52.158" v="1785" actId="1037"/>
          <ac:spMkLst>
            <pc:docMk/>
            <pc:sldMk cId="458211861" sldId="380"/>
            <ac:spMk id="23" creationId="{5DB6553A-B999-44A3-BA6A-33F110FC91CC}"/>
          </ac:spMkLst>
        </pc:spChg>
        <pc:spChg chg="mod">
          <ac:chgData name="박윤지" userId="33e555ee-360e-4b2f-92dd-e525d647538d" providerId="ADAL" clId="{B4DB3184-F9B1-47AE-B0D1-89FF3E28E4B4}" dt="2022-04-25T01:00:40.673" v="276" actId="1076"/>
          <ac:spMkLst>
            <pc:docMk/>
            <pc:sldMk cId="458211861" sldId="380"/>
            <ac:spMk id="24" creationId="{3CC8A959-7335-4F00-9960-D3290C9B9D45}"/>
          </ac:spMkLst>
        </pc:spChg>
        <pc:spChg chg="mod">
          <ac:chgData name="박윤지" userId="33e555ee-360e-4b2f-92dd-e525d647538d" providerId="ADAL" clId="{B4DB3184-F9B1-47AE-B0D1-89FF3E28E4B4}" dt="2022-04-25T01:00:40.673" v="276" actId="1076"/>
          <ac:spMkLst>
            <pc:docMk/>
            <pc:sldMk cId="458211861" sldId="380"/>
            <ac:spMk id="29" creationId="{DFF39C6C-E69D-43C3-82F7-8F505141894D}"/>
          </ac:spMkLst>
        </pc:spChg>
        <pc:spChg chg="mod">
          <ac:chgData name="박윤지" userId="33e555ee-360e-4b2f-92dd-e525d647538d" providerId="ADAL" clId="{B4DB3184-F9B1-47AE-B0D1-89FF3E28E4B4}" dt="2022-04-25T01:00:40.673" v="276" actId="1076"/>
          <ac:spMkLst>
            <pc:docMk/>
            <pc:sldMk cId="458211861" sldId="380"/>
            <ac:spMk id="30" creationId="{2E8F3F80-239F-4E8E-8D3A-0C80A5F5C0E9}"/>
          </ac:spMkLst>
        </pc:spChg>
        <pc:spChg chg="mod">
          <ac:chgData name="박윤지" userId="33e555ee-360e-4b2f-92dd-e525d647538d" providerId="ADAL" clId="{B4DB3184-F9B1-47AE-B0D1-89FF3E28E4B4}" dt="2022-04-25T01:00:40.673" v="276" actId="1076"/>
          <ac:spMkLst>
            <pc:docMk/>
            <pc:sldMk cId="458211861" sldId="380"/>
            <ac:spMk id="32" creationId="{47E1D120-62B5-428D-B030-38BC4F1C6665}"/>
          </ac:spMkLst>
        </pc:spChg>
        <pc:spChg chg="mod">
          <ac:chgData name="박윤지" userId="33e555ee-360e-4b2f-92dd-e525d647538d" providerId="ADAL" clId="{B4DB3184-F9B1-47AE-B0D1-89FF3E28E4B4}" dt="2022-04-25T01:00:40.673" v="276" actId="1076"/>
          <ac:spMkLst>
            <pc:docMk/>
            <pc:sldMk cId="458211861" sldId="380"/>
            <ac:spMk id="33" creationId="{B20395F3-3412-4A17-815E-E552A1E4E89F}"/>
          </ac:spMkLst>
        </pc:spChg>
        <pc:spChg chg="mod">
          <ac:chgData name="박윤지" userId="33e555ee-360e-4b2f-92dd-e525d647538d" providerId="ADAL" clId="{B4DB3184-F9B1-47AE-B0D1-89FF3E28E4B4}" dt="2022-04-25T01:00:40.673" v="276" actId="1076"/>
          <ac:spMkLst>
            <pc:docMk/>
            <pc:sldMk cId="458211861" sldId="380"/>
            <ac:spMk id="35" creationId="{78E6226E-6B22-4D15-A2FE-0E9F8DCE6B5A}"/>
          </ac:spMkLst>
        </pc:spChg>
        <pc:spChg chg="mod">
          <ac:chgData name="박윤지" userId="33e555ee-360e-4b2f-92dd-e525d647538d" providerId="ADAL" clId="{B4DB3184-F9B1-47AE-B0D1-89FF3E28E4B4}" dt="2022-04-25T01:00:40.673" v="276" actId="1076"/>
          <ac:spMkLst>
            <pc:docMk/>
            <pc:sldMk cId="458211861" sldId="380"/>
            <ac:spMk id="36" creationId="{8E7CEFE1-5A9E-4F56-8BDA-381BF6CD638D}"/>
          </ac:spMkLst>
        </pc:spChg>
        <pc:spChg chg="mod">
          <ac:chgData name="박윤지" userId="33e555ee-360e-4b2f-92dd-e525d647538d" providerId="ADAL" clId="{B4DB3184-F9B1-47AE-B0D1-89FF3E28E4B4}" dt="2022-04-25T01:00:40.673" v="276" actId="1076"/>
          <ac:spMkLst>
            <pc:docMk/>
            <pc:sldMk cId="458211861" sldId="380"/>
            <ac:spMk id="37" creationId="{78FD7E24-699E-4A5A-945F-836B3E051B88}"/>
          </ac:spMkLst>
        </pc:spChg>
        <pc:spChg chg="mod">
          <ac:chgData name="박윤지" userId="33e555ee-360e-4b2f-92dd-e525d647538d" providerId="ADAL" clId="{B4DB3184-F9B1-47AE-B0D1-89FF3E28E4B4}" dt="2022-04-25T01:00:40.673" v="276" actId="1076"/>
          <ac:spMkLst>
            <pc:docMk/>
            <pc:sldMk cId="458211861" sldId="380"/>
            <ac:spMk id="38" creationId="{7FBC7F38-19D2-4D2D-8689-3A0D342D5700}"/>
          </ac:spMkLst>
        </pc:spChg>
        <pc:picChg chg="del mod">
          <ac:chgData name="박윤지" userId="33e555ee-360e-4b2f-92dd-e525d647538d" providerId="ADAL" clId="{B4DB3184-F9B1-47AE-B0D1-89FF3E28E4B4}" dt="2022-04-24T06:15:17.055" v="173" actId="478"/>
          <ac:picMkLst>
            <pc:docMk/>
            <pc:sldMk cId="458211861" sldId="380"/>
            <ac:picMk id="20" creationId="{57447D07-99E3-4F93-8DD7-BE4E0156EFFC}"/>
          </ac:picMkLst>
        </pc:picChg>
      </pc:sldChg>
      <pc:sldChg chg="addSp delSp modSp">
        <pc:chgData name="박윤지" userId="33e555ee-360e-4b2f-92dd-e525d647538d" providerId="ADAL" clId="{B4DB3184-F9B1-47AE-B0D1-89FF3E28E4B4}" dt="2022-04-28T12:35:58.303" v="4865" actId="1037"/>
        <pc:sldMkLst>
          <pc:docMk/>
          <pc:sldMk cId="954771542" sldId="381"/>
        </pc:sldMkLst>
        <pc:spChg chg="mod">
          <ac:chgData name="박윤지" userId="33e555ee-360e-4b2f-92dd-e525d647538d" providerId="ADAL" clId="{B4DB3184-F9B1-47AE-B0D1-89FF3E28E4B4}" dt="2022-04-25T01:31:01.424" v="336"/>
          <ac:spMkLst>
            <pc:docMk/>
            <pc:sldMk cId="954771542" sldId="381"/>
            <ac:spMk id="36" creationId="{01B2D8ED-4661-4C2F-B65E-A8139A11EFB5}"/>
          </ac:spMkLst>
        </pc:spChg>
        <pc:spChg chg="mod">
          <ac:chgData name="박윤지" userId="33e555ee-360e-4b2f-92dd-e525d647538d" providerId="ADAL" clId="{B4DB3184-F9B1-47AE-B0D1-89FF3E28E4B4}" dt="2022-04-28T12:35:58.303" v="4865" actId="1037"/>
          <ac:spMkLst>
            <pc:docMk/>
            <pc:sldMk cId="954771542" sldId="381"/>
            <ac:spMk id="60" creationId="{947E75C9-770A-48AB-AA5C-47716DD37CED}"/>
          </ac:spMkLst>
        </pc:spChg>
        <pc:spChg chg="add mod">
          <ac:chgData name="박윤지" userId="33e555ee-360e-4b2f-92dd-e525d647538d" providerId="ADAL" clId="{B4DB3184-F9B1-47AE-B0D1-89FF3E28E4B4}" dt="2022-04-28T10:02:21.125" v="4043" actId="20577"/>
          <ac:spMkLst>
            <pc:docMk/>
            <pc:sldMk cId="954771542" sldId="381"/>
            <ac:spMk id="66" creationId="{CE9E7E91-96E9-45B5-9CD5-E5406D883BFD}"/>
          </ac:spMkLst>
        </pc:spChg>
        <pc:spChg chg="del mod">
          <ac:chgData name="박윤지" userId="33e555ee-360e-4b2f-92dd-e525d647538d" providerId="ADAL" clId="{B4DB3184-F9B1-47AE-B0D1-89FF3E28E4B4}" dt="2022-04-28T09:59:59.505" v="4000" actId="478"/>
          <ac:spMkLst>
            <pc:docMk/>
            <pc:sldMk cId="954771542" sldId="381"/>
            <ac:spMk id="68" creationId="{976D53E6-E6B2-43AB-9015-9D985E113F84}"/>
          </ac:spMkLst>
        </pc:spChg>
        <pc:spChg chg="del">
          <ac:chgData name="박윤지" userId="33e555ee-360e-4b2f-92dd-e525d647538d" providerId="ADAL" clId="{B4DB3184-F9B1-47AE-B0D1-89FF3E28E4B4}" dt="2022-04-28T09:59:59.505" v="4000" actId="478"/>
          <ac:spMkLst>
            <pc:docMk/>
            <pc:sldMk cId="954771542" sldId="381"/>
            <ac:spMk id="69" creationId="{2F7D42C3-23A0-46B3-8BBF-86F8E1E0E4B3}"/>
          </ac:spMkLst>
        </pc:spChg>
        <pc:spChg chg="add">
          <ac:chgData name="박윤지" userId="33e555ee-360e-4b2f-92dd-e525d647538d" providerId="ADAL" clId="{B4DB3184-F9B1-47AE-B0D1-89FF3E28E4B4}" dt="2022-04-28T09:59:59.960" v="4001"/>
          <ac:spMkLst>
            <pc:docMk/>
            <pc:sldMk cId="954771542" sldId="381"/>
            <ac:spMk id="74" creationId="{032A1A43-43DB-4F23-91B3-8C410E88828D}"/>
          </ac:spMkLst>
        </pc:spChg>
        <pc:cxnChg chg="add">
          <ac:chgData name="박윤지" userId="33e555ee-360e-4b2f-92dd-e525d647538d" providerId="ADAL" clId="{B4DB3184-F9B1-47AE-B0D1-89FF3E28E4B4}" dt="2022-04-28T09:59:59.960" v="4001"/>
          <ac:cxnSpMkLst>
            <pc:docMk/>
            <pc:sldMk cId="954771542" sldId="381"/>
            <ac:cxnSpMk id="65" creationId="{DADBF724-C7E2-4E82-90E8-9D8D4804E3B5}"/>
          </ac:cxnSpMkLst>
        </pc:cxnChg>
        <pc:cxnChg chg="del">
          <ac:chgData name="박윤지" userId="33e555ee-360e-4b2f-92dd-e525d647538d" providerId="ADAL" clId="{B4DB3184-F9B1-47AE-B0D1-89FF3E28E4B4}" dt="2022-04-28T09:59:59.505" v="4000" actId="478"/>
          <ac:cxnSpMkLst>
            <pc:docMk/>
            <pc:sldMk cId="954771542" sldId="381"/>
            <ac:cxnSpMk id="67" creationId="{EDD5B24E-104B-4A69-908A-0BD6F1D7C066}"/>
          </ac:cxnSpMkLst>
        </pc:cxnChg>
      </pc:sldChg>
      <pc:sldChg chg="addSp delSp modSp add ord">
        <pc:chgData name="박윤지" userId="33e555ee-360e-4b2f-92dd-e525d647538d" providerId="ADAL" clId="{B4DB3184-F9B1-47AE-B0D1-89FF3E28E4B4}" dt="2022-04-28T12:20:29.799" v="4749" actId="1038"/>
        <pc:sldMkLst>
          <pc:docMk/>
          <pc:sldMk cId="549097505" sldId="387"/>
        </pc:sldMkLst>
        <pc:spChg chg="add del mod">
          <ac:chgData name="박윤지" userId="33e555ee-360e-4b2f-92dd-e525d647538d" providerId="ADAL" clId="{B4DB3184-F9B1-47AE-B0D1-89FF3E28E4B4}" dt="2022-04-28T11:56:04.442" v="4694" actId="478"/>
          <ac:spMkLst>
            <pc:docMk/>
            <pc:sldMk cId="549097505" sldId="387"/>
            <ac:spMk id="4" creationId="{21BB3A79-6B47-45F6-BCAC-4F3846FE6F42}"/>
          </ac:spMkLst>
        </pc:spChg>
        <pc:spChg chg="mod">
          <ac:chgData name="박윤지" userId="33e555ee-360e-4b2f-92dd-e525d647538d" providerId="ADAL" clId="{B4DB3184-F9B1-47AE-B0D1-89FF3E28E4B4}" dt="2022-04-27T02:14:53.259" v="3123" actId="1076"/>
          <ac:spMkLst>
            <pc:docMk/>
            <pc:sldMk cId="549097505" sldId="387"/>
            <ac:spMk id="15" creationId="{CC933AE0-B251-4948-B94B-031FC81A44A4}"/>
          </ac:spMkLst>
        </pc:spChg>
        <pc:spChg chg="del">
          <ac:chgData name="박윤지" userId="33e555ee-360e-4b2f-92dd-e525d647538d" providerId="ADAL" clId="{B4DB3184-F9B1-47AE-B0D1-89FF3E28E4B4}" dt="2022-04-28T10:00:04.336" v="4002" actId="478"/>
          <ac:spMkLst>
            <pc:docMk/>
            <pc:sldMk cId="549097505" sldId="387"/>
            <ac:spMk id="16" creationId="{B61FDDF9-2C84-4B8B-979F-AEE140131499}"/>
          </ac:spMkLst>
        </pc:spChg>
        <pc:spChg chg="del">
          <ac:chgData name="박윤지" userId="33e555ee-360e-4b2f-92dd-e525d647538d" providerId="ADAL" clId="{B4DB3184-F9B1-47AE-B0D1-89FF3E28E4B4}" dt="2022-04-25T04:45:12.604" v="513" actId="478"/>
          <ac:spMkLst>
            <pc:docMk/>
            <pc:sldMk cId="549097505" sldId="387"/>
            <ac:spMk id="19" creationId="{02978515-F12C-42F9-AB5B-C2063A2EE889}"/>
          </ac:spMkLst>
        </pc:spChg>
        <pc:spChg chg="mod">
          <ac:chgData name="박윤지" userId="33e555ee-360e-4b2f-92dd-e525d647538d" providerId="ADAL" clId="{B4DB3184-F9B1-47AE-B0D1-89FF3E28E4B4}" dt="2022-04-28T11:56:17.090" v="4695" actId="1076"/>
          <ac:spMkLst>
            <pc:docMk/>
            <pc:sldMk cId="549097505" sldId="387"/>
            <ac:spMk id="19" creationId="{764B7D0B-25F0-4DA1-9171-95A55D5C0464}"/>
          </ac:spMkLst>
        </pc:spChg>
        <pc:spChg chg="del">
          <ac:chgData name="박윤지" userId="33e555ee-360e-4b2f-92dd-e525d647538d" providerId="ADAL" clId="{B4DB3184-F9B1-47AE-B0D1-89FF3E28E4B4}" dt="2022-04-25T04:45:14.180" v="514" actId="478"/>
          <ac:spMkLst>
            <pc:docMk/>
            <pc:sldMk cId="549097505" sldId="387"/>
            <ac:spMk id="20" creationId="{4BC24516-60BD-4779-AD54-0A1950EDEE5B}"/>
          </ac:spMkLst>
        </pc:spChg>
        <pc:spChg chg="del mod topLvl">
          <ac:chgData name="박윤지" userId="33e555ee-360e-4b2f-92dd-e525d647538d" providerId="ADAL" clId="{B4DB3184-F9B1-47AE-B0D1-89FF3E28E4B4}" dt="2022-04-28T11:56:27.149" v="4696" actId="1076"/>
          <ac:spMkLst>
            <pc:docMk/>
            <pc:sldMk cId="549097505" sldId="387"/>
            <ac:spMk id="20" creationId="{8D12C0A0-31DC-493F-940C-5FF8AF7101BF}"/>
          </ac:spMkLst>
        </pc:spChg>
        <pc:spChg chg="del">
          <ac:chgData name="박윤지" userId="33e555ee-360e-4b2f-92dd-e525d647538d" providerId="ADAL" clId="{B4DB3184-F9B1-47AE-B0D1-89FF3E28E4B4}" dt="2022-04-25T04:45:16.123" v="516" actId="478"/>
          <ac:spMkLst>
            <pc:docMk/>
            <pc:sldMk cId="549097505" sldId="387"/>
            <ac:spMk id="21" creationId="{29081C32-97C7-4C87-BA40-8C3A4C74C8FB}"/>
          </ac:spMkLst>
        </pc:spChg>
        <pc:spChg chg="del">
          <ac:chgData name="박윤지" userId="33e555ee-360e-4b2f-92dd-e525d647538d" providerId="ADAL" clId="{B4DB3184-F9B1-47AE-B0D1-89FF3E28E4B4}" dt="2022-04-25T04:45:15.428" v="515" actId="478"/>
          <ac:spMkLst>
            <pc:docMk/>
            <pc:sldMk cId="549097505" sldId="387"/>
            <ac:spMk id="22" creationId="{390565F9-1B32-400A-BBA5-A3647638CB0D}"/>
          </ac:spMkLst>
        </pc:spChg>
        <pc:spChg chg="add del mod">
          <ac:chgData name="박윤지" userId="33e555ee-360e-4b2f-92dd-e525d647538d" providerId="ADAL" clId="{B4DB3184-F9B1-47AE-B0D1-89FF3E28E4B4}" dt="2022-04-25T04:48:55.337" v="547" actId="478"/>
          <ac:spMkLst>
            <pc:docMk/>
            <pc:sldMk cId="549097505" sldId="387"/>
            <ac:spMk id="23" creationId="{F76B089F-E5BC-440D-8B5B-D666E68A1ECE}"/>
          </ac:spMkLst>
        </pc:spChg>
        <pc:spChg chg="del">
          <ac:chgData name="박윤지" userId="33e555ee-360e-4b2f-92dd-e525d647538d" providerId="ADAL" clId="{B4DB3184-F9B1-47AE-B0D1-89FF3E28E4B4}" dt="2022-04-25T04:45:17.927" v="518" actId="478"/>
          <ac:spMkLst>
            <pc:docMk/>
            <pc:sldMk cId="549097505" sldId="387"/>
            <ac:spMk id="24" creationId="{352CAC37-067A-4170-9DBC-9F1267E35DA7}"/>
          </ac:spMkLst>
        </pc:spChg>
        <pc:spChg chg="del">
          <ac:chgData name="박윤지" userId="33e555ee-360e-4b2f-92dd-e525d647538d" providerId="ADAL" clId="{B4DB3184-F9B1-47AE-B0D1-89FF3E28E4B4}" dt="2022-04-25T04:45:17.166" v="517" actId="478"/>
          <ac:spMkLst>
            <pc:docMk/>
            <pc:sldMk cId="549097505" sldId="387"/>
            <ac:spMk id="25" creationId="{347C04C5-A828-48CA-8E86-E7DA681099C1}"/>
          </ac:spMkLst>
        </pc:spChg>
        <pc:spChg chg="del">
          <ac:chgData name="박윤지" userId="33e555ee-360e-4b2f-92dd-e525d647538d" providerId="ADAL" clId="{B4DB3184-F9B1-47AE-B0D1-89FF3E28E4B4}" dt="2022-04-25T04:45:18.787" v="519" actId="478"/>
          <ac:spMkLst>
            <pc:docMk/>
            <pc:sldMk cId="549097505" sldId="387"/>
            <ac:spMk id="26" creationId="{A820ED56-0F20-4BF0-9634-36F8EE0603FE}"/>
          </ac:spMkLst>
        </pc:spChg>
        <pc:spChg chg="del">
          <ac:chgData name="박윤지" userId="33e555ee-360e-4b2f-92dd-e525d647538d" providerId="ADAL" clId="{B4DB3184-F9B1-47AE-B0D1-89FF3E28E4B4}" dt="2022-04-25T04:45:19.860" v="520" actId="478"/>
          <ac:spMkLst>
            <pc:docMk/>
            <pc:sldMk cId="549097505" sldId="387"/>
            <ac:spMk id="27" creationId="{3D5A502F-D733-45B0-BC92-7F93AE6E754D}"/>
          </ac:spMkLst>
        </pc:spChg>
        <pc:spChg chg="add mod">
          <ac:chgData name="박윤지" userId="33e555ee-360e-4b2f-92dd-e525d647538d" providerId="ADAL" clId="{B4DB3184-F9B1-47AE-B0D1-89FF3E28E4B4}" dt="2022-04-25T05:46:09.125" v="1125" actId="164"/>
          <ac:spMkLst>
            <pc:docMk/>
            <pc:sldMk cId="549097505" sldId="387"/>
            <ac:spMk id="29" creationId="{55008F6E-ED96-460A-8E9A-717F8DE6DA3B}"/>
          </ac:spMkLst>
        </pc:spChg>
        <pc:spChg chg="add mod topLvl">
          <ac:chgData name="박윤지" userId="33e555ee-360e-4b2f-92dd-e525d647538d" providerId="ADAL" clId="{B4DB3184-F9B1-47AE-B0D1-89FF3E28E4B4}" dt="2022-04-28T10:40:14.583" v="4361" actId="14100"/>
          <ac:spMkLst>
            <pc:docMk/>
            <pc:sldMk cId="549097505" sldId="387"/>
            <ac:spMk id="30" creationId="{B536C282-8ADD-47FA-B84A-D34750D8468D}"/>
          </ac:spMkLst>
        </pc:spChg>
        <pc:spChg chg="mod">
          <ac:chgData name="박윤지" userId="33e555ee-360e-4b2f-92dd-e525d647538d" providerId="ADAL" clId="{B4DB3184-F9B1-47AE-B0D1-89FF3E28E4B4}" dt="2022-04-25T04:45:55.468" v="537" actId="1076"/>
          <ac:spMkLst>
            <pc:docMk/>
            <pc:sldMk cId="549097505" sldId="387"/>
            <ac:spMk id="33" creationId="{BF33F911-2EC2-4C2B-A29E-5775F3FA785F}"/>
          </ac:spMkLst>
        </pc:spChg>
        <pc:spChg chg="mod">
          <ac:chgData name="박윤지" userId="33e555ee-360e-4b2f-92dd-e525d647538d" providerId="ADAL" clId="{B4DB3184-F9B1-47AE-B0D1-89FF3E28E4B4}" dt="2022-04-25T04:49:09.532" v="552" actId="1076"/>
          <ac:spMkLst>
            <pc:docMk/>
            <pc:sldMk cId="549097505" sldId="387"/>
            <ac:spMk id="36" creationId="{2BC04718-E1CC-4544-A083-7CB81AB3199F}"/>
          </ac:spMkLst>
        </pc:spChg>
        <pc:spChg chg="add mod">
          <ac:chgData name="박윤지" userId="33e555ee-360e-4b2f-92dd-e525d647538d" providerId="ADAL" clId="{B4DB3184-F9B1-47AE-B0D1-89FF3E28E4B4}" dt="2022-04-28T11:36:46.455" v="4604"/>
          <ac:spMkLst>
            <pc:docMk/>
            <pc:sldMk cId="549097505" sldId="387"/>
            <ac:spMk id="37" creationId="{9A2F17F4-EBD5-4F04-92E8-0548C672C615}"/>
          </ac:spMkLst>
        </pc:spChg>
        <pc:spChg chg="del">
          <ac:chgData name="박윤지" userId="33e555ee-360e-4b2f-92dd-e525d647538d" providerId="ADAL" clId="{B4DB3184-F9B1-47AE-B0D1-89FF3E28E4B4}" dt="2022-04-28T10:00:04.336" v="4002" actId="478"/>
          <ac:spMkLst>
            <pc:docMk/>
            <pc:sldMk cId="549097505" sldId="387"/>
            <ac:spMk id="39" creationId="{A34E5077-F066-458D-8CB0-378B66C3A845}"/>
          </ac:spMkLst>
        </pc:spChg>
        <pc:spChg chg="add mod">
          <ac:chgData name="박윤지" userId="33e555ee-360e-4b2f-92dd-e525d647538d" providerId="ADAL" clId="{B4DB3184-F9B1-47AE-B0D1-89FF3E28E4B4}" dt="2022-04-28T10:02:27.603" v="4045" actId="20577"/>
          <ac:spMkLst>
            <pc:docMk/>
            <pc:sldMk cId="549097505" sldId="387"/>
            <ac:spMk id="51" creationId="{499BA1E6-499E-4693-9E51-40064D0A3F44}"/>
          </ac:spMkLst>
        </pc:spChg>
        <pc:spChg chg="add">
          <ac:chgData name="박윤지" userId="33e555ee-360e-4b2f-92dd-e525d647538d" providerId="ADAL" clId="{B4DB3184-F9B1-47AE-B0D1-89FF3E28E4B4}" dt="2022-04-28T10:00:04.582" v="4003"/>
          <ac:spMkLst>
            <pc:docMk/>
            <pc:sldMk cId="549097505" sldId="387"/>
            <ac:spMk id="55" creationId="{4928D3B2-54E7-42F9-8A82-4A59E2A45BD4}"/>
          </ac:spMkLst>
        </pc:spChg>
        <pc:grpChg chg="add mod">
          <ac:chgData name="박윤지" userId="33e555ee-360e-4b2f-92dd-e525d647538d" providerId="ADAL" clId="{B4DB3184-F9B1-47AE-B0D1-89FF3E28E4B4}" dt="2022-04-28T10:37:40.861" v="4334" actId="14100"/>
          <ac:grpSpMkLst>
            <pc:docMk/>
            <pc:sldMk cId="549097505" sldId="387"/>
            <ac:grpSpMk id="2" creationId="{7E216953-DCA9-49D0-95D4-613801C9A451}"/>
          </ac:grpSpMkLst>
        </pc:grpChg>
        <pc:grpChg chg="add del mod">
          <ac:chgData name="박윤지" userId="33e555ee-360e-4b2f-92dd-e525d647538d" providerId="ADAL" clId="{B4DB3184-F9B1-47AE-B0D1-89FF3E28E4B4}" dt="2022-04-28T10:38:56.676" v="4349" actId="478"/>
          <ac:grpSpMkLst>
            <pc:docMk/>
            <pc:sldMk cId="549097505" sldId="387"/>
            <ac:grpSpMk id="3" creationId="{CF85F764-8487-4493-BBC1-D7BCAFD4D243}"/>
          </ac:grpSpMkLst>
        </pc:grpChg>
        <pc:grpChg chg="del mod">
          <ac:chgData name="박윤지" userId="33e555ee-360e-4b2f-92dd-e525d647538d" providerId="ADAL" clId="{B4DB3184-F9B1-47AE-B0D1-89FF3E28E4B4}" dt="2022-04-25T04:49:14.177" v="553" actId="478"/>
          <ac:grpSpMkLst>
            <pc:docMk/>
            <pc:sldMk cId="549097505" sldId="387"/>
            <ac:grpSpMk id="31" creationId="{26FBD583-6919-42B7-A826-3743BD3EEFD4}"/>
          </ac:grpSpMkLst>
        </pc:grpChg>
        <pc:grpChg chg="del mod">
          <ac:chgData name="박윤지" userId="33e555ee-360e-4b2f-92dd-e525d647538d" providerId="ADAL" clId="{B4DB3184-F9B1-47AE-B0D1-89FF3E28E4B4}" dt="2022-04-25T04:49:15.521" v="554" actId="478"/>
          <ac:grpSpMkLst>
            <pc:docMk/>
            <pc:sldMk cId="549097505" sldId="387"/>
            <ac:grpSpMk id="34" creationId="{4486D4BE-DF23-4B29-904B-86D9E41BBC6D}"/>
          </ac:grpSpMkLst>
        </pc:grpChg>
        <pc:grpChg chg="mod">
          <ac:chgData name="박윤지" userId="33e555ee-360e-4b2f-92dd-e525d647538d" providerId="ADAL" clId="{B4DB3184-F9B1-47AE-B0D1-89FF3E28E4B4}" dt="2022-04-28T12:20:29.799" v="4749" actId="1038"/>
          <ac:grpSpMkLst>
            <pc:docMk/>
            <pc:sldMk cId="549097505" sldId="387"/>
            <ac:grpSpMk id="106" creationId="{0C84D98D-7CA4-4A43-BD63-5DC8970FB7F9}"/>
          </ac:grpSpMkLst>
        </pc:grpChg>
        <pc:picChg chg="mod">
          <ac:chgData name="박윤지" userId="33e555ee-360e-4b2f-92dd-e525d647538d" providerId="ADAL" clId="{B4DB3184-F9B1-47AE-B0D1-89FF3E28E4B4}" dt="2022-04-25T05:46:15.129" v="1133" actId="1076"/>
          <ac:picMkLst>
            <pc:docMk/>
            <pc:sldMk cId="549097505" sldId="387"/>
            <ac:picMk id="17" creationId="{94139A03-D4F9-43A0-9494-DE3D39BA9C09}"/>
          </ac:picMkLst>
        </pc:picChg>
        <pc:picChg chg="mod">
          <ac:chgData name="박윤지" userId="33e555ee-360e-4b2f-92dd-e525d647538d" providerId="ADAL" clId="{B4DB3184-F9B1-47AE-B0D1-89FF3E28E4B4}" dt="2022-04-25T05:46:38.436" v="1145" actId="1076"/>
          <ac:picMkLst>
            <pc:docMk/>
            <pc:sldMk cId="549097505" sldId="387"/>
            <ac:picMk id="18" creationId="{7A07AAC3-87A8-47B6-87B0-3FA2F16DF3C2}"/>
          </ac:picMkLst>
        </pc:picChg>
        <pc:picChg chg="mod">
          <ac:chgData name="박윤지" userId="33e555ee-360e-4b2f-92dd-e525d647538d" providerId="ADAL" clId="{B4DB3184-F9B1-47AE-B0D1-89FF3E28E4B4}" dt="2022-04-25T04:46:30.761" v="543" actId="208"/>
          <ac:picMkLst>
            <pc:docMk/>
            <pc:sldMk cId="549097505" sldId="387"/>
            <ac:picMk id="32" creationId="{38F686CF-A91B-487C-B8FD-FE70CBE2A6B6}"/>
          </ac:picMkLst>
        </pc:picChg>
        <pc:picChg chg="add mod">
          <ac:chgData name="박윤지" userId="33e555ee-360e-4b2f-92dd-e525d647538d" providerId="ADAL" clId="{B4DB3184-F9B1-47AE-B0D1-89FF3E28E4B4}" dt="2022-04-25T05:46:37.735" v="1144" actId="571"/>
          <ac:picMkLst>
            <pc:docMk/>
            <pc:sldMk cId="549097505" sldId="387"/>
            <ac:picMk id="38" creationId="{C823F8D4-609A-4D2D-9CCF-E6233DB23561}"/>
          </ac:picMkLst>
        </pc:picChg>
        <pc:cxnChg chg="del">
          <ac:chgData name="박윤지" userId="33e555ee-360e-4b2f-92dd-e525d647538d" providerId="ADAL" clId="{B4DB3184-F9B1-47AE-B0D1-89FF3E28E4B4}" dt="2022-04-28T11:35:27.326" v="4593" actId="478"/>
          <ac:cxnSpMkLst>
            <pc:docMk/>
            <pc:sldMk cId="549097505" sldId="387"/>
            <ac:cxnSpMk id="14" creationId="{0652A02E-A2FE-48B4-8127-D1C0D61227E1}"/>
          </ac:cxnSpMkLst>
        </pc:cxnChg>
        <pc:cxnChg chg="add del">
          <ac:chgData name="박윤지" userId="33e555ee-360e-4b2f-92dd-e525d647538d" providerId="ADAL" clId="{B4DB3184-F9B1-47AE-B0D1-89FF3E28E4B4}" dt="2022-04-28T11:35:18.860" v="4592" actId="478"/>
          <ac:cxnSpMkLst>
            <pc:docMk/>
            <pc:sldMk cId="549097505" sldId="387"/>
            <ac:cxnSpMk id="47" creationId="{C108EED5-CC57-4399-B79C-B3741B56AA2A}"/>
          </ac:cxnSpMkLst>
        </pc:cxnChg>
        <pc:cxnChg chg="add">
          <ac:chgData name="박윤지" userId="33e555ee-360e-4b2f-92dd-e525d647538d" providerId="ADAL" clId="{B4DB3184-F9B1-47AE-B0D1-89FF3E28E4B4}" dt="2022-04-28T11:35:27.821" v="4594"/>
          <ac:cxnSpMkLst>
            <pc:docMk/>
            <pc:sldMk cId="549097505" sldId="387"/>
            <ac:cxnSpMk id="80" creationId="{02E42B63-EBFE-45F1-A73D-48D6A4F4D791}"/>
          </ac:cxnSpMkLst>
        </pc:cxnChg>
      </pc:sldChg>
      <pc:sldChg chg="addSp delSp modSp">
        <pc:chgData name="박윤지" userId="33e555ee-360e-4b2f-92dd-e525d647538d" providerId="ADAL" clId="{B4DB3184-F9B1-47AE-B0D1-89FF3E28E4B4}" dt="2022-04-28T12:19:58.241" v="4748" actId="1036"/>
        <pc:sldMkLst>
          <pc:docMk/>
          <pc:sldMk cId="3532643373" sldId="389"/>
        </pc:sldMkLst>
        <pc:spChg chg="mod">
          <ac:chgData name="박윤지" userId="33e555ee-360e-4b2f-92dd-e525d647538d" providerId="ADAL" clId="{B4DB3184-F9B1-47AE-B0D1-89FF3E28E4B4}" dt="2022-04-28T12:19:58.241" v="4748" actId="1036"/>
          <ac:spMkLst>
            <pc:docMk/>
            <pc:sldMk cId="3532643373" sldId="389"/>
            <ac:spMk id="2" creationId="{F5353C10-BF3C-FFC3-0D20-59E312C72A74}"/>
          </ac:spMkLst>
        </pc:spChg>
        <pc:spChg chg="add del mod">
          <ac:chgData name="박윤지" userId="33e555ee-360e-4b2f-92dd-e525d647538d" providerId="ADAL" clId="{B4DB3184-F9B1-47AE-B0D1-89FF3E28E4B4}" dt="2022-04-25T05:36:55.847" v="655" actId="11529"/>
          <ac:spMkLst>
            <pc:docMk/>
            <pc:sldMk cId="3532643373" sldId="389"/>
            <ac:spMk id="4" creationId="{DFC7FBCB-7C0A-4A29-AF8A-A4A913708696}"/>
          </ac:spMkLst>
        </pc:spChg>
        <pc:spChg chg="add del mod ord">
          <ac:chgData name="박윤지" userId="33e555ee-360e-4b2f-92dd-e525d647538d" providerId="ADAL" clId="{B4DB3184-F9B1-47AE-B0D1-89FF3E28E4B4}" dt="2022-04-26T05:21:10.614" v="2233" actId="478"/>
          <ac:spMkLst>
            <pc:docMk/>
            <pc:sldMk cId="3532643373" sldId="389"/>
            <ac:spMk id="5" creationId="{06600BF0-3D10-49B6-AB48-FC484C2D9C5B}"/>
          </ac:spMkLst>
        </pc:spChg>
        <pc:spChg chg="del mod">
          <ac:chgData name="박윤지" userId="33e555ee-360e-4b2f-92dd-e525d647538d" providerId="ADAL" clId="{B4DB3184-F9B1-47AE-B0D1-89FF3E28E4B4}" dt="2022-04-25T05:43:25.845" v="920" actId="478"/>
          <ac:spMkLst>
            <pc:docMk/>
            <pc:sldMk cId="3532643373" sldId="389"/>
            <ac:spMk id="5" creationId="{08C8E8AF-9692-8594-964C-791DB5CE026E}"/>
          </ac:spMkLst>
        </pc:spChg>
        <pc:spChg chg="add mod">
          <ac:chgData name="박윤지" userId="33e555ee-360e-4b2f-92dd-e525d647538d" providerId="ADAL" clId="{B4DB3184-F9B1-47AE-B0D1-89FF3E28E4B4}" dt="2022-04-26T05:21:02.184" v="2223" actId="1076"/>
          <ac:spMkLst>
            <pc:docMk/>
            <pc:sldMk cId="3532643373" sldId="389"/>
            <ac:spMk id="7" creationId="{0FF87C56-5067-4494-8898-F92A3765814C}"/>
          </ac:spMkLst>
        </pc:spChg>
        <pc:spChg chg="add mod ord">
          <ac:chgData name="박윤지" userId="33e555ee-360e-4b2f-92dd-e525d647538d" providerId="ADAL" clId="{B4DB3184-F9B1-47AE-B0D1-89FF3E28E4B4}" dt="2022-04-25T05:43:10.863" v="914" actId="164"/>
          <ac:spMkLst>
            <pc:docMk/>
            <pc:sldMk cId="3532643373" sldId="389"/>
            <ac:spMk id="19" creationId="{68D3FDD2-C02D-4A77-A801-D465A7A65CF8}"/>
          </ac:spMkLst>
        </pc:spChg>
        <pc:spChg chg="add mod">
          <ac:chgData name="박윤지" userId="33e555ee-360e-4b2f-92dd-e525d647538d" providerId="ADAL" clId="{B4DB3184-F9B1-47AE-B0D1-89FF3E28E4B4}" dt="2022-04-25T05:38:43.801" v="724" actId="571"/>
          <ac:spMkLst>
            <pc:docMk/>
            <pc:sldMk cId="3532643373" sldId="389"/>
            <ac:spMk id="20" creationId="{C692FBE3-DCDC-4539-A569-C80307E45D8A}"/>
          </ac:spMkLst>
        </pc:spChg>
        <pc:spChg chg="add mod">
          <ac:chgData name="박윤지" userId="33e555ee-360e-4b2f-92dd-e525d647538d" providerId="ADAL" clId="{B4DB3184-F9B1-47AE-B0D1-89FF3E28E4B4}" dt="2022-04-28T10:02:16.234" v="4041" actId="20577"/>
          <ac:spMkLst>
            <pc:docMk/>
            <pc:sldMk cId="3532643373" sldId="389"/>
            <ac:spMk id="26" creationId="{1C9E030F-1395-4690-B35F-D9D3009A0966}"/>
          </ac:spMkLst>
        </pc:spChg>
        <pc:spChg chg="add">
          <ac:chgData name="박윤지" userId="33e555ee-360e-4b2f-92dd-e525d647538d" providerId="ADAL" clId="{B4DB3184-F9B1-47AE-B0D1-89FF3E28E4B4}" dt="2022-04-28T09:59:51.047" v="3999"/>
          <ac:spMkLst>
            <pc:docMk/>
            <pc:sldMk cId="3532643373" sldId="389"/>
            <ac:spMk id="27" creationId="{9CB13E5F-B353-45E8-9CCC-10E587B32374}"/>
          </ac:spMkLst>
        </pc:spChg>
        <pc:spChg chg="del mod">
          <ac:chgData name="박윤지" userId="33e555ee-360e-4b2f-92dd-e525d647538d" providerId="ADAL" clId="{B4DB3184-F9B1-47AE-B0D1-89FF3E28E4B4}" dt="2022-04-28T09:59:50.622" v="3998" actId="478"/>
          <ac:spMkLst>
            <pc:docMk/>
            <pc:sldMk cId="3532643373" sldId="389"/>
            <ac:spMk id="29" creationId="{D902D72E-CC40-4C0D-A4C6-A8AC23B7C722}"/>
          </ac:spMkLst>
        </pc:spChg>
        <pc:spChg chg="del">
          <ac:chgData name="박윤지" userId="33e555ee-360e-4b2f-92dd-e525d647538d" providerId="ADAL" clId="{B4DB3184-F9B1-47AE-B0D1-89FF3E28E4B4}" dt="2022-04-28T09:59:50.622" v="3998" actId="478"/>
          <ac:spMkLst>
            <pc:docMk/>
            <pc:sldMk cId="3532643373" sldId="389"/>
            <ac:spMk id="30" creationId="{681554B5-63FE-4E91-AF67-C8C60BF53783}"/>
          </ac:spMkLst>
        </pc:spChg>
        <pc:spChg chg="add mod">
          <ac:chgData name="박윤지" userId="33e555ee-360e-4b2f-92dd-e525d647538d" providerId="ADAL" clId="{B4DB3184-F9B1-47AE-B0D1-89FF3E28E4B4}" dt="2022-04-25T05:43:10.863" v="914" actId="164"/>
          <ac:spMkLst>
            <pc:docMk/>
            <pc:sldMk cId="3532643373" sldId="389"/>
            <ac:spMk id="31" creationId="{6C01EFDB-75FA-4D78-9BD8-55DD7DBCFF44}"/>
          </ac:spMkLst>
        </pc:spChg>
        <pc:spChg chg="add mod">
          <ac:chgData name="박윤지" userId="33e555ee-360e-4b2f-92dd-e525d647538d" providerId="ADAL" clId="{B4DB3184-F9B1-47AE-B0D1-89FF3E28E4B4}" dt="2022-04-28T12:19:43.715" v="4741" actId="1037"/>
          <ac:spMkLst>
            <pc:docMk/>
            <pc:sldMk cId="3532643373" sldId="389"/>
            <ac:spMk id="32" creationId="{4BE1D95B-68C9-4D7C-A664-030791BCC1A8}"/>
          </ac:spMkLst>
        </pc:spChg>
        <pc:spChg chg="add del mod">
          <ac:chgData name="박윤지" userId="33e555ee-360e-4b2f-92dd-e525d647538d" providerId="ADAL" clId="{B4DB3184-F9B1-47AE-B0D1-89FF3E28E4B4}" dt="2022-04-28T10:13:11.611" v="4097" actId="478"/>
          <ac:spMkLst>
            <pc:docMk/>
            <pc:sldMk cId="3532643373" sldId="389"/>
            <ac:spMk id="34" creationId="{D8980976-871A-4A3E-9934-C71B8CFE6AA2}"/>
          </ac:spMkLst>
        </pc:spChg>
        <pc:spChg chg="mod">
          <ac:chgData name="박윤지" userId="33e555ee-360e-4b2f-92dd-e525d647538d" providerId="ADAL" clId="{B4DB3184-F9B1-47AE-B0D1-89FF3E28E4B4}" dt="2022-04-28T11:37:49.864" v="4635" actId="255"/>
          <ac:spMkLst>
            <pc:docMk/>
            <pc:sldMk cId="3532643373" sldId="389"/>
            <ac:spMk id="44" creationId="{A2EB2641-AF9D-475A-B0C7-9AE2F9C480AA}"/>
          </ac:spMkLst>
        </pc:spChg>
        <pc:spChg chg="mod">
          <ac:chgData name="박윤지" userId="33e555ee-360e-4b2f-92dd-e525d647538d" providerId="ADAL" clId="{B4DB3184-F9B1-47AE-B0D1-89FF3E28E4B4}" dt="2022-04-28T10:13:24.273" v="4099" actId="2711"/>
          <ac:spMkLst>
            <pc:docMk/>
            <pc:sldMk cId="3532643373" sldId="389"/>
            <ac:spMk id="45" creationId="{95BB12B6-595D-427F-8D09-32FE0D0CBEA2}"/>
          </ac:spMkLst>
        </pc:spChg>
        <pc:grpChg chg="mod">
          <ac:chgData name="박윤지" userId="33e555ee-360e-4b2f-92dd-e525d647538d" providerId="ADAL" clId="{B4DB3184-F9B1-47AE-B0D1-89FF3E28E4B4}" dt="2022-04-26T05:21:02.685" v="2225" actId="1076"/>
          <ac:grpSpMkLst>
            <pc:docMk/>
            <pc:sldMk cId="3532643373" sldId="389"/>
            <ac:grpSpMk id="4" creationId="{6434A81C-FF4A-4DFA-BC06-BFE6366436C6}"/>
          </ac:grpSpMkLst>
        </pc:grpChg>
        <pc:grpChg chg="add mod">
          <ac:chgData name="박윤지" userId="33e555ee-360e-4b2f-92dd-e525d647538d" providerId="ADAL" clId="{B4DB3184-F9B1-47AE-B0D1-89FF3E28E4B4}" dt="2022-04-25T06:14:33.838" v="1147" actId="14100"/>
          <ac:grpSpMkLst>
            <pc:docMk/>
            <pc:sldMk cId="3532643373" sldId="389"/>
            <ac:grpSpMk id="9" creationId="{0C26F738-BF86-4C29-9067-10DAD0F943CA}"/>
          </ac:grpSpMkLst>
        </pc:grpChg>
        <pc:grpChg chg="add del">
          <ac:chgData name="박윤지" userId="33e555ee-360e-4b2f-92dd-e525d647538d" providerId="ADAL" clId="{B4DB3184-F9B1-47AE-B0D1-89FF3E28E4B4}" dt="2022-04-28T10:13:05.258" v="4095"/>
          <ac:grpSpMkLst>
            <pc:docMk/>
            <pc:sldMk cId="3532643373" sldId="389"/>
            <ac:grpSpMk id="36" creationId="{6A8D6E3B-9889-4A0E-ABAE-10568891CCD3}"/>
          </ac:grpSpMkLst>
        </pc:grpChg>
        <pc:grpChg chg="add">
          <ac:chgData name="박윤지" userId="33e555ee-360e-4b2f-92dd-e525d647538d" providerId="ADAL" clId="{B4DB3184-F9B1-47AE-B0D1-89FF3E28E4B4}" dt="2022-04-28T10:13:12.329" v="4098"/>
          <ac:grpSpMkLst>
            <pc:docMk/>
            <pc:sldMk cId="3532643373" sldId="389"/>
            <ac:grpSpMk id="42" creationId="{3E4640C7-9658-437F-8136-D2F9E89A0084}"/>
          </ac:grpSpMkLst>
        </pc:grpChg>
        <pc:picChg chg="mod modCrop">
          <ac:chgData name="박윤지" userId="33e555ee-360e-4b2f-92dd-e525d647538d" providerId="ADAL" clId="{B4DB3184-F9B1-47AE-B0D1-89FF3E28E4B4}" dt="2022-04-25T05:45:09.327" v="1112" actId="1076"/>
          <ac:picMkLst>
            <pc:docMk/>
            <pc:sldMk cId="3532643373" sldId="389"/>
            <ac:picMk id="3" creationId="{03202839-685B-42DA-A2DF-16CA6C18C2C1}"/>
          </ac:picMkLst>
        </pc:picChg>
        <pc:picChg chg="mod ord">
          <ac:chgData name="박윤지" userId="33e555ee-360e-4b2f-92dd-e525d647538d" providerId="ADAL" clId="{B4DB3184-F9B1-47AE-B0D1-89FF3E28E4B4}" dt="2022-04-25T05:43:10.863" v="914" actId="164"/>
          <ac:picMkLst>
            <pc:docMk/>
            <pc:sldMk cId="3532643373" sldId="389"/>
            <ac:picMk id="6" creationId="{3A41696F-1DE9-73DF-3D97-4E82EB29EF27}"/>
          </ac:picMkLst>
        </pc:picChg>
        <pc:picChg chg="add del mod">
          <ac:chgData name="박윤지" userId="33e555ee-360e-4b2f-92dd-e525d647538d" providerId="ADAL" clId="{B4DB3184-F9B1-47AE-B0D1-89FF3E28E4B4}" dt="2022-04-25T05:45:00.373" v="1103" actId="478"/>
          <ac:picMkLst>
            <pc:docMk/>
            <pc:sldMk cId="3532643373" sldId="389"/>
            <ac:picMk id="33" creationId="{51D47E4A-E51B-4989-AE8A-E46FA1CCED2C}"/>
          </ac:picMkLst>
        </pc:picChg>
        <pc:picChg chg="add mod modCrop">
          <ac:chgData name="박윤지" userId="33e555ee-360e-4b2f-92dd-e525d647538d" providerId="ADAL" clId="{B4DB3184-F9B1-47AE-B0D1-89FF3E28E4B4}" dt="2022-04-25T05:43:10.863" v="914" actId="164"/>
          <ac:picMkLst>
            <pc:docMk/>
            <pc:sldMk cId="3532643373" sldId="389"/>
            <ac:picMk id="4098" creationId="{CB7B5419-C51F-49C5-8FC3-603169378C5B}"/>
          </ac:picMkLst>
        </pc:picChg>
        <pc:cxnChg chg="add">
          <ac:chgData name="박윤지" userId="33e555ee-360e-4b2f-92dd-e525d647538d" providerId="ADAL" clId="{B4DB3184-F9B1-47AE-B0D1-89FF3E28E4B4}" dt="2022-04-28T09:59:51.047" v="3999"/>
          <ac:cxnSpMkLst>
            <pc:docMk/>
            <pc:sldMk cId="3532643373" sldId="389"/>
            <ac:cxnSpMk id="23" creationId="{FA0BD4C7-04EC-4BA9-9E6E-6BC3669E2EDA}"/>
          </ac:cxnSpMkLst>
        </pc:cxnChg>
        <pc:cxnChg chg="del">
          <ac:chgData name="박윤지" userId="33e555ee-360e-4b2f-92dd-e525d647538d" providerId="ADAL" clId="{B4DB3184-F9B1-47AE-B0D1-89FF3E28E4B4}" dt="2022-04-28T09:59:50.622" v="3998" actId="478"/>
          <ac:cxnSpMkLst>
            <pc:docMk/>
            <pc:sldMk cId="3532643373" sldId="389"/>
            <ac:cxnSpMk id="28" creationId="{12B79757-A7AF-4BD3-BD02-DD1681756D8A}"/>
          </ac:cxnSpMkLst>
        </pc:cxnChg>
      </pc:sldChg>
      <pc:sldChg chg="modSp del ord">
        <pc:chgData name="박윤지" userId="33e555ee-360e-4b2f-92dd-e525d647538d" providerId="ADAL" clId="{B4DB3184-F9B1-47AE-B0D1-89FF3E28E4B4}" dt="2022-04-29T05:20:39.213" v="5841" actId="2696"/>
        <pc:sldMkLst>
          <pc:docMk/>
          <pc:sldMk cId="4201386095" sldId="392"/>
        </pc:sldMkLst>
        <pc:spChg chg="mod">
          <ac:chgData name="박윤지" userId="33e555ee-360e-4b2f-92dd-e525d647538d" providerId="ADAL" clId="{B4DB3184-F9B1-47AE-B0D1-89FF3E28E4B4}" dt="2022-04-27T01:13:53.907" v="3000" actId="20577"/>
          <ac:spMkLst>
            <pc:docMk/>
            <pc:sldMk cId="4201386095" sldId="392"/>
            <ac:spMk id="34" creationId="{3A3E5800-E388-49B6-868F-665A6ABB3476}"/>
          </ac:spMkLst>
        </pc:spChg>
      </pc:sldChg>
      <pc:sldChg chg="addSp delSp modSp">
        <pc:chgData name="박윤지" userId="33e555ee-360e-4b2f-92dd-e525d647538d" providerId="ADAL" clId="{B4DB3184-F9B1-47AE-B0D1-89FF3E28E4B4}" dt="2022-04-29T06:34:57.120" v="6363" actId="20577"/>
        <pc:sldMkLst>
          <pc:docMk/>
          <pc:sldMk cId="2619656671" sldId="393"/>
        </pc:sldMkLst>
        <pc:spChg chg="mod">
          <ac:chgData name="박윤지" userId="33e555ee-360e-4b2f-92dd-e525d647538d" providerId="ADAL" clId="{B4DB3184-F9B1-47AE-B0D1-89FF3E28E4B4}" dt="2022-04-28T11:20:58.622" v="4584" actId="20577"/>
          <ac:spMkLst>
            <pc:docMk/>
            <pc:sldMk cId="2619656671" sldId="393"/>
            <ac:spMk id="3" creationId="{6B033C8A-C42C-4098-83D0-C15242F2A44C}"/>
          </ac:spMkLst>
        </pc:spChg>
        <pc:spChg chg="del mod">
          <ac:chgData name="박윤지" userId="33e555ee-360e-4b2f-92dd-e525d647538d" providerId="ADAL" clId="{B4DB3184-F9B1-47AE-B0D1-89FF3E28E4B4}" dt="2022-04-27T01:26:50.336" v="3069" actId="478"/>
          <ac:spMkLst>
            <pc:docMk/>
            <pc:sldMk cId="2619656671" sldId="393"/>
            <ac:spMk id="5" creationId="{776CF442-A1D8-4EE4-8BCC-2A5CB29147B8}"/>
          </ac:spMkLst>
        </pc:spChg>
        <pc:spChg chg="mod">
          <ac:chgData name="박윤지" userId="33e555ee-360e-4b2f-92dd-e525d647538d" providerId="ADAL" clId="{B4DB3184-F9B1-47AE-B0D1-89FF3E28E4B4}" dt="2022-04-27T01:26:53.772" v="3073" actId="20577"/>
          <ac:spMkLst>
            <pc:docMk/>
            <pc:sldMk cId="2619656671" sldId="393"/>
            <ac:spMk id="35" creationId="{776CF442-A1D8-4EE4-8BCC-2A5CB29147B8}"/>
          </ac:spMkLst>
        </pc:spChg>
        <pc:spChg chg="add mod">
          <ac:chgData name="박윤지" userId="33e555ee-360e-4b2f-92dd-e525d647538d" providerId="ADAL" clId="{B4DB3184-F9B1-47AE-B0D1-89FF3E28E4B4}" dt="2022-04-29T06:34:57.120" v="6363" actId="20577"/>
          <ac:spMkLst>
            <pc:docMk/>
            <pc:sldMk cId="2619656671" sldId="393"/>
            <ac:spMk id="61" creationId="{50C58826-6559-4ACA-B5F5-282C1665DB97}"/>
          </ac:spMkLst>
        </pc:spChg>
        <pc:spChg chg="add">
          <ac:chgData name="박윤지" userId="33e555ee-360e-4b2f-92dd-e525d647538d" providerId="ADAL" clId="{B4DB3184-F9B1-47AE-B0D1-89FF3E28E4B4}" dt="2022-04-28T10:01:33.502" v="4029"/>
          <ac:spMkLst>
            <pc:docMk/>
            <pc:sldMk cId="2619656671" sldId="393"/>
            <ac:spMk id="62" creationId="{E2251CC4-A734-45D8-BF25-0101E298AF46}"/>
          </ac:spMkLst>
        </pc:spChg>
        <pc:spChg chg="del">
          <ac:chgData name="박윤지" userId="33e555ee-360e-4b2f-92dd-e525d647538d" providerId="ADAL" clId="{B4DB3184-F9B1-47AE-B0D1-89FF3E28E4B4}" dt="2022-04-28T10:01:33.327" v="4028" actId="478"/>
          <ac:spMkLst>
            <pc:docMk/>
            <pc:sldMk cId="2619656671" sldId="393"/>
            <ac:spMk id="112" creationId="{AFF3422A-D586-4E95-ACF6-7A47D9AF16BC}"/>
          </ac:spMkLst>
        </pc:spChg>
        <pc:spChg chg="del">
          <ac:chgData name="박윤지" userId="33e555ee-360e-4b2f-92dd-e525d647538d" providerId="ADAL" clId="{B4DB3184-F9B1-47AE-B0D1-89FF3E28E4B4}" dt="2022-04-28T10:01:33.327" v="4028" actId="478"/>
          <ac:spMkLst>
            <pc:docMk/>
            <pc:sldMk cId="2619656671" sldId="393"/>
            <ac:spMk id="113" creationId="{C2AFD123-EFE1-4F0C-BF3D-886F5A63143D}"/>
          </ac:spMkLst>
        </pc:spChg>
        <pc:grpChg chg="mod">
          <ac:chgData name="박윤지" userId="33e555ee-360e-4b2f-92dd-e525d647538d" providerId="ADAL" clId="{B4DB3184-F9B1-47AE-B0D1-89FF3E28E4B4}" dt="2022-04-28T12:04:57.406" v="4722" actId="1036"/>
          <ac:grpSpMkLst>
            <pc:docMk/>
            <pc:sldMk cId="2619656671" sldId="393"/>
            <ac:grpSpMk id="99" creationId="{F8B9156E-F89E-49E9-A227-9DEFCED60AA6}"/>
          </ac:grpSpMkLst>
        </pc:grpChg>
        <pc:grpChg chg="mod">
          <ac:chgData name="박윤지" userId="33e555ee-360e-4b2f-92dd-e525d647538d" providerId="ADAL" clId="{B4DB3184-F9B1-47AE-B0D1-89FF3E28E4B4}" dt="2022-04-29T02:42:17.096" v="5637" actId="1076"/>
          <ac:grpSpMkLst>
            <pc:docMk/>
            <pc:sldMk cId="2619656671" sldId="393"/>
            <ac:grpSpMk id="102" creationId="{A5DB4A31-ACE0-475E-AA90-9EC9FC45046C}"/>
          </ac:grpSpMkLst>
        </pc:grpChg>
        <pc:grpChg chg="mod">
          <ac:chgData name="박윤지" userId="33e555ee-360e-4b2f-92dd-e525d647538d" providerId="ADAL" clId="{B4DB3184-F9B1-47AE-B0D1-89FF3E28E4B4}" dt="2022-04-28T10:01:20.600" v="4027" actId="1076"/>
          <ac:grpSpMkLst>
            <pc:docMk/>
            <pc:sldMk cId="2619656671" sldId="393"/>
            <ac:grpSpMk id="105" creationId="{B7340D53-C286-4ADF-A3C9-1FC90DEE236F}"/>
          </ac:grpSpMkLst>
        </pc:grpChg>
        <pc:picChg chg="mod">
          <ac:chgData name="박윤지" userId="33e555ee-360e-4b2f-92dd-e525d647538d" providerId="ADAL" clId="{B4DB3184-F9B1-47AE-B0D1-89FF3E28E4B4}" dt="2022-04-29T02:41:50.032" v="5636"/>
          <ac:picMkLst>
            <pc:docMk/>
            <pc:sldMk cId="2619656671" sldId="393"/>
            <ac:picMk id="11" creationId="{39827854-5E42-4311-8EEE-5D22EEE0DE14}"/>
          </ac:picMkLst>
        </pc:picChg>
        <pc:cxnChg chg="add">
          <ac:chgData name="박윤지" userId="33e555ee-360e-4b2f-92dd-e525d647538d" providerId="ADAL" clId="{B4DB3184-F9B1-47AE-B0D1-89FF3E28E4B4}" dt="2022-04-28T10:01:33.502" v="4029"/>
          <ac:cxnSpMkLst>
            <pc:docMk/>
            <pc:sldMk cId="2619656671" sldId="393"/>
            <ac:cxnSpMk id="58" creationId="{2891ED62-51D9-4EE1-8454-67F29D5048D7}"/>
          </ac:cxnSpMkLst>
        </pc:cxnChg>
        <pc:cxnChg chg="del">
          <ac:chgData name="박윤지" userId="33e555ee-360e-4b2f-92dd-e525d647538d" providerId="ADAL" clId="{B4DB3184-F9B1-47AE-B0D1-89FF3E28E4B4}" dt="2022-04-28T10:01:33.327" v="4028" actId="478"/>
          <ac:cxnSpMkLst>
            <pc:docMk/>
            <pc:sldMk cId="2619656671" sldId="393"/>
            <ac:cxnSpMk id="111" creationId="{FD7DC35A-CB17-4B69-8CA6-7F801326D51B}"/>
          </ac:cxnSpMkLst>
        </pc:cxnChg>
      </pc:sldChg>
      <pc:sldChg chg="addSp delSp modSp ord">
        <pc:chgData name="박윤지" userId="33e555ee-360e-4b2f-92dd-e525d647538d" providerId="ADAL" clId="{B4DB3184-F9B1-47AE-B0D1-89FF3E28E4B4}" dt="2022-04-29T02:08:08.441" v="5496" actId="14100"/>
        <pc:sldMkLst>
          <pc:docMk/>
          <pc:sldMk cId="575216768" sldId="396"/>
        </pc:sldMkLst>
        <pc:spChg chg="mod">
          <ac:chgData name="박윤지" userId="33e555ee-360e-4b2f-92dd-e525d647538d" providerId="ADAL" clId="{B4DB3184-F9B1-47AE-B0D1-89FF3E28E4B4}" dt="2022-04-28T12:04:10.124" v="4705" actId="20577"/>
          <ac:spMkLst>
            <pc:docMk/>
            <pc:sldMk cId="575216768" sldId="396"/>
            <ac:spMk id="3" creationId="{ECFE3382-B4BB-4137-B062-D2CF9AA9F74E}"/>
          </ac:spMkLst>
        </pc:spChg>
        <pc:spChg chg="add">
          <ac:chgData name="박윤지" userId="33e555ee-360e-4b2f-92dd-e525d647538d" providerId="ADAL" clId="{B4DB3184-F9B1-47AE-B0D1-89FF3E28E4B4}" dt="2022-04-28T10:00:29.920" v="4011"/>
          <ac:spMkLst>
            <pc:docMk/>
            <pc:sldMk cId="575216768" sldId="396"/>
            <ac:spMk id="24" creationId="{ECFE3382-B4BB-4137-B062-D2CF9AA9F74E}"/>
          </ac:spMkLst>
        </pc:spChg>
        <pc:spChg chg="add">
          <ac:chgData name="박윤지" userId="33e555ee-360e-4b2f-92dd-e525d647538d" providerId="ADAL" clId="{B4DB3184-F9B1-47AE-B0D1-89FF3E28E4B4}" dt="2022-04-28T10:00:29.920" v="4011"/>
          <ac:spMkLst>
            <pc:docMk/>
            <pc:sldMk cId="575216768" sldId="396"/>
            <ac:spMk id="25" creationId="{578F2906-1C85-4C50-B977-3F476240876B}"/>
          </ac:spMkLst>
        </pc:spChg>
        <pc:spChg chg="del mod">
          <ac:chgData name="박윤지" userId="33e555ee-360e-4b2f-92dd-e525d647538d" providerId="ADAL" clId="{B4DB3184-F9B1-47AE-B0D1-89FF3E28E4B4}" dt="2022-04-28T10:00:29.752" v="4010" actId="478"/>
          <ac:spMkLst>
            <pc:docMk/>
            <pc:sldMk cId="575216768" sldId="396"/>
            <ac:spMk id="47" creationId="{E31747B9-8C1E-4545-A498-5E0D39F71CA9}"/>
          </ac:spMkLst>
        </pc:spChg>
        <pc:spChg chg="del">
          <ac:chgData name="박윤지" userId="33e555ee-360e-4b2f-92dd-e525d647538d" providerId="ADAL" clId="{B4DB3184-F9B1-47AE-B0D1-89FF3E28E4B4}" dt="2022-04-28T10:00:29.752" v="4010" actId="478"/>
          <ac:spMkLst>
            <pc:docMk/>
            <pc:sldMk cId="575216768" sldId="396"/>
            <ac:spMk id="48" creationId="{D05937FA-39CE-4C02-BADB-43D25192E0E9}"/>
          </ac:spMkLst>
        </pc:spChg>
        <pc:picChg chg="mod">
          <ac:chgData name="박윤지" userId="33e555ee-360e-4b2f-92dd-e525d647538d" providerId="ADAL" clId="{B4DB3184-F9B1-47AE-B0D1-89FF3E28E4B4}" dt="2022-04-28T07:39:54.197" v="3992" actId="1038"/>
          <ac:picMkLst>
            <pc:docMk/>
            <pc:sldMk cId="575216768" sldId="396"/>
            <ac:picMk id="4" creationId="{50810042-A183-411F-9E38-F8E5E257D75B}"/>
          </ac:picMkLst>
        </pc:picChg>
        <pc:picChg chg="mod">
          <ac:chgData name="박윤지" userId="33e555ee-360e-4b2f-92dd-e525d647538d" providerId="ADAL" clId="{B4DB3184-F9B1-47AE-B0D1-89FF3E28E4B4}" dt="2022-04-29T02:08:08.441" v="5496" actId="14100"/>
          <ac:picMkLst>
            <pc:docMk/>
            <pc:sldMk cId="575216768" sldId="396"/>
            <ac:picMk id="5" creationId="{072AA542-FFCF-46E6-AA81-186066293E19}"/>
          </ac:picMkLst>
        </pc:picChg>
        <pc:cxnChg chg="add">
          <ac:chgData name="박윤지" userId="33e555ee-360e-4b2f-92dd-e525d647538d" providerId="ADAL" clId="{B4DB3184-F9B1-47AE-B0D1-89FF3E28E4B4}" dt="2022-04-28T10:00:29.920" v="4011"/>
          <ac:cxnSpMkLst>
            <pc:docMk/>
            <pc:sldMk cId="575216768" sldId="396"/>
            <ac:cxnSpMk id="23" creationId="{62AA0697-D3B4-46CE-A4A4-633B04B4A970}"/>
          </ac:cxnSpMkLst>
        </pc:cxnChg>
        <pc:cxnChg chg="del">
          <ac:chgData name="박윤지" userId="33e555ee-360e-4b2f-92dd-e525d647538d" providerId="ADAL" clId="{B4DB3184-F9B1-47AE-B0D1-89FF3E28E4B4}" dt="2022-04-28T10:00:29.752" v="4010" actId="478"/>
          <ac:cxnSpMkLst>
            <pc:docMk/>
            <pc:sldMk cId="575216768" sldId="396"/>
            <ac:cxnSpMk id="46" creationId="{8C12E4CF-02F9-42B4-BEE2-0D2A3EFEC403}"/>
          </ac:cxnSpMkLst>
        </pc:cxnChg>
      </pc:sldChg>
      <pc:sldChg chg="addSp delSp modSp add del">
        <pc:chgData name="박윤지" userId="33e555ee-360e-4b2f-92dd-e525d647538d" providerId="ADAL" clId="{B4DB3184-F9B1-47AE-B0D1-89FF3E28E4B4}" dt="2022-04-28T07:21:44.646" v="3852" actId="2696"/>
        <pc:sldMkLst>
          <pc:docMk/>
          <pc:sldMk cId="76376862" sldId="397"/>
        </pc:sldMkLst>
        <pc:spChg chg="mod">
          <ac:chgData name="박윤지" userId="33e555ee-360e-4b2f-92dd-e525d647538d" providerId="ADAL" clId="{B4DB3184-F9B1-47AE-B0D1-89FF3E28E4B4}" dt="2022-04-25T11:22:43.778" v="1708" actId="1076"/>
          <ac:spMkLst>
            <pc:docMk/>
            <pc:sldMk cId="76376862" sldId="397"/>
            <ac:spMk id="2" creationId="{4DB36410-B781-4569-B15E-BB59C840E816}"/>
          </ac:spMkLst>
        </pc:spChg>
        <pc:spChg chg="del">
          <ac:chgData name="박윤지" userId="33e555ee-360e-4b2f-92dd-e525d647538d" providerId="ADAL" clId="{B4DB3184-F9B1-47AE-B0D1-89FF3E28E4B4}" dt="2022-04-25T11:19:13.505" v="1682" actId="478"/>
          <ac:spMkLst>
            <pc:docMk/>
            <pc:sldMk cId="76376862" sldId="397"/>
            <ac:spMk id="19" creationId="{9E56BB5D-B76C-48C0-BEE2-6BF8B2DDBEF9}"/>
          </ac:spMkLst>
        </pc:spChg>
        <pc:spChg chg="del">
          <ac:chgData name="박윤지" userId="33e555ee-360e-4b2f-92dd-e525d647538d" providerId="ADAL" clId="{B4DB3184-F9B1-47AE-B0D1-89FF3E28E4B4}" dt="2022-04-25T11:19:04.709" v="1678" actId="478"/>
          <ac:spMkLst>
            <pc:docMk/>
            <pc:sldMk cId="76376862" sldId="397"/>
            <ac:spMk id="20" creationId="{7ED794C7-EFFD-45F1-A80A-53F93CCAAA75}"/>
          </ac:spMkLst>
        </pc:spChg>
        <pc:spChg chg="del">
          <ac:chgData name="박윤지" userId="33e555ee-360e-4b2f-92dd-e525d647538d" providerId="ADAL" clId="{B4DB3184-F9B1-47AE-B0D1-89FF3E28E4B4}" dt="2022-04-25T11:19:15.287" v="1684" actId="478"/>
          <ac:spMkLst>
            <pc:docMk/>
            <pc:sldMk cId="76376862" sldId="397"/>
            <ac:spMk id="21" creationId="{C6AE0553-CB92-4E57-9F4D-C592505BD1EF}"/>
          </ac:spMkLst>
        </pc:spChg>
        <pc:spChg chg="del">
          <ac:chgData name="박윤지" userId="33e555ee-360e-4b2f-92dd-e525d647538d" providerId="ADAL" clId="{B4DB3184-F9B1-47AE-B0D1-89FF3E28E4B4}" dt="2022-04-25T11:19:08.953" v="1680" actId="478"/>
          <ac:spMkLst>
            <pc:docMk/>
            <pc:sldMk cId="76376862" sldId="397"/>
            <ac:spMk id="22" creationId="{8CB290D5-ADE7-4C38-ACB7-B836A586A561}"/>
          </ac:spMkLst>
        </pc:spChg>
        <pc:spChg chg="del mod">
          <ac:chgData name="박윤지" userId="33e555ee-360e-4b2f-92dd-e525d647538d" providerId="ADAL" clId="{B4DB3184-F9B1-47AE-B0D1-89FF3E28E4B4}" dt="2022-04-25T11:19:12.473" v="1681" actId="478"/>
          <ac:spMkLst>
            <pc:docMk/>
            <pc:sldMk cId="76376862" sldId="397"/>
            <ac:spMk id="23" creationId="{377BD1CA-EB49-46E0-BFD5-020381BFFC67}"/>
          </ac:spMkLst>
        </pc:spChg>
        <pc:spChg chg="del">
          <ac:chgData name="박윤지" userId="33e555ee-360e-4b2f-92dd-e525d647538d" providerId="ADAL" clId="{B4DB3184-F9B1-47AE-B0D1-89FF3E28E4B4}" dt="2022-04-25T11:19:14.291" v="1683" actId="478"/>
          <ac:spMkLst>
            <pc:docMk/>
            <pc:sldMk cId="76376862" sldId="397"/>
            <ac:spMk id="24" creationId="{37145966-7FB3-49AA-A2E4-66AD83029C6A}"/>
          </ac:spMkLst>
        </pc:spChg>
        <pc:spChg chg="del mod">
          <ac:chgData name="박윤지" userId="33e555ee-360e-4b2f-92dd-e525d647538d" providerId="ADAL" clId="{B4DB3184-F9B1-47AE-B0D1-89FF3E28E4B4}" dt="2022-04-25T11:19:22.860" v="1688" actId="478"/>
          <ac:spMkLst>
            <pc:docMk/>
            <pc:sldMk cId="76376862" sldId="397"/>
            <ac:spMk id="27" creationId="{D4C05BA1-B47B-4A52-93BB-AF8A7C5DCE1D}"/>
          </ac:spMkLst>
        </pc:spChg>
        <pc:spChg chg="add del">
          <ac:chgData name="박윤지" userId="33e555ee-360e-4b2f-92dd-e525d647538d" providerId="ADAL" clId="{B4DB3184-F9B1-47AE-B0D1-89FF3E28E4B4}" dt="2022-04-25T11:19:00.585" v="1677"/>
          <ac:spMkLst>
            <pc:docMk/>
            <pc:sldMk cId="76376862" sldId="397"/>
            <ac:spMk id="28" creationId="{F254224D-BBD6-466D-9E69-E3C529E83D00}"/>
          </ac:spMkLst>
        </pc:spChg>
        <pc:spChg chg="add del">
          <ac:chgData name="박윤지" userId="33e555ee-360e-4b2f-92dd-e525d647538d" providerId="ADAL" clId="{B4DB3184-F9B1-47AE-B0D1-89FF3E28E4B4}" dt="2022-04-25T11:19:00.585" v="1677"/>
          <ac:spMkLst>
            <pc:docMk/>
            <pc:sldMk cId="76376862" sldId="397"/>
            <ac:spMk id="29" creationId="{903C3FB5-F666-477A-A49B-8CE4A146B02E}"/>
          </ac:spMkLst>
        </pc:spChg>
        <pc:spChg chg="add del">
          <ac:chgData name="박윤지" userId="33e555ee-360e-4b2f-92dd-e525d647538d" providerId="ADAL" clId="{B4DB3184-F9B1-47AE-B0D1-89FF3E28E4B4}" dt="2022-04-25T11:19:00.585" v="1677"/>
          <ac:spMkLst>
            <pc:docMk/>
            <pc:sldMk cId="76376862" sldId="397"/>
            <ac:spMk id="31" creationId="{ADB284B4-1BCE-4437-813C-04C294D640EE}"/>
          </ac:spMkLst>
        </pc:spChg>
        <pc:spChg chg="add del">
          <ac:chgData name="박윤지" userId="33e555ee-360e-4b2f-92dd-e525d647538d" providerId="ADAL" clId="{B4DB3184-F9B1-47AE-B0D1-89FF3E28E4B4}" dt="2022-04-25T11:19:00.585" v="1677"/>
          <ac:spMkLst>
            <pc:docMk/>
            <pc:sldMk cId="76376862" sldId="397"/>
            <ac:spMk id="32" creationId="{0FD13042-80CB-4195-8EC3-6293D1DF812F}"/>
          </ac:spMkLst>
        </pc:spChg>
        <pc:spChg chg="add del">
          <ac:chgData name="박윤지" userId="33e555ee-360e-4b2f-92dd-e525d647538d" providerId="ADAL" clId="{B4DB3184-F9B1-47AE-B0D1-89FF3E28E4B4}" dt="2022-04-25T11:19:00.585" v="1677"/>
          <ac:spMkLst>
            <pc:docMk/>
            <pc:sldMk cId="76376862" sldId="397"/>
            <ac:spMk id="33" creationId="{C41D1EE6-0BE4-4B52-AB85-3650B24D7631}"/>
          </ac:spMkLst>
        </pc:spChg>
        <pc:spChg chg="del">
          <ac:chgData name="박윤지" userId="33e555ee-360e-4b2f-92dd-e525d647538d" providerId="ADAL" clId="{B4DB3184-F9B1-47AE-B0D1-89FF3E28E4B4}" dt="2022-04-25T11:19:19.895" v="1687" actId="478"/>
          <ac:spMkLst>
            <pc:docMk/>
            <pc:sldMk cId="76376862" sldId="397"/>
            <ac:spMk id="35" creationId="{776CF442-A1D8-4EE4-8BCC-2A5CB29147B8}"/>
          </ac:spMkLst>
        </pc:spChg>
        <pc:spChg chg="del">
          <ac:chgData name="박윤지" userId="33e555ee-360e-4b2f-92dd-e525d647538d" providerId="ADAL" clId="{B4DB3184-F9B1-47AE-B0D1-89FF3E28E4B4}" dt="2022-04-25T11:19:16.682" v="1685" actId="478"/>
          <ac:spMkLst>
            <pc:docMk/>
            <pc:sldMk cId="76376862" sldId="397"/>
            <ac:spMk id="36" creationId="{490F8766-3235-492C-926E-9CA1BD1B67B7}"/>
          </ac:spMkLst>
        </pc:spChg>
        <pc:spChg chg="add del">
          <ac:chgData name="박윤지" userId="33e555ee-360e-4b2f-92dd-e525d647538d" providerId="ADAL" clId="{B4DB3184-F9B1-47AE-B0D1-89FF3E28E4B4}" dt="2022-04-25T11:19:00.585" v="1677"/>
          <ac:spMkLst>
            <pc:docMk/>
            <pc:sldMk cId="76376862" sldId="397"/>
            <ac:spMk id="37" creationId="{0F091CA3-A9A1-4EC3-ABEF-D4500D2C9A4E}"/>
          </ac:spMkLst>
        </pc:spChg>
        <pc:spChg chg="add del">
          <ac:chgData name="박윤지" userId="33e555ee-360e-4b2f-92dd-e525d647538d" providerId="ADAL" clId="{B4DB3184-F9B1-47AE-B0D1-89FF3E28E4B4}" dt="2022-04-25T11:19:00.585" v="1677"/>
          <ac:spMkLst>
            <pc:docMk/>
            <pc:sldMk cId="76376862" sldId="397"/>
            <ac:spMk id="38" creationId="{30F28867-58FC-47AE-A0DF-7505937AE887}"/>
          </ac:spMkLst>
        </pc:spChg>
        <pc:spChg chg="add del">
          <ac:chgData name="박윤지" userId="33e555ee-360e-4b2f-92dd-e525d647538d" providerId="ADAL" clId="{B4DB3184-F9B1-47AE-B0D1-89FF3E28E4B4}" dt="2022-04-25T11:19:00.585" v="1677"/>
          <ac:spMkLst>
            <pc:docMk/>
            <pc:sldMk cId="76376862" sldId="397"/>
            <ac:spMk id="41" creationId="{E21CEE6D-C8FF-4236-9E83-5CBA57DA3730}"/>
          </ac:spMkLst>
        </pc:spChg>
        <pc:spChg chg="add del">
          <ac:chgData name="박윤지" userId="33e555ee-360e-4b2f-92dd-e525d647538d" providerId="ADAL" clId="{B4DB3184-F9B1-47AE-B0D1-89FF3E28E4B4}" dt="2022-04-25T11:19:00.585" v="1677"/>
          <ac:spMkLst>
            <pc:docMk/>
            <pc:sldMk cId="76376862" sldId="397"/>
            <ac:spMk id="42" creationId="{103F273E-694B-4B2A-BD7C-EEDAC4CC95DD}"/>
          </ac:spMkLst>
        </pc:spChg>
        <pc:spChg chg="add del">
          <ac:chgData name="박윤지" userId="33e555ee-360e-4b2f-92dd-e525d647538d" providerId="ADAL" clId="{B4DB3184-F9B1-47AE-B0D1-89FF3E28E4B4}" dt="2022-04-25T11:19:00.585" v="1677"/>
          <ac:spMkLst>
            <pc:docMk/>
            <pc:sldMk cId="76376862" sldId="397"/>
            <ac:spMk id="46" creationId="{8CB985AF-4DCB-4E4D-A284-66067FF3FE66}"/>
          </ac:spMkLst>
        </pc:spChg>
        <pc:spChg chg="add del">
          <ac:chgData name="박윤지" userId="33e555ee-360e-4b2f-92dd-e525d647538d" providerId="ADAL" clId="{B4DB3184-F9B1-47AE-B0D1-89FF3E28E4B4}" dt="2022-04-25T11:19:00.585" v="1677"/>
          <ac:spMkLst>
            <pc:docMk/>
            <pc:sldMk cId="76376862" sldId="397"/>
            <ac:spMk id="47" creationId="{9A68B873-063B-4F1F-B580-D78D0C1FA416}"/>
          </ac:spMkLst>
        </pc:spChg>
        <pc:spChg chg="add del">
          <ac:chgData name="박윤지" userId="33e555ee-360e-4b2f-92dd-e525d647538d" providerId="ADAL" clId="{B4DB3184-F9B1-47AE-B0D1-89FF3E28E4B4}" dt="2022-04-25T11:19:00.585" v="1677"/>
          <ac:spMkLst>
            <pc:docMk/>
            <pc:sldMk cId="76376862" sldId="397"/>
            <ac:spMk id="48" creationId="{CAFEE474-B95D-4D98-8927-50DE3DE7CF72}"/>
          </ac:spMkLst>
        </pc:spChg>
        <pc:spChg chg="add del">
          <ac:chgData name="박윤지" userId="33e555ee-360e-4b2f-92dd-e525d647538d" providerId="ADAL" clId="{B4DB3184-F9B1-47AE-B0D1-89FF3E28E4B4}" dt="2022-04-25T11:19:00.585" v="1677"/>
          <ac:spMkLst>
            <pc:docMk/>
            <pc:sldMk cId="76376862" sldId="397"/>
            <ac:spMk id="49" creationId="{ADA504B4-813E-4971-9319-ABB5620315A6}"/>
          </ac:spMkLst>
        </pc:spChg>
        <pc:spChg chg="add del">
          <ac:chgData name="박윤지" userId="33e555ee-360e-4b2f-92dd-e525d647538d" providerId="ADAL" clId="{B4DB3184-F9B1-47AE-B0D1-89FF3E28E4B4}" dt="2022-04-25T11:19:00.585" v="1677"/>
          <ac:spMkLst>
            <pc:docMk/>
            <pc:sldMk cId="76376862" sldId="397"/>
            <ac:spMk id="50" creationId="{D331F95B-474D-4300-A0BE-79246079CC01}"/>
          </ac:spMkLst>
        </pc:spChg>
        <pc:spChg chg="add del">
          <ac:chgData name="박윤지" userId="33e555ee-360e-4b2f-92dd-e525d647538d" providerId="ADAL" clId="{B4DB3184-F9B1-47AE-B0D1-89FF3E28E4B4}" dt="2022-04-25T11:19:00.585" v="1677"/>
          <ac:spMkLst>
            <pc:docMk/>
            <pc:sldMk cId="76376862" sldId="397"/>
            <ac:spMk id="51" creationId="{862B3313-F183-49C5-8C12-D1C7886C1D87}"/>
          </ac:spMkLst>
        </pc:spChg>
        <pc:spChg chg="add del">
          <ac:chgData name="박윤지" userId="33e555ee-360e-4b2f-92dd-e525d647538d" providerId="ADAL" clId="{B4DB3184-F9B1-47AE-B0D1-89FF3E28E4B4}" dt="2022-04-25T11:19:00.585" v="1677"/>
          <ac:spMkLst>
            <pc:docMk/>
            <pc:sldMk cId="76376862" sldId="397"/>
            <ac:spMk id="52" creationId="{ABE4CB73-2398-4C21-8152-C7927ACDB45F}"/>
          </ac:spMkLst>
        </pc:spChg>
        <pc:spChg chg="add del">
          <ac:chgData name="박윤지" userId="33e555ee-360e-4b2f-92dd-e525d647538d" providerId="ADAL" clId="{B4DB3184-F9B1-47AE-B0D1-89FF3E28E4B4}" dt="2022-04-25T11:19:33.900" v="1696" actId="478"/>
          <ac:spMkLst>
            <pc:docMk/>
            <pc:sldMk cId="76376862" sldId="397"/>
            <ac:spMk id="53" creationId="{8AA367A6-B354-431A-B8EA-983F4B131815}"/>
          </ac:spMkLst>
        </pc:spChg>
        <pc:spChg chg="add">
          <ac:chgData name="박윤지" userId="33e555ee-360e-4b2f-92dd-e525d647538d" providerId="ADAL" clId="{B4DB3184-F9B1-47AE-B0D1-89FF3E28E4B4}" dt="2022-04-25T11:19:24.494" v="1689"/>
          <ac:spMkLst>
            <pc:docMk/>
            <pc:sldMk cId="76376862" sldId="397"/>
            <ac:spMk id="54" creationId="{349D1189-8839-4975-B3C6-C91286D7CE1F}"/>
          </ac:spMkLst>
        </pc:spChg>
        <pc:spChg chg="add mod">
          <ac:chgData name="박윤지" userId="33e555ee-360e-4b2f-92dd-e525d647538d" providerId="ADAL" clId="{B4DB3184-F9B1-47AE-B0D1-89FF3E28E4B4}" dt="2022-04-27T00:21:59.650" v="2960" actId="20577"/>
          <ac:spMkLst>
            <pc:docMk/>
            <pc:sldMk cId="76376862" sldId="397"/>
            <ac:spMk id="56" creationId="{4C30BC7F-9D70-41BC-8E7F-0964ABCB20AC}"/>
          </ac:spMkLst>
        </pc:spChg>
        <pc:spChg chg="add">
          <ac:chgData name="박윤지" userId="33e555ee-360e-4b2f-92dd-e525d647538d" providerId="ADAL" clId="{B4DB3184-F9B1-47AE-B0D1-89FF3E28E4B4}" dt="2022-04-25T11:19:24.494" v="1689"/>
          <ac:spMkLst>
            <pc:docMk/>
            <pc:sldMk cId="76376862" sldId="397"/>
            <ac:spMk id="57" creationId="{30E2E358-2B2B-4168-91F3-3BB050D14ED4}"/>
          </ac:spMkLst>
        </pc:spChg>
        <pc:spChg chg="add del">
          <ac:chgData name="박윤지" userId="33e555ee-360e-4b2f-92dd-e525d647538d" providerId="ADAL" clId="{B4DB3184-F9B1-47AE-B0D1-89FF3E28E4B4}" dt="2022-04-25T11:19:34.377" v="1697" actId="478"/>
          <ac:spMkLst>
            <pc:docMk/>
            <pc:sldMk cId="76376862" sldId="397"/>
            <ac:spMk id="58" creationId="{D6511974-8EC1-4817-BD76-4FDA63D31418}"/>
          </ac:spMkLst>
        </pc:spChg>
        <pc:spChg chg="add del">
          <ac:chgData name="박윤지" userId="33e555ee-360e-4b2f-92dd-e525d647538d" providerId="ADAL" clId="{B4DB3184-F9B1-47AE-B0D1-89FF3E28E4B4}" dt="2022-04-25T11:19:29.664" v="1691" actId="478"/>
          <ac:spMkLst>
            <pc:docMk/>
            <pc:sldMk cId="76376862" sldId="397"/>
            <ac:spMk id="59" creationId="{2D759D30-C293-4C14-9FDC-72BFBFFA4F34}"/>
          </ac:spMkLst>
        </pc:spChg>
        <pc:spChg chg="add del">
          <ac:chgData name="박윤지" userId="33e555ee-360e-4b2f-92dd-e525d647538d" providerId="ADAL" clId="{B4DB3184-F9B1-47AE-B0D1-89FF3E28E4B4}" dt="2022-04-25T11:19:27.699" v="1690" actId="478"/>
          <ac:spMkLst>
            <pc:docMk/>
            <pc:sldMk cId="76376862" sldId="397"/>
            <ac:spMk id="60" creationId="{97944CE7-AC5F-4F83-A1AF-D1876E4C2946}"/>
          </ac:spMkLst>
        </pc:spChg>
        <pc:spChg chg="add del">
          <ac:chgData name="박윤지" userId="33e555ee-360e-4b2f-92dd-e525d647538d" providerId="ADAL" clId="{B4DB3184-F9B1-47AE-B0D1-89FF3E28E4B4}" dt="2022-04-25T11:19:30.586" v="1692" actId="478"/>
          <ac:spMkLst>
            <pc:docMk/>
            <pc:sldMk cId="76376862" sldId="397"/>
            <ac:spMk id="61" creationId="{79240F65-AF86-4701-9AD3-FFC28FB383EF}"/>
          </ac:spMkLst>
        </pc:spChg>
        <pc:spChg chg="add del">
          <ac:chgData name="박윤지" userId="33e555ee-360e-4b2f-92dd-e525d647538d" providerId="ADAL" clId="{B4DB3184-F9B1-47AE-B0D1-89FF3E28E4B4}" dt="2022-04-25T11:19:33.356" v="1695" actId="478"/>
          <ac:spMkLst>
            <pc:docMk/>
            <pc:sldMk cId="76376862" sldId="397"/>
            <ac:spMk id="62" creationId="{1127F52C-BF21-4C60-9380-931A4BBF064E}"/>
          </ac:spMkLst>
        </pc:spChg>
        <pc:spChg chg="add del mod">
          <ac:chgData name="박윤지" userId="33e555ee-360e-4b2f-92dd-e525d647538d" providerId="ADAL" clId="{B4DB3184-F9B1-47AE-B0D1-89FF3E28E4B4}" dt="2022-04-25T11:19:32.470" v="1694" actId="478"/>
          <ac:spMkLst>
            <pc:docMk/>
            <pc:sldMk cId="76376862" sldId="397"/>
            <ac:spMk id="63" creationId="{2A840635-DED0-49C4-8F30-D5DC9347D1F2}"/>
          </ac:spMkLst>
        </pc:spChg>
        <pc:spChg chg="add">
          <ac:chgData name="박윤지" userId="33e555ee-360e-4b2f-92dd-e525d647538d" providerId="ADAL" clId="{B4DB3184-F9B1-47AE-B0D1-89FF3E28E4B4}" dt="2022-04-25T11:19:24.494" v="1689"/>
          <ac:spMkLst>
            <pc:docMk/>
            <pc:sldMk cId="76376862" sldId="397"/>
            <ac:spMk id="64" creationId="{F5F01BCC-F458-4BC8-A573-4653CEF9F08A}"/>
          </ac:spMkLst>
        </pc:spChg>
        <pc:spChg chg="add">
          <ac:chgData name="박윤지" userId="33e555ee-360e-4b2f-92dd-e525d647538d" providerId="ADAL" clId="{B4DB3184-F9B1-47AE-B0D1-89FF3E28E4B4}" dt="2022-04-25T11:19:24.494" v="1689"/>
          <ac:spMkLst>
            <pc:docMk/>
            <pc:sldMk cId="76376862" sldId="397"/>
            <ac:spMk id="65" creationId="{6BE57726-8D6E-4B03-A4DE-07C509EC45B9}"/>
          </ac:spMkLst>
        </pc:spChg>
        <pc:spChg chg="add">
          <ac:chgData name="박윤지" userId="33e555ee-360e-4b2f-92dd-e525d647538d" providerId="ADAL" clId="{B4DB3184-F9B1-47AE-B0D1-89FF3E28E4B4}" dt="2022-04-25T11:19:24.494" v="1689"/>
          <ac:spMkLst>
            <pc:docMk/>
            <pc:sldMk cId="76376862" sldId="397"/>
            <ac:spMk id="66" creationId="{E2253385-39E0-4173-AAD6-F12C20E40BF7}"/>
          </ac:spMkLst>
        </pc:spChg>
        <pc:spChg chg="add">
          <ac:chgData name="박윤지" userId="33e555ee-360e-4b2f-92dd-e525d647538d" providerId="ADAL" clId="{B4DB3184-F9B1-47AE-B0D1-89FF3E28E4B4}" dt="2022-04-25T11:19:24.494" v="1689"/>
          <ac:spMkLst>
            <pc:docMk/>
            <pc:sldMk cId="76376862" sldId="397"/>
            <ac:spMk id="67" creationId="{A6E3A5C0-7763-416F-A430-C936E3D02004}"/>
          </ac:spMkLst>
        </pc:spChg>
        <pc:spChg chg="add">
          <ac:chgData name="박윤지" userId="33e555ee-360e-4b2f-92dd-e525d647538d" providerId="ADAL" clId="{B4DB3184-F9B1-47AE-B0D1-89FF3E28E4B4}" dt="2022-04-25T11:19:24.494" v="1689"/>
          <ac:spMkLst>
            <pc:docMk/>
            <pc:sldMk cId="76376862" sldId="397"/>
            <ac:spMk id="68" creationId="{F997ECC8-0AFD-4258-BDC4-47FDD392B543}"/>
          </ac:spMkLst>
        </pc:spChg>
        <pc:spChg chg="add">
          <ac:chgData name="박윤지" userId="33e555ee-360e-4b2f-92dd-e525d647538d" providerId="ADAL" clId="{B4DB3184-F9B1-47AE-B0D1-89FF3E28E4B4}" dt="2022-04-25T11:19:24.494" v="1689"/>
          <ac:spMkLst>
            <pc:docMk/>
            <pc:sldMk cId="76376862" sldId="397"/>
            <ac:spMk id="69" creationId="{0F9B0EE5-4778-4802-A350-1FB55ACD48A0}"/>
          </ac:spMkLst>
        </pc:spChg>
        <pc:spChg chg="add mod">
          <ac:chgData name="박윤지" userId="33e555ee-360e-4b2f-92dd-e525d647538d" providerId="ADAL" clId="{B4DB3184-F9B1-47AE-B0D1-89FF3E28E4B4}" dt="2022-04-26T04:35:30.584" v="2043" actId="1076"/>
          <ac:spMkLst>
            <pc:docMk/>
            <pc:sldMk cId="76376862" sldId="397"/>
            <ac:spMk id="72" creationId="{A0FB3353-9B34-4585-A9D6-9ECBEE64800C}"/>
          </ac:spMkLst>
        </pc:spChg>
        <pc:picChg chg="add del mod">
          <ac:chgData name="박윤지" userId="33e555ee-360e-4b2f-92dd-e525d647538d" providerId="ADAL" clId="{B4DB3184-F9B1-47AE-B0D1-89FF3E28E4B4}" dt="2022-04-28T07:11:24.192" v="3745" actId="478"/>
          <ac:picMkLst>
            <pc:docMk/>
            <pc:sldMk cId="76376862" sldId="397"/>
            <ac:picMk id="22" creationId="{3396B9A2-E812-4A44-9191-EAB7DAAECF47}"/>
          </ac:picMkLst>
        </pc:picChg>
        <pc:picChg chg="add del mod">
          <ac:chgData name="박윤지" userId="33e555ee-360e-4b2f-92dd-e525d647538d" providerId="ADAL" clId="{B4DB3184-F9B1-47AE-B0D1-89FF3E28E4B4}" dt="2022-04-25T11:21:08.680" v="1703" actId="478"/>
          <ac:picMkLst>
            <pc:docMk/>
            <pc:sldMk cId="76376862" sldId="397"/>
            <ac:picMk id="25" creationId="{B3516D6F-CEB7-4854-8B03-D2278840703F}"/>
          </ac:picMkLst>
        </pc:picChg>
        <pc:picChg chg="add del mod">
          <ac:chgData name="박윤지" userId="33e555ee-360e-4b2f-92dd-e525d647538d" providerId="ADAL" clId="{B4DB3184-F9B1-47AE-B0D1-89FF3E28E4B4}" dt="2022-04-25T11:21:09.163" v="1704" actId="478"/>
          <ac:picMkLst>
            <pc:docMk/>
            <pc:sldMk cId="76376862" sldId="397"/>
            <ac:picMk id="26" creationId="{775F8D4B-E995-4B0C-AD77-71933CDADE3F}"/>
          </ac:picMkLst>
        </pc:picChg>
        <pc:picChg chg="add">
          <ac:chgData name="박윤지" userId="33e555ee-360e-4b2f-92dd-e525d647538d" providerId="ADAL" clId="{B4DB3184-F9B1-47AE-B0D1-89FF3E28E4B4}" dt="2022-04-25T11:22:20.325" v="1705"/>
          <ac:picMkLst>
            <pc:docMk/>
            <pc:sldMk cId="76376862" sldId="397"/>
            <ac:picMk id="70" creationId="{BB3BF90C-88B7-4F9C-B706-3C99218658AF}"/>
          </ac:picMkLst>
        </pc:picChg>
        <pc:picChg chg="add">
          <ac:chgData name="박윤지" userId="33e555ee-360e-4b2f-92dd-e525d647538d" providerId="ADAL" clId="{B4DB3184-F9B1-47AE-B0D1-89FF3E28E4B4}" dt="2022-04-25T11:22:20.325" v="1705"/>
          <ac:picMkLst>
            <pc:docMk/>
            <pc:sldMk cId="76376862" sldId="397"/>
            <ac:picMk id="71" creationId="{6E8B2993-9FBB-4C7E-B7D2-CE2A8EF57D7A}"/>
          </ac:picMkLst>
        </pc:picChg>
        <pc:cxnChg chg="add del">
          <ac:chgData name="박윤지" userId="33e555ee-360e-4b2f-92dd-e525d647538d" providerId="ADAL" clId="{B4DB3184-F9B1-47AE-B0D1-89FF3E28E4B4}" dt="2022-04-25T11:19:00.585" v="1677"/>
          <ac:cxnSpMkLst>
            <pc:docMk/>
            <pc:sldMk cId="76376862" sldId="397"/>
            <ac:cxnSpMk id="30" creationId="{B330D479-8A22-41B3-A165-8A4A720D9846}"/>
          </ac:cxnSpMkLst>
        </pc:cxnChg>
        <pc:cxnChg chg="del">
          <ac:chgData name="박윤지" userId="33e555ee-360e-4b2f-92dd-e525d647538d" providerId="ADAL" clId="{B4DB3184-F9B1-47AE-B0D1-89FF3E28E4B4}" dt="2022-04-25T11:19:17.322" v="1686" actId="478"/>
          <ac:cxnSpMkLst>
            <pc:docMk/>
            <pc:sldMk cId="76376862" sldId="397"/>
            <ac:cxnSpMk id="34" creationId="{3436301A-0C7F-4824-90A7-4D3C513016EC}"/>
          </ac:cxnSpMkLst>
        </pc:cxnChg>
        <pc:cxnChg chg="add">
          <ac:chgData name="박윤지" userId="33e555ee-360e-4b2f-92dd-e525d647538d" providerId="ADAL" clId="{B4DB3184-F9B1-47AE-B0D1-89FF3E28E4B4}" dt="2022-04-25T11:19:24.494" v="1689"/>
          <ac:cxnSpMkLst>
            <pc:docMk/>
            <pc:sldMk cId="76376862" sldId="397"/>
            <ac:cxnSpMk id="55" creationId="{384425A1-2F7A-4B70-8059-404D1CFFE721}"/>
          </ac:cxnSpMkLst>
        </pc:cxnChg>
      </pc:sldChg>
      <pc:sldChg chg="addSp delSp modSp del ord">
        <pc:chgData name="박윤지" userId="33e555ee-360e-4b2f-92dd-e525d647538d" providerId="ADAL" clId="{B4DB3184-F9B1-47AE-B0D1-89FF3E28E4B4}" dt="2022-04-29T05:20:31.656" v="5838" actId="2696"/>
        <pc:sldMkLst>
          <pc:docMk/>
          <pc:sldMk cId="3242158387" sldId="399"/>
        </pc:sldMkLst>
        <pc:spChg chg="del">
          <ac:chgData name="박윤지" userId="33e555ee-360e-4b2f-92dd-e525d647538d" providerId="ADAL" clId="{B4DB3184-F9B1-47AE-B0D1-89FF3E28E4B4}" dt="2022-04-26T12:30:48.578" v="2814" actId="478"/>
          <ac:spMkLst>
            <pc:docMk/>
            <pc:sldMk cId="3242158387" sldId="399"/>
            <ac:spMk id="13" creationId="{89D0E7B0-113C-45B5-9F68-DB66D34A8E6B}"/>
          </ac:spMkLst>
        </pc:spChg>
        <pc:spChg chg="del">
          <ac:chgData name="박윤지" userId="33e555ee-360e-4b2f-92dd-e525d647538d" providerId="ADAL" clId="{B4DB3184-F9B1-47AE-B0D1-89FF3E28E4B4}" dt="2022-04-26T12:30:48.578" v="2814" actId="478"/>
          <ac:spMkLst>
            <pc:docMk/>
            <pc:sldMk cId="3242158387" sldId="399"/>
            <ac:spMk id="14" creationId="{8B172191-A77F-45FF-95F2-F538D4A2E784}"/>
          </ac:spMkLst>
        </pc:spChg>
        <pc:spChg chg="add del">
          <ac:chgData name="박윤지" userId="33e555ee-360e-4b2f-92dd-e525d647538d" providerId="ADAL" clId="{B4DB3184-F9B1-47AE-B0D1-89FF3E28E4B4}" dt="2022-04-26T12:30:48.578" v="2814" actId="478"/>
          <ac:spMkLst>
            <pc:docMk/>
            <pc:sldMk cId="3242158387" sldId="399"/>
            <ac:spMk id="16" creationId="{F45CDE9C-3559-46A9-B5CE-7DC6EED5E7D3}"/>
          </ac:spMkLst>
        </pc:spChg>
        <pc:spChg chg="add del">
          <ac:chgData name="박윤지" userId="33e555ee-360e-4b2f-92dd-e525d647538d" providerId="ADAL" clId="{B4DB3184-F9B1-47AE-B0D1-89FF3E28E4B4}" dt="2022-04-26T12:30:48.578" v="2814" actId="478"/>
          <ac:spMkLst>
            <pc:docMk/>
            <pc:sldMk cId="3242158387" sldId="399"/>
            <ac:spMk id="17" creationId="{8AB49DF5-2DD5-4E42-81C6-DDA2B300C4A5}"/>
          </ac:spMkLst>
        </pc:spChg>
        <pc:spChg chg="add del">
          <ac:chgData name="박윤지" userId="33e555ee-360e-4b2f-92dd-e525d647538d" providerId="ADAL" clId="{B4DB3184-F9B1-47AE-B0D1-89FF3E28E4B4}" dt="2022-04-26T12:30:48.578" v="2814" actId="478"/>
          <ac:spMkLst>
            <pc:docMk/>
            <pc:sldMk cId="3242158387" sldId="399"/>
            <ac:spMk id="18" creationId="{DC58A658-E11D-4FEF-90CE-14A51DA43572}"/>
          </ac:spMkLst>
        </pc:spChg>
        <pc:spChg chg="add del">
          <ac:chgData name="박윤지" userId="33e555ee-360e-4b2f-92dd-e525d647538d" providerId="ADAL" clId="{B4DB3184-F9B1-47AE-B0D1-89FF3E28E4B4}" dt="2022-04-26T12:30:48.578" v="2814" actId="478"/>
          <ac:spMkLst>
            <pc:docMk/>
            <pc:sldMk cId="3242158387" sldId="399"/>
            <ac:spMk id="19" creationId="{8EAC0BDA-5A1E-4928-BF1F-9A36863F12DB}"/>
          </ac:spMkLst>
        </pc:spChg>
        <pc:spChg chg="add del">
          <ac:chgData name="박윤지" userId="33e555ee-360e-4b2f-92dd-e525d647538d" providerId="ADAL" clId="{B4DB3184-F9B1-47AE-B0D1-89FF3E28E4B4}" dt="2022-04-26T12:30:48.578" v="2814" actId="478"/>
          <ac:spMkLst>
            <pc:docMk/>
            <pc:sldMk cId="3242158387" sldId="399"/>
            <ac:spMk id="20" creationId="{01B61A62-A26C-41F5-9ACC-71FCD8B5273E}"/>
          </ac:spMkLst>
        </pc:spChg>
        <pc:spChg chg="add del">
          <ac:chgData name="박윤지" userId="33e555ee-360e-4b2f-92dd-e525d647538d" providerId="ADAL" clId="{B4DB3184-F9B1-47AE-B0D1-89FF3E28E4B4}" dt="2022-04-26T12:30:48.578" v="2814" actId="478"/>
          <ac:spMkLst>
            <pc:docMk/>
            <pc:sldMk cId="3242158387" sldId="399"/>
            <ac:spMk id="21" creationId="{FDE54019-7F39-4939-A242-3BC2EC7BFC51}"/>
          </ac:spMkLst>
        </pc:spChg>
        <pc:spChg chg="add">
          <ac:chgData name="박윤지" userId="33e555ee-360e-4b2f-92dd-e525d647538d" providerId="ADAL" clId="{B4DB3184-F9B1-47AE-B0D1-89FF3E28E4B4}" dt="2022-04-26T12:30:49.527" v="2815"/>
          <ac:spMkLst>
            <pc:docMk/>
            <pc:sldMk cId="3242158387" sldId="399"/>
            <ac:spMk id="22" creationId="{72B3DE4A-76A1-4AD0-BCFB-BD2266536D80}"/>
          </ac:spMkLst>
        </pc:spChg>
        <pc:spChg chg="add">
          <ac:chgData name="박윤지" userId="33e555ee-360e-4b2f-92dd-e525d647538d" providerId="ADAL" clId="{B4DB3184-F9B1-47AE-B0D1-89FF3E28E4B4}" dt="2022-04-26T12:30:49.527" v="2815"/>
          <ac:spMkLst>
            <pc:docMk/>
            <pc:sldMk cId="3242158387" sldId="399"/>
            <ac:spMk id="23" creationId="{42F2FCDF-3C79-4F16-BA31-5531DA11E31D}"/>
          </ac:spMkLst>
        </pc:spChg>
        <pc:spChg chg="add">
          <ac:chgData name="박윤지" userId="33e555ee-360e-4b2f-92dd-e525d647538d" providerId="ADAL" clId="{B4DB3184-F9B1-47AE-B0D1-89FF3E28E4B4}" dt="2022-04-26T12:30:49.527" v="2815"/>
          <ac:spMkLst>
            <pc:docMk/>
            <pc:sldMk cId="3242158387" sldId="399"/>
            <ac:spMk id="24" creationId="{35BF4A05-AA60-41AA-BBD1-214CF27E1FEB}"/>
          </ac:spMkLst>
        </pc:spChg>
        <pc:spChg chg="add">
          <ac:chgData name="박윤지" userId="33e555ee-360e-4b2f-92dd-e525d647538d" providerId="ADAL" clId="{B4DB3184-F9B1-47AE-B0D1-89FF3E28E4B4}" dt="2022-04-26T12:30:49.527" v="2815"/>
          <ac:spMkLst>
            <pc:docMk/>
            <pc:sldMk cId="3242158387" sldId="399"/>
            <ac:spMk id="25" creationId="{1ADBD9FE-4867-49F9-8551-CFAA72F9C33F}"/>
          </ac:spMkLst>
        </pc:spChg>
        <pc:spChg chg="add">
          <ac:chgData name="박윤지" userId="33e555ee-360e-4b2f-92dd-e525d647538d" providerId="ADAL" clId="{B4DB3184-F9B1-47AE-B0D1-89FF3E28E4B4}" dt="2022-04-26T12:30:49.527" v="2815"/>
          <ac:spMkLst>
            <pc:docMk/>
            <pc:sldMk cId="3242158387" sldId="399"/>
            <ac:spMk id="26" creationId="{5CE685F4-87F0-4F71-B374-A0A8AE951717}"/>
          </ac:spMkLst>
        </pc:spChg>
        <pc:spChg chg="add">
          <ac:chgData name="박윤지" userId="33e555ee-360e-4b2f-92dd-e525d647538d" providerId="ADAL" clId="{B4DB3184-F9B1-47AE-B0D1-89FF3E28E4B4}" dt="2022-04-26T12:30:49.527" v="2815"/>
          <ac:spMkLst>
            <pc:docMk/>
            <pc:sldMk cId="3242158387" sldId="399"/>
            <ac:spMk id="27" creationId="{CFCC8707-97CF-42A2-8D45-E83CA10DEF4F}"/>
          </ac:spMkLst>
        </pc:spChg>
        <pc:spChg chg="del">
          <ac:chgData name="박윤지" userId="33e555ee-360e-4b2f-92dd-e525d647538d" providerId="ADAL" clId="{B4DB3184-F9B1-47AE-B0D1-89FF3E28E4B4}" dt="2022-04-26T12:30:48.578" v="2814" actId="478"/>
          <ac:spMkLst>
            <pc:docMk/>
            <pc:sldMk cId="3242158387" sldId="399"/>
            <ac:spMk id="61" creationId="{14658932-C61B-47CE-B25C-8A073781AB68}"/>
          </ac:spMkLst>
        </pc:spChg>
        <pc:spChg chg="del">
          <ac:chgData name="박윤지" userId="33e555ee-360e-4b2f-92dd-e525d647538d" providerId="ADAL" clId="{B4DB3184-F9B1-47AE-B0D1-89FF3E28E4B4}" dt="2022-04-26T12:30:48.578" v="2814" actId="478"/>
          <ac:spMkLst>
            <pc:docMk/>
            <pc:sldMk cId="3242158387" sldId="399"/>
            <ac:spMk id="64" creationId="{F8C50D2F-4A2E-44A7-9BE0-9C98196D6284}"/>
          </ac:spMkLst>
        </pc:spChg>
        <pc:spChg chg="mod">
          <ac:chgData name="박윤지" userId="33e555ee-360e-4b2f-92dd-e525d647538d" providerId="ADAL" clId="{B4DB3184-F9B1-47AE-B0D1-89FF3E28E4B4}" dt="2022-04-27T01:13:58.600" v="3002" actId="20577"/>
          <ac:spMkLst>
            <pc:docMk/>
            <pc:sldMk cId="3242158387" sldId="399"/>
            <ac:spMk id="68" creationId="{976D53E6-E6B2-43AB-9015-9D985E113F84}"/>
          </ac:spMkLst>
        </pc:spChg>
        <pc:spChg chg="del">
          <ac:chgData name="박윤지" userId="33e555ee-360e-4b2f-92dd-e525d647538d" providerId="ADAL" clId="{B4DB3184-F9B1-47AE-B0D1-89FF3E28E4B4}" dt="2022-04-26T12:30:48.578" v="2814" actId="478"/>
          <ac:spMkLst>
            <pc:docMk/>
            <pc:sldMk cId="3242158387" sldId="399"/>
            <ac:spMk id="70" creationId="{FFA4E7B5-A002-4202-8127-A0FEDB77A821}"/>
          </ac:spMkLst>
        </pc:spChg>
        <pc:spChg chg="del">
          <ac:chgData name="박윤지" userId="33e555ee-360e-4b2f-92dd-e525d647538d" providerId="ADAL" clId="{B4DB3184-F9B1-47AE-B0D1-89FF3E28E4B4}" dt="2022-04-26T12:30:48.578" v="2814" actId="478"/>
          <ac:spMkLst>
            <pc:docMk/>
            <pc:sldMk cId="3242158387" sldId="399"/>
            <ac:spMk id="71" creationId="{8B7F3D53-AB04-4392-BCDF-95F0E81792EE}"/>
          </ac:spMkLst>
        </pc:spChg>
      </pc:sldChg>
      <pc:sldChg chg="addSp delSp modSp del ord">
        <pc:chgData name="박윤지" userId="33e555ee-360e-4b2f-92dd-e525d647538d" providerId="ADAL" clId="{B4DB3184-F9B1-47AE-B0D1-89FF3E28E4B4}" dt="2022-04-28T07:21:47.457" v="3853" actId="2696"/>
        <pc:sldMkLst>
          <pc:docMk/>
          <pc:sldMk cId="764074731" sldId="401"/>
        </pc:sldMkLst>
        <pc:spChg chg="del mod">
          <ac:chgData name="박윤지" userId="33e555ee-360e-4b2f-92dd-e525d647538d" providerId="ADAL" clId="{B4DB3184-F9B1-47AE-B0D1-89FF3E28E4B4}" dt="2022-04-25T11:29:20.070" v="1774" actId="478"/>
          <ac:spMkLst>
            <pc:docMk/>
            <pc:sldMk cId="764074731" sldId="401"/>
            <ac:spMk id="2" creationId="{58E4002B-0CF6-4991-B3BA-681E4765E470}"/>
          </ac:spMkLst>
        </pc:spChg>
        <pc:spChg chg="add mod">
          <ac:chgData name="박윤지" userId="33e555ee-360e-4b2f-92dd-e525d647538d" providerId="ADAL" clId="{B4DB3184-F9B1-47AE-B0D1-89FF3E28E4B4}" dt="2022-04-25T11:29:40.966" v="1780" actId="20577"/>
          <ac:spMkLst>
            <pc:docMk/>
            <pc:sldMk cId="764074731" sldId="401"/>
            <ac:spMk id="36" creationId="{E29D64A6-4E49-4432-BECF-329B5CC19CE8}"/>
          </ac:spMkLst>
        </pc:spChg>
        <pc:spChg chg="mod">
          <ac:chgData name="박윤지" userId="33e555ee-360e-4b2f-92dd-e525d647538d" providerId="ADAL" clId="{B4DB3184-F9B1-47AE-B0D1-89FF3E28E4B4}" dt="2022-04-26T02:22:47.684" v="1792" actId="1076"/>
          <ac:spMkLst>
            <pc:docMk/>
            <pc:sldMk cId="764074731" sldId="401"/>
            <ac:spMk id="38" creationId="{2ABDF402-DE85-47D8-B9B7-F808A8BDA4EB}"/>
          </ac:spMkLst>
        </pc:spChg>
        <pc:spChg chg="mod">
          <ac:chgData name="박윤지" userId="33e555ee-360e-4b2f-92dd-e525d647538d" providerId="ADAL" clId="{B4DB3184-F9B1-47AE-B0D1-89FF3E28E4B4}" dt="2022-04-26T02:22:47.684" v="1792" actId="1076"/>
          <ac:spMkLst>
            <pc:docMk/>
            <pc:sldMk cId="764074731" sldId="401"/>
            <ac:spMk id="39" creationId="{E5CA68D7-2F00-4DC5-B4B5-510FEDE8AFCF}"/>
          </ac:spMkLst>
        </pc:spChg>
        <pc:spChg chg="mod">
          <ac:chgData name="박윤지" userId="33e555ee-360e-4b2f-92dd-e525d647538d" providerId="ADAL" clId="{B4DB3184-F9B1-47AE-B0D1-89FF3E28E4B4}" dt="2022-04-25T11:29:29.900" v="1777" actId="1076"/>
          <ac:spMkLst>
            <pc:docMk/>
            <pc:sldMk cId="764074731" sldId="401"/>
            <ac:spMk id="60" creationId="{947E75C9-770A-48AB-AA5C-47716DD37CED}"/>
          </ac:spMkLst>
        </pc:spChg>
        <pc:spChg chg="mod">
          <ac:chgData name="박윤지" userId="33e555ee-360e-4b2f-92dd-e525d647538d" providerId="ADAL" clId="{B4DB3184-F9B1-47AE-B0D1-89FF3E28E4B4}" dt="2022-04-27T00:22:28.293" v="2962" actId="20577"/>
          <ac:spMkLst>
            <pc:docMk/>
            <pc:sldMk cId="764074731" sldId="401"/>
            <ac:spMk id="68" creationId="{976D53E6-E6B2-43AB-9015-9D985E113F84}"/>
          </ac:spMkLst>
        </pc:spChg>
        <pc:grpChg chg="del">
          <ac:chgData name="박윤지" userId="33e555ee-360e-4b2f-92dd-e525d647538d" providerId="ADAL" clId="{B4DB3184-F9B1-47AE-B0D1-89FF3E28E4B4}" dt="2022-04-25T11:29:48.981" v="1781" actId="478"/>
          <ac:grpSpMkLst>
            <pc:docMk/>
            <pc:sldMk cId="764074731" sldId="401"/>
            <ac:grpSpMk id="40" creationId="{156A75D2-6AF8-4450-AA92-45989D37146D}"/>
          </ac:grpSpMkLst>
        </pc:grpChg>
        <pc:grpChg chg="del">
          <ac:chgData name="박윤지" userId="33e555ee-360e-4b2f-92dd-e525d647538d" providerId="ADAL" clId="{B4DB3184-F9B1-47AE-B0D1-89FF3E28E4B4}" dt="2022-04-25T11:29:48.981" v="1781" actId="478"/>
          <ac:grpSpMkLst>
            <pc:docMk/>
            <pc:sldMk cId="764074731" sldId="401"/>
            <ac:grpSpMk id="45" creationId="{3A0A06A9-159B-4B4F-B86D-B816317CFE84}"/>
          </ac:grpSpMkLst>
        </pc:grpChg>
        <pc:grpChg chg="del">
          <ac:chgData name="박윤지" userId="33e555ee-360e-4b2f-92dd-e525d647538d" providerId="ADAL" clId="{B4DB3184-F9B1-47AE-B0D1-89FF3E28E4B4}" dt="2022-04-25T11:29:48.981" v="1781" actId="478"/>
          <ac:grpSpMkLst>
            <pc:docMk/>
            <pc:sldMk cId="764074731" sldId="401"/>
            <ac:grpSpMk id="50" creationId="{733374EE-35B5-467F-9980-51BD2ED4B62D}"/>
          </ac:grpSpMkLst>
        </pc:grpChg>
        <pc:grpChg chg="del">
          <ac:chgData name="박윤지" userId="33e555ee-360e-4b2f-92dd-e525d647538d" providerId="ADAL" clId="{B4DB3184-F9B1-47AE-B0D1-89FF3E28E4B4}" dt="2022-04-25T11:29:48.981" v="1781" actId="478"/>
          <ac:grpSpMkLst>
            <pc:docMk/>
            <pc:sldMk cId="764074731" sldId="401"/>
            <ac:grpSpMk id="55" creationId="{F7A27BFF-4701-4378-92F0-E1ABA8E98156}"/>
          </ac:grpSpMkLst>
        </pc:grpChg>
        <pc:picChg chg="add mod">
          <ac:chgData name="박윤지" userId="33e555ee-360e-4b2f-92dd-e525d647538d" providerId="ADAL" clId="{B4DB3184-F9B1-47AE-B0D1-89FF3E28E4B4}" dt="2022-04-28T07:11:06.866" v="3739" actId="1035"/>
          <ac:picMkLst>
            <pc:docMk/>
            <pc:sldMk cId="764074731" sldId="401"/>
            <ac:picMk id="16" creationId="{0E985002-506C-48D6-802A-1F3234B16B70}"/>
          </ac:picMkLst>
        </pc:picChg>
      </pc:sldChg>
      <pc:sldChg chg="del">
        <pc:chgData name="박윤지" userId="33e555ee-360e-4b2f-92dd-e525d647538d" providerId="ADAL" clId="{B4DB3184-F9B1-47AE-B0D1-89FF3E28E4B4}" dt="2022-04-29T05:20:43.410" v="5843" actId="2696"/>
        <pc:sldMkLst>
          <pc:docMk/>
          <pc:sldMk cId="2804812324" sldId="404"/>
        </pc:sldMkLst>
      </pc:sldChg>
      <pc:sldChg chg="addSp delSp modSp del">
        <pc:chgData name="박윤지" userId="33e555ee-360e-4b2f-92dd-e525d647538d" providerId="ADAL" clId="{B4DB3184-F9B1-47AE-B0D1-89FF3E28E4B4}" dt="2022-04-29T05:20:37.009" v="5840" actId="2696"/>
        <pc:sldMkLst>
          <pc:docMk/>
          <pc:sldMk cId="3887829162" sldId="407"/>
        </pc:sldMkLst>
        <pc:spChg chg="del">
          <ac:chgData name="박윤지" userId="33e555ee-360e-4b2f-92dd-e525d647538d" providerId="ADAL" clId="{B4DB3184-F9B1-47AE-B0D1-89FF3E28E4B4}" dt="2022-04-26T12:42:37.736" v="2831" actId="478"/>
          <ac:spMkLst>
            <pc:docMk/>
            <pc:sldMk cId="3887829162" sldId="407"/>
            <ac:spMk id="8" creationId="{3F6F1F5E-7817-431B-9E68-B1A7569DC0BB}"/>
          </ac:spMkLst>
        </pc:spChg>
        <pc:spChg chg="add mod">
          <ac:chgData name="박윤지" userId="33e555ee-360e-4b2f-92dd-e525d647538d" providerId="ADAL" clId="{B4DB3184-F9B1-47AE-B0D1-89FF3E28E4B4}" dt="2022-04-26T12:43:13.521" v="2845" actId="20577"/>
          <ac:spMkLst>
            <pc:docMk/>
            <pc:sldMk cId="3887829162" sldId="407"/>
            <ac:spMk id="22" creationId="{ED68AF9C-CCAB-4C83-AF2A-B9BCEDC58726}"/>
          </ac:spMkLst>
        </pc:spChg>
      </pc:sldChg>
      <pc:sldChg chg="addSp delSp modSp ord">
        <pc:chgData name="박윤지" userId="33e555ee-360e-4b2f-92dd-e525d647538d" providerId="ADAL" clId="{B4DB3184-F9B1-47AE-B0D1-89FF3E28E4B4}" dt="2022-04-28T10:09:33.758" v="4055" actId="20577"/>
        <pc:sldMkLst>
          <pc:docMk/>
          <pc:sldMk cId="1656225656" sldId="408"/>
        </pc:sldMkLst>
        <pc:spChg chg="del">
          <ac:chgData name="박윤지" userId="33e555ee-360e-4b2f-92dd-e525d647538d" providerId="ADAL" clId="{B4DB3184-F9B1-47AE-B0D1-89FF3E28E4B4}" dt="2022-04-26T12:29:57.480" v="2812" actId="478"/>
          <ac:spMkLst>
            <pc:docMk/>
            <pc:sldMk cId="1656225656" sldId="408"/>
            <ac:spMk id="2" creationId="{140C428C-00E4-1661-E87B-682E24CE3862}"/>
          </ac:spMkLst>
        </pc:spChg>
        <pc:spChg chg="mod">
          <ac:chgData name="박윤지" userId="33e555ee-360e-4b2f-92dd-e525d647538d" providerId="ADAL" clId="{B4DB3184-F9B1-47AE-B0D1-89FF3E28E4B4}" dt="2022-04-28T10:09:33.758" v="4055" actId="20577"/>
          <ac:spMkLst>
            <pc:docMk/>
            <pc:sldMk cId="1656225656" sldId="408"/>
            <ac:spMk id="4" creationId="{09BEDDDC-B8BF-4964-A284-C2DDE30A5ADD}"/>
          </ac:spMkLst>
        </pc:spChg>
        <pc:spChg chg="add">
          <ac:chgData name="박윤지" userId="33e555ee-360e-4b2f-92dd-e525d647538d" providerId="ADAL" clId="{B4DB3184-F9B1-47AE-B0D1-89FF3E28E4B4}" dt="2022-04-28T10:00:34.080" v="4013"/>
          <ac:spMkLst>
            <pc:docMk/>
            <pc:sldMk cId="1656225656" sldId="408"/>
            <ac:spMk id="16" creationId="{09BEDDDC-B8BF-4964-A284-C2DDE30A5ADD}"/>
          </ac:spMkLst>
        </pc:spChg>
        <pc:spChg chg="add">
          <ac:chgData name="박윤지" userId="33e555ee-360e-4b2f-92dd-e525d647538d" providerId="ADAL" clId="{B4DB3184-F9B1-47AE-B0D1-89FF3E28E4B4}" dt="2022-04-28T10:00:34.080" v="4013"/>
          <ac:spMkLst>
            <pc:docMk/>
            <pc:sldMk cId="1656225656" sldId="408"/>
            <ac:spMk id="17" creationId="{92D0423E-DDEC-4EF9-901A-5F4E6ADC06D2}"/>
          </ac:spMkLst>
        </pc:spChg>
        <pc:spChg chg="del mod">
          <ac:chgData name="박윤지" userId="33e555ee-360e-4b2f-92dd-e525d647538d" providerId="ADAL" clId="{B4DB3184-F9B1-47AE-B0D1-89FF3E28E4B4}" dt="2022-04-28T10:00:33.951" v="4012" actId="478"/>
          <ac:spMkLst>
            <pc:docMk/>
            <pc:sldMk cId="1656225656" sldId="408"/>
            <ac:spMk id="47" creationId="{E31747B9-8C1E-4545-A498-5E0D39F71CA9}"/>
          </ac:spMkLst>
        </pc:spChg>
        <pc:spChg chg="del">
          <ac:chgData name="박윤지" userId="33e555ee-360e-4b2f-92dd-e525d647538d" providerId="ADAL" clId="{B4DB3184-F9B1-47AE-B0D1-89FF3E28E4B4}" dt="2022-04-28T10:00:33.951" v="4012" actId="478"/>
          <ac:spMkLst>
            <pc:docMk/>
            <pc:sldMk cId="1656225656" sldId="408"/>
            <ac:spMk id="48" creationId="{D05937FA-39CE-4C02-BADB-43D25192E0E9}"/>
          </ac:spMkLst>
        </pc:spChg>
        <pc:cxnChg chg="add">
          <ac:chgData name="박윤지" userId="33e555ee-360e-4b2f-92dd-e525d647538d" providerId="ADAL" clId="{B4DB3184-F9B1-47AE-B0D1-89FF3E28E4B4}" dt="2022-04-28T10:00:34.080" v="4013"/>
          <ac:cxnSpMkLst>
            <pc:docMk/>
            <pc:sldMk cId="1656225656" sldId="408"/>
            <ac:cxnSpMk id="15" creationId="{E744CF34-E6A6-4357-801D-9848366555DA}"/>
          </ac:cxnSpMkLst>
        </pc:cxnChg>
        <pc:cxnChg chg="del">
          <ac:chgData name="박윤지" userId="33e555ee-360e-4b2f-92dd-e525d647538d" providerId="ADAL" clId="{B4DB3184-F9B1-47AE-B0D1-89FF3E28E4B4}" dt="2022-04-28T10:00:33.951" v="4012" actId="478"/>
          <ac:cxnSpMkLst>
            <pc:docMk/>
            <pc:sldMk cId="1656225656" sldId="408"/>
            <ac:cxnSpMk id="46" creationId="{8C12E4CF-02F9-42B4-BEE2-0D2A3EFEC403}"/>
          </ac:cxnSpMkLst>
        </pc:cxnChg>
      </pc:sldChg>
      <pc:sldChg chg="addSp delSp modSp">
        <pc:chgData name="박윤지" userId="33e555ee-360e-4b2f-92dd-e525d647538d" providerId="ADAL" clId="{B4DB3184-F9B1-47AE-B0D1-89FF3E28E4B4}" dt="2022-04-28T11:21:04.462" v="4585" actId="20577"/>
        <pc:sldMkLst>
          <pc:docMk/>
          <pc:sldMk cId="2956105802" sldId="409"/>
        </pc:sldMkLst>
        <pc:spChg chg="del mod">
          <ac:chgData name="박윤지" userId="33e555ee-360e-4b2f-92dd-e525d647538d" providerId="ADAL" clId="{B4DB3184-F9B1-47AE-B0D1-89FF3E28E4B4}" dt="2022-04-28T10:01:38.973" v="4030" actId="478"/>
          <ac:spMkLst>
            <pc:docMk/>
            <pc:sldMk cId="2956105802" sldId="409"/>
            <ac:spMk id="35" creationId="{776CF442-A1D8-4EE4-8BCC-2A5CB29147B8}"/>
          </ac:spMkLst>
        </pc:spChg>
        <pc:spChg chg="del">
          <ac:chgData name="박윤지" userId="33e555ee-360e-4b2f-92dd-e525d647538d" providerId="ADAL" clId="{B4DB3184-F9B1-47AE-B0D1-89FF3E28E4B4}" dt="2022-04-28T10:01:38.973" v="4030" actId="478"/>
          <ac:spMkLst>
            <pc:docMk/>
            <pc:sldMk cId="2956105802" sldId="409"/>
            <ac:spMk id="36" creationId="{490F8766-3235-492C-926E-9CA1BD1B67B7}"/>
          </ac:spMkLst>
        </pc:spChg>
        <pc:spChg chg="add">
          <ac:chgData name="박윤지" userId="33e555ee-360e-4b2f-92dd-e525d647538d" providerId="ADAL" clId="{B4DB3184-F9B1-47AE-B0D1-89FF3E28E4B4}" dt="2022-04-28T10:01:39.135" v="4031"/>
          <ac:spMkLst>
            <pc:docMk/>
            <pc:sldMk cId="2956105802" sldId="409"/>
            <ac:spMk id="55" creationId="{64751842-19B8-4292-BEC9-EE784F1ECB68}"/>
          </ac:spMkLst>
        </pc:spChg>
        <pc:spChg chg="add">
          <ac:chgData name="박윤지" userId="33e555ee-360e-4b2f-92dd-e525d647538d" providerId="ADAL" clId="{B4DB3184-F9B1-47AE-B0D1-89FF3E28E4B4}" dt="2022-04-28T10:01:39.135" v="4031"/>
          <ac:spMkLst>
            <pc:docMk/>
            <pc:sldMk cId="2956105802" sldId="409"/>
            <ac:spMk id="56" creationId="{72B9F37C-EADB-49EA-ADA6-277F86C46E5F}"/>
          </ac:spMkLst>
        </pc:spChg>
        <pc:spChg chg="mod">
          <ac:chgData name="박윤지" userId="33e555ee-360e-4b2f-92dd-e525d647538d" providerId="ADAL" clId="{B4DB3184-F9B1-47AE-B0D1-89FF3E28E4B4}" dt="2022-04-28T11:21:04.462" v="4585" actId="20577"/>
          <ac:spMkLst>
            <pc:docMk/>
            <pc:sldMk cId="2956105802" sldId="409"/>
            <ac:spMk id="93" creationId="{C2D8F262-36F1-45D9-BCF4-89293463712B}"/>
          </ac:spMkLst>
        </pc:spChg>
        <pc:cxnChg chg="del">
          <ac:chgData name="박윤지" userId="33e555ee-360e-4b2f-92dd-e525d647538d" providerId="ADAL" clId="{B4DB3184-F9B1-47AE-B0D1-89FF3E28E4B4}" dt="2022-04-28T10:01:38.973" v="4030" actId="478"/>
          <ac:cxnSpMkLst>
            <pc:docMk/>
            <pc:sldMk cId="2956105802" sldId="409"/>
            <ac:cxnSpMk id="34" creationId="{3436301A-0C7F-4824-90A7-4D3C513016EC}"/>
          </ac:cxnSpMkLst>
        </pc:cxnChg>
        <pc:cxnChg chg="add">
          <ac:chgData name="박윤지" userId="33e555ee-360e-4b2f-92dd-e525d647538d" providerId="ADAL" clId="{B4DB3184-F9B1-47AE-B0D1-89FF3E28E4B4}" dt="2022-04-28T10:01:39.135" v="4031"/>
          <ac:cxnSpMkLst>
            <pc:docMk/>
            <pc:sldMk cId="2956105802" sldId="409"/>
            <ac:cxnSpMk id="54" creationId="{5E334F6E-9751-48C4-83EC-0E19F15CC798}"/>
          </ac:cxnSpMkLst>
        </pc:cxnChg>
      </pc:sldChg>
      <pc:sldChg chg="addSp delSp modSp add">
        <pc:chgData name="박윤지" userId="33e555ee-360e-4b2f-92dd-e525d647538d" providerId="ADAL" clId="{B4DB3184-F9B1-47AE-B0D1-89FF3E28E4B4}" dt="2022-04-26T04:23:15.787" v="1821" actId="167"/>
        <pc:sldMkLst>
          <pc:docMk/>
          <pc:sldMk cId="450947238" sldId="413"/>
        </pc:sldMkLst>
        <pc:spChg chg="del mod">
          <ac:chgData name="박윤지" userId="33e555ee-360e-4b2f-92dd-e525d647538d" providerId="ADAL" clId="{B4DB3184-F9B1-47AE-B0D1-89FF3E28E4B4}" dt="2022-04-26T02:28:53.844" v="1799" actId="478"/>
          <ac:spMkLst>
            <pc:docMk/>
            <pc:sldMk cId="450947238" sldId="413"/>
            <ac:spMk id="2" creationId="{F5353C10-BF3C-FFC3-0D20-59E312C72A74}"/>
          </ac:spMkLst>
        </pc:spChg>
        <pc:spChg chg="del">
          <ac:chgData name="박윤지" userId="33e555ee-360e-4b2f-92dd-e525d647538d" providerId="ADAL" clId="{B4DB3184-F9B1-47AE-B0D1-89FF3E28E4B4}" dt="2022-04-26T02:28:45.684" v="1797" actId="478"/>
          <ac:spMkLst>
            <pc:docMk/>
            <pc:sldMk cId="450947238" sldId="413"/>
            <ac:spMk id="4" creationId="{ADFF9200-6112-41D4-99A4-726E87291988}"/>
          </ac:spMkLst>
        </pc:spChg>
        <pc:spChg chg="mod">
          <ac:chgData name="박윤지" userId="33e555ee-360e-4b2f-92dd-e525d647538d" providerId="ADAL" clId="{B4DB3184-F9B1-47AE-B0D1-89FF3E28E4B4}" dt="2022-04-26T02:35:58.712" v="1816" actId="20577"/>
          <ac:spMkLst>
            <pc:docMk/>
            <pc:sldMk cId="450947238" sldId="413"/>
            <ac:spMk id="16" creationId="{E3B8190E-4452-41EE-9058-7BE342A65F47}"/>
          </ac:spMkLst>
        </pc:spChg>
        <pc:spChg chg="add del ord">
          <ac:chgData name="박윤지" userId="33e555ee-360e-4b2f-92dd-e525d647538d" providerId="ADAL" clId="{B4DB3184-F9B1-47AE-B0D1-89FF3E28E4B4}" dt="2022-04-26T04:23:08.361" v="1818" actId="478"/>
          <ac:spMkLst>
            <pc:docMk/>
            <pc:sldMk cId="450947238" sldId="413"/>
            <ac:spMk id="17" creationId="{A5945A05-3438-457D-9DC3-4CCB35F66631}"/>
          </ac:spMkLst>
        </pc:spChg>
        <pc:spChg chg="add mod ord">
          <ac:chgData name="박윤지" userId="33e555ee-360e-4b2f-92dd-e525d647538d" providerId="ADAL" clId="{B4DB3184-F9B1-47AE-B0D1-89FF3E28E4B4}" dt="2022-04-26T04:23:15.787" v="1821" actId="167"/>
          <ac:spMkLst>
            <pc:docMk/>
            <pc:sldMk cId="450947238" sldId="413"/>
            <ac:spMk id="18" creationId="{261D5066-53EF-4A2F-9E6B-5A6BFEA9E4A1}"/>
          </ac:spMkLst>
        </pc:spChg>
        <pc:spChg chg="del">
          <ac:chgData name="박윤지" userId="33e555ee-360e-4b2f-92dd-e525d647538d" providerId="ADAL" clId="{B4DB3184-F9B1-47AE-B0D1-89FF3E28E4B4}" dt="2022-04-26T02:35:40.393" v="1801" actId="478"/>
          <ac:spMkLst>
            <pc:docMk/>
            <pc:sldMk cId="450947238" sldId="413"/>
            <ac:spMk id="21" creationId="{1DB5BF9F-D5E7-4DFF-A191-88C800349453}"/>
          </ac:spMkLst>
        </pc:spChg>
        <pc:spChg chg="del">
          <ac:chgData name="박윤지" userId="33e555ee-360e-4b2f-92dd-e525d647538d" providerId="ADAL" clId="{B4DB3184-F9B1-47AE-B0D1-89FF3E28E4B4}" dt="2022-04-26T02:35:48.737" v="1809" actId="478"/>
          <ac:spMkLst>
            <pc:docMk/>
            <pc:sldMk cId="450947238" sldId="413"/>
            <ac:spMk id="29" creationId="{D902D72E-CC40-4C0D-A4C6-A8AC23B7C722}"/>
          </ac:spMkLst>
        </pc:spChg>
        <pc:spChg chg="del">
          <ac:chgData name="박윤지" userId="33e555ee-360e-4b2f-92dd-e525d647538d" providerId="ADAL" clId="{B4DB3184-F9B1-47AE-B0D1-89FF3E28E4B4}" dt="2022-04-26T02:35:46.506" v="1807" actId="478"/>
          <ac:spMkLst>
            <pc:docMk/>
            <pc:sldMk cId="450947238" sldId="413"/>
            <ac:spMk id="30" creationId="{681554B5-63FE-4E91-AF67-C8C60BF53783}"/>
          </ac:spMkLst>
        </pc:spChg>
        <pc:spChg chg="del">
          <ac:chgData name="박윤지" userId="33e555ee-360e-4b2f-92dd-e525d647538d" providerId="ADAL" clId="{B4DB3184-F9B1-47AE-B0D1-89FF3E28E4B4}" dt="2022-04-26T02:35:42.291" v="1803" actId="478"/>
          <ac:spMkLst>
            <pc:docMk/>
            <pc:sldMk cId="450947238" sldId="413"/>
            <ac:spMk id="33" creationId="{BF4DD078-32B3-4C91-BF0C-8D2BD7BDB053}"/>
          </ac:spMkLst>
        </pc:spChg>
        <pc:spChg chg="mod">
          <ac:chgData name="박윤지" userId="33e555ee-360e-4b2f-92dd-e525d647538d" providerId="ADAL" clId="{B4DB3184-F9B1-47AE-B0D1-89FF3E28E4B4}" dt="2022-04-26T02:35:55.977" v="1814" actId="20577"/>
          <ac:spMkLst>
            <pc:docMk/>
            <pc:sldMk cId="450947238" sldId="413"/>
            <ac:spMk id="34" creationId="{D8980976-871A-4A3E-9934-C71B8CFE6AA2}"/>
          </ac:spMkLst>
        </pc:spChg>
        <pc:spChg chg="del">
          <ac:chgData name="박윤지" userId="33e555ee-360e-4b2f-92dd-e525d647538d" providerId="ADAL" clId="{B4DB3184-F9B1-47AE-B0D1-89FF3E28E4B4}" dt="2022-04-26T02:35:43.037" v="1804" actId="478"/>
          <ac:spMkLst>
            <pc:docMk/>
            <pc:sldMk cId="450947238" sldId="413"/>
            <ac:spMk id="35" creationId="{AD2A5BC7-AFFE-412B-8A17-CFFD2ADDB2D8}"/>
          </ac:spMkLst>
        </pc:spChg>
        <pc:spChg chg="del">
          <ac:chgData name="박윤지" userId="33e555ee-360e-4b2f-92dd-e525d647538d" providerId="ADAL" clId="{B4DB3184-F9B1-47AE-B0D1-89FF3E28E4B4}" dt="2022-04-26T02:35:41.054" v="1802" actId="478"/>
          <ac:spMkLst>
            <pc:docMk/>
            <pc:sldMk cId="450947238" sldId="413"/>
            <ac:spMk id="36" creationId="{6905959B-C1A3-4A4A-87BD-85B8B3874782}"/>
          </ac:spMkLst>
        </pc:spChg>
        <pc:spChg chg="del">
          <ac:chgData name="박윤지" userId="33e555ee-360e-4b2f-92dd-e525d647538d" providerId="ADAL" clId="{B4DB3184-F9B1-47AE-B0D1-89FF3E28E4B4}" dt="2022-04-26T02:35:38.803" v="1800" actId="478"/>
          <ac:spMkLst>
            <pc:docMk/>
            <pc:sldMk cId="450947238" sldId="413"/>
            <ac:spMk id="37" creationId="{D8A28C77-52AC-4DFF-9364-B452B919D615}"/>
          </ac:spMkLst>
        </pc:spChg>
        <pc:spChg chg="del">
          <ac:chgData name="박윤지" userId="33e555ee-360e-4b2f-92dd-e525d647538d" providerId="ADAL" clId="{B4DB3184-F9B1-47AE-B0D1-89FF3E28E4B4}" dt="2022-04-26T02:35:43.889" v="1805" actId="478"/>
          <ac:spMkLst>
            <pc:docMk/>
            <pc:sldMk cId="450947238" sldId="413"/>
            <ac:spMk id="38" creationId="{756F4770-8965-4EB6-B630-99A5AC829EFB}"/>
          </ac:spMkLst>
        </pc:spChg>
        <pc:spChg chg="del">
          <ac:chgData name="박윤지" userId="33e555ee-360e-4b2f-92dd-e525d647538d" providerId="ADAL" clId="{B4DB3184-F9B1-47AE-B0D1-89FF3E28E4B4}" dt="2022-04-26T02:35:44.764" v="1806" actId="478"/>
          <ac:spMkLst>
            <pc:docMk/>
            <pc:sldMk cId="450947238" sldId="413"/>
            <ac:spMk id="39" creationId="{147D1CC3-A53D-41E3-B361-AE16F5532E7A}"/>
          </ac:spMkLst>
        </pc:spChg>
        <pc:cxnChg chg="del">
          <ac:chgData name="박윤지" userId="33e555ee-360e-4b2f-92dd-e525d647538d" providerId="ADAL" clId="{B4DB3184-F9B1-47AE-B0D1-89FF3E28E4B4}" dt="2022-04-26T02:35:47.044" v="1808" actId="478"/>
          <ac:cxnSpMkLst>
            <pc:docMk/>
            <pc:sldMk cId="450947238" sldId="413"/>
            <ac:cxnSpMk id="28" creationId="{12B79757-A7AF-4BD3-BD02-DD1681756D8A}"/>
          </ac:cxnSpMkLst>
        </pc:cxnChg>
      </pc:sldChg>
      <pc:sldChg chg="addSp delSp modSp add del ord">
        <pc:chgData name="박윤지" userId="33e555ee-360e-4b2f-92dd-e525d647538d" providerId="ADAL" clId="{B4DB3184-F9B1-47AE-B0D1-89FF3E28E4B4}" dt="2022-04-28T12:01:20.744" v="4701" actId="14100"/>
        <pc:sldMkLst>
          <pc:docMk/>
          <pc:sldMk cId="4188353689" sldId="415"/>
        </pc:sldMkLst>
        <pc:spChg chg="del">
          <ac:chgData name="박윤지" userId="33e555ee-360e-4b2f-92dd-e525d647538d" providerId="ADAL" clId="{B4DB3184-F9B1-47AE-B0D1-89FF3E28E4B4}" dt="2022-04-26T04:30:16.921" v="1848" actId="478"/>
          <ac:spMkLst>
            <pc:docMk/>
            <pc:sldMk cId="4188353689" sldId="415"/>
            <ac:spMk id="2" creationId="{F5353C10-BF3C-FFC3-0D20-59E312C72A74}"/>
          </ac:spMkLst>
        </pc:spChg>
        <pc:spChg chg="add del mod">
          <ac:chgData name="박윤지" userId="33e555ee-360e-4b2f-92dd-e525d647538d" providerId="ADAL" clId="{B4DB3184-F9B1-47AE-B0D1-89FF3E28E4B4}" dt="2022-04-26T04:29:47.373" v="1834" actId="478"/>
          <ac:spMkLst>
            <pc:docMk/>
            <pc:sldMk cId="4188353689" sldId="415"/>
            <ac:spMk id="4" creationId="{ADFF9200-6112-41D4-99A4-726E87291988}"/>
          </ac:spMkLst>
        </pc:spChg>
        <pc:spChg chg="mod">
          <ac:chgData name="박윤지" userId="33e555ee-360e-4b2f-92dd-e525d647538d" providerId="ADAL" clId="{B4DB3184-F9B1-47AE-B0D1-89FF3E28E4B4}" dt="2022-04-28T12:01:20.744" v="4701" actId="14100"/>
          <ac:spMkLst>
            <pc:docMk/>
            <pc:sldMk cId="4188353689" sldId="415"/>
            <ac:spMk id="5" creationId="{F1DC4982-967A-4040-B461-41510214B815}"/>
          </ac:spMkLst>
        </pc:spChg>
        <pc:spChg chg="del">
          <ac:chgData name="박윤지" userId="33e555ee-360e-4b2f-92dd-e525d647538d" providerId="ADAL" clId="{B4DB3184-F9B1-47AE-B0D1-89FF3E28E4B4}" dt="2022-04-26T04:30:11.263" v="1844" actId="478"/>
          <ac:spMkLst>
            <pc:docMk/>
            <pc:sldMk cId="4188353689" sldId="415"/>
            <ac:spMk id="8" creationId="{0EDE816B-6666-49F8-2160-FF52648B3B30}"/>
          </ac:spMkLst>
        </pc:spChg>
        <pc:spChg chg="mod">
          <ac:chgData name="박윤지" userId="33e555ee-360e-4b2f-92dd-e525d647538d" providerId="ADAL" clId="{B4DB3184-F9B1-47AE-B0D1-89FF3E28E4B4}" dt="2022-04-26T04:30:27.819" v="1880" actId="20577"/>
          <ac:spMkLst>
            <pc:docMk/>
            <pc:sldMk cId="4188353689" sldId="415"/>
            <ac:spMk id="16" creationId="{E3B8190E-4452-41EE-9058-7BE342A65F47}"/>
          </ac:spMkLst>
        </pc:spChg>
        <pc:spChg chg="add ord">
          <ac:chgData name="박윤지" userId="33e555ee-360e-4b2f-92dd-e525d647538d" providerId="ADAL" clId="{B4DB3184-F9B1-47AE-B0D1-89FF3E28E4B4}" dt="2022-04-26T04:29:45.049" v="1833" actId="167"/>
          <ac:spMkLst>
            <pc:docMk/>
            <pc:sldMk cId="4188353689" sldId="415"/>
            <ac:spMk id="17" creationId="{EF118A56-E32E-450A-A9E5-BC668A434539}"/>
          </ac:spMkLst>
        </pc:spChg>
        <pc:spChg chg="add del">
          <ac:chgData name="박윤지" userId="33e555ee-360e-4b2f-92dd-e525d647538d" providerId="ADAL" clId="{B4DB3184-F9B1-47AE-B0D1-89FF3E28E4B4}" dt="2022-04-26T04:53:09.335" v="2172"/>
          <ac:spMkLst>
            <pc:docMk/>
            <pc:sldMk cId="4188353689" sldId="415"/>
            <ac:spMk id="18" creationId="{0BC1B3F8-47DB-48CE-AD37-7449B6106F9E}"/>
          </ac:spMkLst>
        </pc:spChg>
        <pc:spChg chg="del">
          <ac:chgData name="박윤지" userId="33e555ee-360e-4b2f-92dd-e525d647538d" providerId="ADAL" clId="{B4DB3184-F9B1-47AE-B0D1-89FF3E28E4B4}" dt="2022-04-26T04:30:07.974" v="1842" actId="478"/>
          <ac:spMkLst>
            <pc:docMk/>
            <pc:sldMk cId="4188353689" sldId="415"/>
            <ac:spMk id="21" creationId="{1DB5BF9F-D5E7-4DFF-A191-88C800349453}"/>
          </ac:spMkLst>
        </pc:spChg>
        <pc:spChg chg="del mod">
          <ac:chgData name="박윤지" userId="33e555ee-360e-4b2f-92dd-e525d647538d" providerId="ADAL" clId="{B4DB3184-F9B1-47AE-B0D1-89FF3E28E4B4}" dt="2022-04-26T04:30:20.145" v="1850" actId="478"/>
          <ac:spMkLst>
            <pc:docMk/>
            <pc:sldMk cId="4188353689" sldId="415"/>
            <ac:spMk id="29" creationId="{D902D72E-CC40-4C0D-A4C6-A8AC23B7C722}"/>
          </ac:spMkLst>
        </pc:spChg>
        <pc:spChg chg="del mod">
          <ac:chgData name="박윤지" userId="33e555ee-360e-4b2f-92dd-e525d647538d" providerId="ADAL" clId="{B4DB3184-F9B1-47AE-B0D1-89FF3E28E4B4}" dt="2022-04-26T04:30:15.089" v="1847" actId="478"/>
          <ac:spMkLst>
            <pc:docMk/>
            <pc:sldMk cId="4188353689" sldId="415"/>
            <ac:spMk id="30" creationId="{681554B5-63FE-4E91-AF67-C8C60BF53783}"/>
          </ac:spMkLst>
        </pc:spChg>
        <pc:spChg chg="del">
          <ac:chgData name="박윤지" userId="33e555ee-360e-4b2f-92dd-e525d647538d" providerId="ADAL" clId="{B4DB3184-F9B1-47AE-B0D1-89FF3E28E4B4}" dt="2022-04-26T04:29:55.852" v="1841" actId="478"/>
          <ac:spMkLst>
            <pc:docMk/>
            <pc:sldMk cId="4188353689" sldId="415"/>
            <ac:spMk id="33" creationId="{BF4DD078-32B3-4C91-BF0C-8D2BD7BDB053}"/>
          </ac:spMkLst>
        </pc:spChg>
        <pc:spChg chg="mod">
          <ac:chgData name="박윤지" userId="33e555ee-360e-4b2f-92dd-e525d647538d" providerId="ADAL" clId="{B4DB3184-F9B1-47AE-B0D1-89FF3E28E4B4}" dt="2022-04-28T11:39:08.687" v="4667"/>
          <ac:spMkLst>
            <pc:docMk/>
            <pc:sldMk cId="4188353689" sldId="415"/>
            <ac:spMk id="34" creationId="{D8980976-871A-4A3E-9934-C71B8CFE6AA2}"/>
          </ac:spMkLst>
        </pc:spChg>
        <pc:spChg chg="del">
          <ac:chgData name="박윤지" userId="33e555ee-360e-4b2f-92dd-e525d647538d" providerId="ADAL" clId="{B4DB3184-F9B1-47AE-B0D1-89FF3E28E4B4}" dt="2022-04-26T04:29:50.159" v="1836" actId="478"/>
          <ac:spMkLst>
            <pc:docMk/>
            <pc:sldMk cId="4188353689" sldId="415"/>
            <ac:spMk id="35" creationId="{AD2A5BC7-AFFE-412B-8A17-CFFD2ADDB2D8}"/>
          </ac:spMkLst>
        </pc:spChg>
        <pc:spChg chg="del">
          <ac:chgData name="박윤지" userId="33e555ee-360e-4b2f-92dd-e525d647538d" providerId="ADAL" clId="{B4DB3184-F9B1-47AE-B0D1-89FF3E28E4B4}" dt="2022-04-26T04:29:49.352" v="1835" actId="478"/>
          <ac:spMkLst>
            <pc:docMk/>
            <pc:sldMk cId="4188353689" sldId="415"/>
            <ac:spMk id="36" creationId="{6905959B-C1A3-4A4A-87BD-85B8B3874782}"/>
          </ac:spMkLst>
        </pc:spChg>
        <pc:spChg chg="del">
          <ac:chgData name="박윤지" userId="33e555ee-360e-4b2f-92dd-e525d647538d" providerId="ADAL" clId="{B4DB3184-F9B1-47AE-B0D1-89FF3E28E4B4}" dt="2022-04-26T04:29:54.620" v="1840" actId="478"/>
          <ac:spMkLst>
            <pc:docMk/>
            <pc:sldMk cId="4188353689" sldId="415"/>
            <ac:spMk id="37" creationId="{D8A28C77-52AC-4DFF-9364-B452B919D615}"/>
          </ac:spMkLst>
        </pc:spChg>
        <pc:spChg chg="del mod">
          <ac:chgData name="박윤지" userId="33e555ee-360e-4b2f-92dd-e525d647538d" providerId="ADAL" clId="{B4DB3184-F9B1-47AE-B0D1-89FF3E28E4B4}" dt="2022-04-26T04:29:52.111" v="1838" actId="478"/>
          <ac:spMkLst>
            <pc:docMk/>
            <pc:sldMk cId="4188353689" sldId="415"/>
            <ac:spMk id="38" creationId="{756F4770-8965-4EB6-B630-99A5AC829EFB}"/>
          </ac:spMkLst>
        </pc:spChg>
        <pc:spChg chg="del">
          <ac:chgData name="박윤지" userId="33e555ee-360e-4b2f-92dd-e525d647538d" providerId="ADAL" clId="{B4DB3184-F9B1-47AE-B0D1-89FF3E28E4B4}" dt="2022-04-26T04:29:52.871" v="1839" actId="478"/>
          <ac:spMkLst>
            <pc:docMk/>
            <pc:sldMk cId="4188353689" sldId="415"/>
            <ac:spMk id="39" creationId="{147D1CC3-A53D-41E3-B361-AE16F5532E7A}"/>
          </ac:spMkLst>
        </pc:spChg>
        <pc:cxnChg chg="del">
          <ac:chgData name="박윤지" userId="33e555ee-360e-4b2f-92dd-e525d647538d" providerId="ADAL" clId="{B4DB3184-F9B1-47AE-B0D1-89FF3E28E4B4}" dt="2022-04-26T04:30:12.279" v="1845" actId="478"/>
          <ac:cxnSpMkLst>
            <pc:docMk/>
            <pc:sldMk cId="4188353689" sldId="415"/>
            <ac:cxnSpMk id="28" creationId="{12B79757-A7AF-4BD3-BD02-DD1681756D8A}"/>
          </ac:cxnSpMkLst>
        </pc:cxnChg>
      </pc:sldChg>
      <pc:sldChg chg="addSp delSp modSp add del">
        <pc:chgData name="박윤지" userId="33e555ee-360e-4b2f-92dd-e525d647538d" providerId="ADAL" clId="{B4DB3184-F9B1-47AE-B0D1-89FF3E28E4B4}" dt="2022-04-28T10:54:48.305" v="4544" actId="2696"/>
        <pc:sldMkLst>
          <pc:docMk/>
          <pc:sldMk cId="1395800786" sldId="416"/>
        </pc:sldMkLst>
        <pc:spChg chg="del">
          <ac:chgData name="박윤지" userId="33e555ee-360e-4b2f-92dd-e525d647538d" providerId="ADAL" clId="{B4DB3184-F9B1-47AE-B0D1-89FF3E28E4B4}" dt="2022-04-26T04:31:05.701" v="1925" actId="478"/>
          <ac:spMkLst>
            <pc:docMk/>
            <pc:sldMk cId="1395800786" sldId="416"/>
            <ac:spMk id="2" creationId="{F5353C10-BF3C-FFC3-0D20-59E312C72A74}"/>
          </ac:spMkLst>
        </pc:spChg>
        <pc:spChg chg="mod">
          <ac:chgData name="박윤지" userId="33e555ee-360e-4b2f-92dd-e525d647538d" providerId="ADAL" clId="{B4DB3184-F9B1-47AE-B0D1-89FF3E28E4B4}" dt="2022-04-28T03:59:01.441" v="3128" actId="20577"/>
          <ac:spMkLst>
            <pc:docMk/>
            <pc:sldMk cId="1395800786" sldId="416"/>
            <ac:spMk id="3" creationId="{D13F2829-89EB-40D9-8709-3A8D6D80CEB6}"/>
          </ac:spMkLst>
        </pc:spChg>
        <pc:spChg chg="del">
          <ac:chgData name="박윤지" userId="33e555ee-360e-4b2f-92dd-e525d647538d" providerId="ADAL" clId="{B4DB3184-F9B1-47AE-B0D1-89FF3E28E4B4}" dt="2022-04-26T04:30:46.268" v="1915" actId="478"/>
          <ac:spMkLst>
            <pc:docMk/>
            <pc:sldMk cId="1395800786" sldId="416"/>
            <ac:spMk id="4" creationId="{ADFF9200-6112-41D4-99A4-726E87291988}"/>
          </ac:spMkLst>
        </pc:spChg>
        <pc:spChg chg="mod">
          <ac:chgData name="박윤지" userId="33e555ee-360e-4b2f-92dd-e525d647538d" providerId="ADAL" clId="{B4DB3184-F9B1-47AE-B0D1-89FF3E28E4B4}" dt="2022-04-26T06:23:01.302" v="2416" actId="1076"/>
          <ac:spMkLst>
            <pc:docMk/>
            <pc:sldMk cId="1395800786" sldId="416"/>
            <ac:spMk id="6" creationId="{C812E410-A3BD-4CA3-A71B-C1634BE66A98}"/>
          </ac:spMkLst>
        </pc:spChg>
        <pc:spChg chg="mod">
          <ac:chgData name="박윤지" userId="33e555ee-360e-4b2f-92dd-e525d647538d" providerId="ADAL" clId="{B4DB3184-F9B1-47AE-B0D1-89FF3E28E4B4}" dt="2022-04-26T04:35:19.262" v="2041" actId="1076"/>
          <ac:spMkLst>
            <pc:docMk/>
            <pc:sldMk cId="1395800786" sldId="416"/>
            <ac:spMk id="16" creationId="{E3B8190E-4452-41EE-9058-7BE342A65F47}"/>
          </ac:spMkLst>
        </pc:spChg>
        <pc:spChg chg="add del ord">
          <ac:chgData name="박윤지" userId="33e555ee-360e-4b2f-92dd-e525d647538d" providerId="ADAL" clId="{B4DB3184-F9B1-47AE-B0D1-89FF3E28E4B4}" dt="2022-04-26T04:30:56.863" v="1922" actId="478"/>
          <ac:spMkLst>
            <pc:docMk/>
            <pc:sldMk cId="1395800786" sldId="416"/>
            <ac:spMk id="17" creationId="{729C25ED-69F7-4F86-9E43-4C74175DF7A3}"/>
          </ac:spMkLst>
        </pc:spChg>
        <pc:spChg chg="del">
          <ac:chgData name="박윤지" userId="33e555ee-360e-4b2f-92dd-e525d647538d" providerId="ADAL" clId="{B4DB3184-F9B1-47AE-B0D1-89FF3E28E4B4}" dt="2022-04-26T04:30:52.232" v="1918" actId="478"/>
          <ac:spMkLst>
            <pc:docMk/>
            <pc:sldMk cId="1395800786" sldId="416"/>
            <ac:spMk id="21" creationId="{1DB5BF9F-D5E7-4DFF-A191-88C800349453}"/>
          </ac:spMkLst>
        </pc:spChg>
        <pc:spChg chg="del mod">
          <ac:chgData name="박윤지" userId="33e555ee-360e-4b2f-92dd-e525d647538d" providerId="ADAL" clId="{B4DB3184-F9B1-47AE-B0D1-89FF3E28E4B4}" dt="2022-04-26T04:31:09.946" v="1929" actId="478"/>
          <ac:spMkLst>
            <pc:docMk/>
            <pc:sldMk cId="1395800786" sldId="416"/>
            <ac:spMk id="29" creationId="{D902D72E-CC40-4C0D-A4C6-A8AC23B7C722}"/>
          </ac:spMkLst>
        </pc:spChg>
        <pc:spChg chg="del">
          <ac:chgData name="박윤지" userId="33e555ee-360e-4b2f-92dd-e525d647538d" providerId="ADAL" clId="{B4DB3184-F9B1-47AE-B0D1-89FF3E28E4B4}" dt="2022-04-26T04:31:07.572" v="1927" actId="478"/>
          <ac:spMkLst>
            <pc:docMk/>
            <pc:sldMk cId="1395800786" sldId="416"/>
            <ac:spMk id="30" creationId="{681554B5-63FE-4E91-AF67-C8C60BF53783}"/>
          </ac:spMkLst>
        </pc:spChg>
        <pc:spChg chg="del">
          <ac:chgData name="박윤지" userId="33e555ee-360e-4b2f-92dd-e525d647538d" providerId="ADAL" clId="{B4DB3184-F9B1-47AE-B0D1-89FF3E28E4B4}" dt="2022-04-26T04:30:54.618" v="1920" actId="478"/>
          <ac:spMkLst>
            <pc:docMk/>
            <pc:sldMk cId="1395800786" sldId="416"/>
            <ac:spMk id="33" creationId="{BF4DD078-32B3-4C91-BF0C-8D2BD7BDB053}"/>
          </ac:spMkLst>
        </pc:spChg>
        <pc:spChg chg="mod">
          <ac:chgData name="박윤지" userId="33e555ee-360e-4b2f-92dd-e525d647538d" providerId="ADAL" clId="{B4DB3184-F9B1-47AE-B0D1-89FF3E28E4B4}" dt="2022-04-26T06:23:04.338" v="2417" actId="1076"/>
          <ac:spMkLst>
            <pc:docMk/>
            <pc:sldMk cId="1395800786" sldId="416"/>
            <ac:spMk id="34" creationId="{D8980976-871A-4A3E-9934-C71B8CFE6AA2}"/>
          </ac:spMkLst>
        </pc:spChg>
        <pc:spChg chg="del">
          <ac:chgData name="박윤지" userId="33e555ee-360e-4b2f-92dd-e525d647538d" providerId="ADAL" clId="{B4DB3184-F9B1-47AE-B0D1-89FF3E28E4B4}" dt="2022-04-26T04:30:52.846" v="1919" actId="478"/>
          <ac:spMkLst>
            <pc:docMk/>
            <pc:sldMk cId="1395800786" sldId="416"/>
            <ac:spMk id="35" creationId="{AD2A5BC7-AFFE-412B-8A17-CFFD2ADDB2D8}"/>
          </ac:spMkLst>
        </pc:spChg>
        <pc:spChg chg="del">
          <ac:chgData name="박윤지" userId="33e555ee-360e-4b2f-92dd-e525d647538d" providerId="ADAL" clId="{B4DB3184-F9B1-47AE-B0D1-89FF3E28E4B4}" dt="2022-04-26T04:30:47.935" v="1916" actId="478"/>
          <ac:spMkLst>
            <pc:docMk/>
            <pc:sldMk cId="1395800786" sldId="416"/>
            <ac:spMk id="36" creationId="{6905959B-C1A3-4A4A-87BD-85B8B3874782}"/>
          </ac:spMkLst>
        </pc:spChg>
        <pc:spChg chg="del">
          <ac:chgData name="박윤지" userId="33e555ee-360e-4b2f-92dd-e525d647538d" providerId="ADAL" clId="{B4DB3184-F9B1-47AE-B0D1-89FF3E28E4B4}" dt="2022-04-26T04:30:50.857" v="1917" actId="478"/>
          <ac:spMkLst>
            <pc:docMk/>
            <pc:sldMk cId="1395800786" sldId="416"/>
            <ac:spMk id="37" creationId="{D8A28C77-52AC-4DFF-9364-B452B919D615}"/>
          </ac:spMkLst>
        </pc:spChg>
        <pc:spChg chg="del">
          <ac:chgData name="박윤지" userId="33e555ee-360e-4b2f-92dd-e525d647538d" providerId="ADAL" clId="{B4DB3184-F9B1-47AE-B0D1-89FF3E28E4B4}" dt="2022-04-26T04:31:00.076" v="1923" actId="478"/>
          <ac:spMkLst>
            <pc:docMk/>
            <pc:sldMk cId="1395800786" sldId="416"/>
            <ac:spMk id="38" creationId="{756F4770-8965-4EB6-B630-99A5AC829EFB}"/>
          </ac:spMkLst>
        </pc:spChg>
        <pc:spChg chg="del">
          <ac:chgData name="박윤지" userId="33e555ee-360e-4b2f-92dd-e525d647538d" providerId="ADAL" clId="{B4DB3184-F9B1-47AE-B0D1-89FF3E28E4B4}" dt="2022-04-26T04:31:00.611" v="1924" actId="478"/>
          <ac:spMkLst>
            <pc:docMk/>
            <pc:sldMk cId="1395800786" sldId="416"/>
            <ac:spMk id="39" creationId="{147D1CC3-A53D-41E3-B361-AE16F5532E7A}"/>
          </ac:spMkLst>
        </pc:spChg>
        <pc:cxnChg chg="del">
          <ac:chgData name="박윤지" userId="33e555ee-360e-4b2f-92dd-e525d647538d" providerId="ADAL" clId="{B4DB3184-F9B1-47AE-B0D1-89FF3E28E4B4}" dt="2022-04-26T04:31:06.621" v="1926" actId="478"/>
          <ac:cxnSpMkLst>
            <pc:docMk/>
            <pc:sldMk cId="1395800786" sldId="416"/>
            <ac:cxnSpMk id="28" creationId="{12B79757-A7AF-4BD3-BD02-DD1681756D8A}"/>
          </ac:cxnSpMkLst>
        </pc:cxnChg>
      </pc:sldChg>
      <pc:sldChg chg="modSp add ord">
        <pc:chgData name="박윤지" userId="33e555ee-360e-4b2f-92dd-e525d647538d" providerId="ADAL" clId="{B4DB3184-F9B1-47AE-B0D1-89FF3E28E4B4}" dt="2022-04-28T11:22:07.396" v="4591" actId="14100"/>
        <pc:sldMkLst>
          <pc:docMk/>
          <pc:sldMk cId="4176749342" sldId="417"/>
        </pc:sldMkLst>
        <pc:spChg chg="mod">
          <ac:chgData name="박윤지" userId="33e555ee-360e-4b2f-92dd-e525d647538d" providerId="ADAL" clId="{B4DB3184-F9B1-47AE-B0D1-89FF3E28E4B4}" dt="2022-04-28T11:22:00.756" v="4590" actId="20577"/>
          <ac:spMkLst>
            <pc:docMk/>
            <pc:sldMk cId="4176749342" sldId="417"/>
            <ac:spMk id="4" creationId="{9CC25CC0-1FC8-94CE-6383-AC3CA0E21296}"/>
          </ac:spMkLst>
        </pc:spChg>
        <pc:spChg chg="mod">
          <ac:chgData name="박윤지" userId="33e555ee-360e-4b2f-92dd-e525d647538d" providerId="ADAL" clId="{B4DB3184-F9B1-47AE-B0D1-89FF3E28E4B4}" dt="2022-04-28T05:03:25.313" v="3143" actId="14100"/>
          <ac:spMkLst>
            <pc:docMk/>
            <pc:sldMk cId="4176749342" sldId="417"/>
            <ac:spMk id="15" creationId="{82B5E5C9-4B52-4507-89DF-CE13CFCAA2A4}"/>
          </ac:spMkLst>
        </pc:spChg>
        <pc:picChg chg="mod">
          <ac:chgData name="박윤지" userId="33e555ee-360e-4b2f-92dd-e525d647538d" providerId="ADAL" clId="{B4DB3184-F9B1-47AE-B0D1-89FF3E28E4B4}" dt="2022-04-28T11:22:07.396" v="4591" actId="14100"/>
          <ac:picMkLst>
            <pc:docMk/>
            <pc:sldMk cId="4176749342" sldId="417"/>
            <ac:picMk id="3" creationId="{00000000-0000-0000-0000-000000000000}"/>
          </ac:picMkLst>
        </pc:picChg>
      </pc:sldChg>
      <pc:sldChg chg="addSp delSp modSp add ord modAnim">
        <pc:chgData name="박윤지" userId="33e555ee-360e-4b2f-92dd-e525d647538d" providerId="ADAL" clId="{B4DB3184-F9B1-47AE-B0D1-89FF3E28E4B4}" dt="2022-04-29T06:34:41.703" v="6357" actId="20577"/>
        <pc:sldMkLst>
          <pc:docMk/>
          <pc:sldMk cId="671553539" sldId="420"/>
        </pc:sldMkLst>
        <pc:spChg chg="del">
          <ac:chgData name="박윤지" userId="33e555ee-360e-4b2f-92dd-e525d647538d" providerId="ADAL" clId="{B4DB3184-F9B1-47AE-B0D1-89FF3E28E4B4}" dt="2022-04-26T04:43:38.990" v="2087" actId="478"/>
          <ac:spMkLst>
            <pc:docMk/>
            <pc:sldMk cId="671553539" sldId="420"/>
            <ac:spMk id="2" creationId="{4DB36410-B781-4569-B15E-BB59C840E816}"/>
          </ac:spMkLst>
        </pc:spChg>
        <pc:spChg chg="mod">
          <ac:chgData name="박윤지" userId="33e555ee-360e-4b2f-92dd-e525d647538d" providerId="ADAL" clId="{B4DB3184-F9B1-47AE-B0D1-89FF3E28E4B4}" dt="2022-04-29T06:34:41.703" v="6357" actId="20577"/>
          <ac:spMkLst>
            <pc:docMk/>
            <pc:sldMk cId="671553539" sldId="420"/>
            <ac:spMk id="3" creationId="{23A8B097-5116-4273-B430-0A6FA1A94551}"/>
          </ac:spMkLst>
        </pc:spChg>
        <pc:spChg chg="mod">
          <ac:chgData name="박윤지" userId="33e555ee-360e-4b2f-92dd-e525d647538d" providerId="ADAL" clId="{B4DB3184-F9B1-47AE-B0D1-89FF3E28E4B4}" dt="2022-04-28T11:59:11.861" v="4698" actId="14100"/>
          <ac:spMkLst>
            <pc:docMk/>
            <pc:sldMk cId="671553539" sldId="420"/>
            <ac:spMk id="8" creationId="{9310A526-5E48-18CB-9ECB-AA020E6D9FCC}"/>
          </ac:spMkLst>
        </pc:spChg>
        <pc:spChg chg="add del mod">
          <ac:chgData name="박윤지" userId="33e555ee-360e-4b2f-92dd-e525d647538d" providerId="ADAL" clId="{B4DB3184-F9B1-47AE-B0D1-89FF3E28E4B4}" dt="2022-04-26T04:44:15.280" v="2094" actId="478"/>
          <ac:spMkLst>
            <pc:docMk/>
            <pc:sldMk cId="671553539" sldId="420"/>
            <ac:spMk id="16" creationId="{BD1F0A80-B56B-4447-A7A4-80AA7BBFFB0E}"/>
          </ac:spMkLst>
        </pc:spChg>
        <pc:spChg chg="add del mod">
          <ac:chgData name="박윤지" userId="33e555ee-360e-4b2f-92dd-e525d647538d" providerId="ADAL" clId="{B4DB3184-F9B1-47AE-B0D1-89FF3E28E4B4}" dt="2022-04-26T04:44:57.318" v="2099" actId="478"/>
          <ac:spMkLst>
            <pc:docMk/>
            <pc:sldMk cId="671553539" sldId="420"/>
            <ac:spMk id="17" creationId="{31F3E7E0-092A-40AB-B216-AB1C20F77B97}"/>
          </ac:spMkLst>
        </pc:spChg>
        <pc:spChg chg="add mod">
          <ac:chgData name="박윤지" userId="33e555ee-360e-4b2f-92dd-e525d647538d" providerId="ADAL" clId="{B4DB3184-F9B1-47AE-B0D1-89FF3E28E4B4}" dt="2022-04-28T11:20:30.111" v="4577" actId="20577"/>
          <ac:spMkLst>
            <pc:docMk/>
            <pc:sldMk cId="671553539" sldId="420"/>
            <ac:spMk id="18" creationId="{623C5202-09F4-4C73-A114-0642EFD8D5A7}"/>
          </ac:spMkLst>
        </pc:spChg>
        <pc:spChg chg="add mod">
          <ac:chgData name="박윤지" userId="33e555ee-360e-4b2f-92dd-e525d647538d" providerId="ADAL" clId="{B4DB3184-F9B1-47AE-B0D1-89FF3E28E4B4}" dt="2022-04-26T04:45:01.146" v="2100" actId="1076"/>
          <ac:spMkLst>
            <pc:docMk/>
            <pc:sldMk cId="671553539" sldId="420"/>
            <ac:spMk id="21" creationId="{527DDAA5-8EDC-42CF-BAFF-CDBF1DFC5B3D}"/>
          </ac:spMkLst>
        </pc:spChg>
        <pc:spChg chg="add mod">
          <ac:chgData name="박윤지" userId="33e555ee-360e-4b2f-92dd-e525d647538d" providerId="ADAL" clId="{B4DB3184-F9B1-47AE-B0D1-89FF3E28E4B4}" dt="2022-04-26T04:44:49.501" v="2097" actId="1076"/>
          <ac:spMkLst>
            <pc:docMk/>
            <pc:sldMk cId="671553539" sldId="420"/>
            <ac:spMk id="22" creationId="{49A6EDDB-9415-403E-AF81-BD54B4F4B5BB}"/>
          </ac:spMkLst>
        </pc:spChg>
        <pc:spChg chg="add del">
          <ac:chgData name="박윤지" userId="33e555ee-360e-4b2f-92dd-e525d647538d" providerId="ADAL" clId="{B4DB3184-F9B1-47AE-B0D1-89FF3E28E4B4}" dt="2022-04-26T04:44:19.872" v="2095" actId="478"/>
          <ac:spMkLst>
            <pc:docMk/>
            <pc:sldMk cId="671553539" sldId="420"/>
            <ac:spMk id="24" creationId="{332D4E16-FC2F-477E-8EDC-4A14415D6D7A}"/>
          </ac:spMkLst>
        </pc:spChg>
        <pc:spChg chg="add del">
          <ac:chgData name="박윤지" userId="33e555ee-360e-4b2f-92dd-e525d647538d" providerId="ADAL" clId="{B4DB3184-F9B1-47AE-B0D1-89FF3E28E4B4}" dt="2022-04-26T04:44:19.872" v="2095" actId="478"/>
          <ac:spMkLst>
            <pc:docMk/>
            <pc:sldMk cId="671553539" sldId="420"/>
            <ac:spMk id="25" creationId="{3AD9272E-C793-438A-BDAB-B3FEC661B269}"/>
          </ac:spMkLst>
        </pc:spChg>
        <pc:spChg chg="mod">
          <ac:chgData name="박윤지" userId="33e555ee-360e-4b2f-92dd-e525d647538d" providerId="ADAL" clId="{B4DB3184-F9B1-47AE-B0D1-89FF3E28E4B4}" dt="2022-04-28T11:20:33.254" v="4578" actId="20577"/>
          <ac:spMkLst>
            <pc:docMk/>
            <pc:sldMk cId="671553539" sldId="420"/>
            <ac:spMk id="26" creationId="{00B4DD3A-8A9A-33D1-6A76-3FF10A843314}"/>
          </ac:spMkLst>
        </pc:spChg>
        <pc:spChg chg="add del mod">
          <ac:chgData name="박윤지" userId="33e555ee-360e-4b2f-92dd-e525d647538d" providerId="ADAL" clId="{B4DB3184-F9B1-47AE-B0D1-89FF3E28E4B4}" dt="2022-04-28T10:00:52.641" v="4020" actId="478"/>
          <ac:spMkLst>
            <pc:docMk/>
            <pc:sldMk cId="671553539" sldId="420"/>
            <ac:spMk id="27" creationId="{E8D4F8B5-F692-4113-BF51-C9F7880DD6C7}"/>
          </ac:spMkLst>
        </pc:spChg>
        <pc:spChg chg="add del">
          <ac:chgData name="박윤지" userId="33e555ee-360e-4b2f-92dd-e525d647538d" providerId="ADAL" clId="{B4DB3184-F9B1-47AE-B0D1-89FF3E28E4B4}" dt="2022-04-28T10:00:52.641" v="4020" actId="478"/>
          <ac:spMkLst>
            <pc:docMk/>
            <pc:sldMk cId="671553539" sldId="420"/>
            <ac:spMk id="28" creationId="{6C579C01-3A40-4E32-946D-F35765D2FBA4}"/>
          </ac:spMkLst>
        </pc:spChg>
        <pc:spChg chg="add">
          <ac:chgData name="박윤지" userId="33e555ee-360e-4b2f-92dd-e525d647538d" providerId="ADAL" clId="{B4DB3184-F9B1-47AE-B0D1-89FF3E28E4B4}" dt="2022-04-28T10:00:52.785" v="4021"/>
          <ac:spMkLst>
            <pc:docMk/>
            <pc:sldMk cId="671553539" sldId="420"/>
            <ac:spMk id="35" creationId="{23A8B097-5116-4273-B430-0A6FA1A94551}"/>
          </ac:spMkLst>
        </pc:spChg>
        <pc:spChg chg="add">
          <ac:chgData name="박윤지" userId="33e555ee-360e-4b2f-92dd-e525d647538d" providerId="ADAL" clId="{B4DB3184-F9B1-47AE-B0D1-89FF3E28E4B4}" dt="2022-04-28T10:00:52.785" v="4021"/>
          <ac:spMkLst>
            <pc:docMk/>
            <pc:sldMk cId="671553539" sldId="420"/>
            <ac:spMk id="36" creationId="{F66DE537-4379-41EF-91AF-D0EDDE4C0C12}"/>
          </ac:spMkLst>
        </pc:spChg>
        <pc:spChg chg="del">
          <ac:chgData name="박윤지" userId="33e555ee-360e-4b2f-92dd-e525d647538d" providerId="ADAL" clId="{B4DB3184-F9B1-47AE-B0D1-89FF3E28E4B4}" dt="2022-04-26T04:44:19.872" v="2095" actId="478"/>
          <ac:spMkLst>
            <pc:docMk/>
            <pc:sldMk cId="671553539" sldId="420"/>
            <ac:spMk id="56" creationId="{4C30BC7F-9D70-41BC-8E7F-0964ABCB20AC}"/>
          </ac:spMkLst>
        </pc:spChg>
        <pc:spChg chg="del">
          <ac:chgData name="박윤지" userId="33e555ee-360e-4b2f-92dd-e525d647538d" providerId="ADAL" clId="{B4DB3184-F9B1-47AE-B0D1-89FF3E28E4B4}" dt="2022-04-26T04:44:19.872" v="2095" actId="478"/>
          <ac:spMkLst>
            <pc:docMk/>
            <pc:sldMk cId="671553539" sldId="420"/>
            <ac:spMk id="57" creationId="{30E2E358-2B2B-4168-91F3-3BB050D14ED4}"/>
          </ac:spMkLst>
        </pc:spChg>
        <pc:spChg chg="del">
          <ac:chgData name="박윤지" userId="33e555ee-360e-4b2f-92dd-e525d647538d" providerId="ADAL" clId="{B4DB3184-F9B1-47AE-B0D1-89FF3E28E4B4}" dt="2022-04-26T04:43:39.650" v="2088" actId="478"/>
          <ac:spMkLst>
            <pc:docMk/>
            <pc:sldMk cId="671553539" sldId="420"/>
            <ac:spMk id="72" creationId="{A0FB3353-9B34-4585-A9D6-9ECBEE64800C}"/>
          </ac:spMkLst>
        </pc:spChg>
        <pc:picChg chg="add mod">
          <ac:chgData name="박윤지" userId="33e555ee-360e-4b2f-92dd-e525d647538d" providerId="ADAL" clId="{B4DB3184-F9B1-47AE-B0D1-89FF3E28E4B4}" dt="2022-04-26T04:44:49.501" v="2097" actId="1076"/>
          <ac:picMkLst>
            <pc:docMk/>
            <pc:sldMk cId="671553539" sldId="420"/>
            <ac:picMk id="19" creationId="{A8AA915B-9909-42AF-8193-B66C8B38C91A}"/>
          </ac:picMkLst>
        </pc:picChg>
        <pc:picChg chg="add mod">
          <ac:chgData name="박윤지" userId="33e555ee-360e-4b2f-92dd-e525d647538d" providerId="ADAL" clId="{B4DB3184-F9B1-47AE-B0D1-89FF3E28E4B4}" dt="2022-04-26T04:45:06.548" v="2102" actId="14100"/>
          <ac:picMkLst>
            <pc:docMk/>
            <pc:sldMk cId="671553539" sldId="420"/>
            <ac:picMk id="20" creationId="{B4513E06-4EE8-4AD9-A1A2-D1EEF2DE7452}"/>
          </ac:picMkLst>
        </pc:picChg>
        <pc:picChg chg="del">
          <ac:chgData name="박윤지" userId="33e555ee-360e-4b2f-92dd-e525d647538d" providerId="ADAL" clId="{B4DB3184-F9B1-47AE-B0D1-89FF3E28E4B4}" dt="2022-04-26T04:43:40.033" v="2089" actId="478"/>
          <ac:picMkLst>
            <pc:docMk/>
            <pc:sldMk cId="671553539" sldId="420"/>
            <ac:picMk id="70" creationId="{BB3BF90C-88B7-4F9C-B706-3C99218658AF}"/>
          </ac:picMkLst>
        </pc:picChg>
        <pc:picChg chg="del">
          <ac:chgData name="박윤지" userId="33e555ee-360e-4b2f-92dd-e525d647538d" providerId="ADAL" clId="{B4DB3184-F9B1-47AE-B0D1-89FF3E28E4B4}" dt="2022-04-26T04:43:37.155" v="2086" actId="478"/>
          <ac:picMkLst>
            <pc:docMk/>
            <pc:sldMk cId="671553539" sldId="420"/>
            <ac:picMk id="71" creationId="{6E8B2993-9FBB-4C7E-B7D2-CE2A8EF57D7A}"/>
          </ac:picMkLst>
        </pc:picChg>
        <pc:cxnChg chg="add del">
          <ac:chgData name="박윤지" userId="33e555ee-360e-4b2f-92dd-e525d647538d" providerId="ADAL" clId="{B4DB3184-F9B1-47AE-B0D1-89FF3E28E4B4}" dt="2022-04-26T04:44:19.872" v="2095" actId="478"/>
          <ac:cxnSpMkLst>
            <pc:docMk/>
            <pc:sldMk cId="671553539" sldId="420"/>
            <ac:cxnSpMk id="23" creationId="{FE31F5B2-59B0-42CD-9CE1-F309B80F60AD}"/>
          </ac:cxnSpMkLst>
        </pc:cxnChg>
        <pc:cxnChg chg="add del">
          <ac:chgData name="박윤지" userId="33e555ee-360e-4b2f-92dd-e525d647538d" providerId="ADAL" clId="{B4DB3184-F9B1-47AE-B0D1-89FF3E28E4B4}" dt="2022-04-28T10:00:52.641" v="4020" actId="478"/>
          <ac:cxnSpMkLst>
            <pc:docMk/>
            <pc:sldMk cId="671553539" sldId="420"/>
            <ac:cxnSpMk id="26" creationId="{3668EA2D-53E7-4D79-940E-0CA6660E1FF4}"/>
          </ac:cxnSpMkLst>
        </pc:cxnChg>
        <pc:cxnChg chg="add">
          <ac:chgData name="박윤지" userId="33e555ee-360e-4b2f-92dd-e525d647538d" providerId="ADAL" clId="{B4DB3184-F9B1-47AE-B0D1-89FF3E28E4B4}" dt="2022-04-28T10:00:52.785" v="4021"/>
          <ac:cxnSpMkLst>
            <pc:docMk/>
            <pc:sldMk cId="671553539" sldId="420"/>
            <ac:cxnSpMk id="34" creationId="{44BA1C37-FDB1-4639-A74D-19C7F4BF4C8E}"/>
          </ac:cxnSpMkLst>
        </pc:cxnChg>
        <pc:cxnChg chg="del">
          <ac:chgData name="박윤지" userId="33e555ee-360e-4b2f-92dd-e525d647538d" providerId="ADAL" clId="{B4DB3184-F9B1-47AE-B0D1-89FF3E28E4B4}" dt="2022-04-26T04:44:19.872" v="2095" actId="478"/>
          <ac:cxnSpMkLst>
            <pc:docMk/>
            <pc:sldMk cId="671553539" sldId="420"/>
            <ac:cxnSpMk id="55" creationId="{384425A1-2F7A-4B70-8059-404D1CFFE721}"/>
          </ac:cxnSpMkLst>
        </pc:cxnChg>
      </pc:sldChg>
      <pc:sldChg chg="addSp delSp modSp add del ord delAnim modAnim">
        <pc:chgData name="박윤지" userId="33e555ee-360e-4b2f-92dd-e525d647538d" providerId="ADAL" clId="{B4DB3184-F9B1-47AE-B0D1-89FF3E28E4B4}" dt="2022-04-29T06:34:51.130" v="6361" actId="20577"/>
        <pc:sldMkLst>
          <pc:docMk/>
          <pc:sldMk cId="1071986107" sldId="421"/>
        </pc:sldMkLst>
        <pc:spChg chg="mod">
          <ac:chgData name="박윤지" userId="33e555ee-360e-4b2f-92dd-e525d647538d" providerId="ADAL" clId="{B4DB3184-F9B1-47AE-B0D1-89FF3E28E4B4}" dt="2022-04-28T11:20:41.157" v="4580" actId="20577"/>
          <ac:spMkLst>
            <pc:docMk/>
            <pc:sldMk cId="1071986107" sldId="421"/>
            <ac:spMk id="7" creationId="{4632FA8C-8291-49C0-95D9-19626B873F75}"/>
          </ac:spMkLst>
        </pc:spChg>
        <pc:spChg chg="mod">
          <ac:chgData name="박윤지" userId="33e555ee-360e-4b2f-92dd-e525d647538d" providerId="ADAL" clId="{B4DB3184-F9B1-47AE-B0D1-89FF3E28E4B4}" dt="2022-04-29T06:34:51.130" v="6361" actId="20577"/>
          <ac:spMkLst>
            <pc:docMk/>
            <pc:sldMk cId="1071986107" sldId="421"/>
            <ac:spMk id="10" creationId="{CB92C9BA-F443-4B86-8DFF-967E2DCA7DDD}"/>
          </ac:spMkLst>
        </pc:spChg>
        <pc:spChg chg="del">
          <ac:chgData name="박윤지" userId="33e555ee-360e-4b2f-92dd-e525d647538d" providerId="ADAL" clId="{B4DB3184-F9B1-47AE-B0D1-89FF3E28E4B4}" dt="2022-04-26T12:48:50.476" v="2946" actId="478"/>
          <ac:spMkLst>
            <pc:docMk/>
            <pc:sldMk cId="1071986107" sldId="421"/>
            <ac:spMk id="16" creationId="{0593D5C7-9CA9-4EB2-B275-4A6758553D71}"/>
          </ac:spMkLst>
        </pc:spChg>
        <pc:spChg chg="del">
          <ac:chgData name="박윤지" userId="33e555ee-360e-4b2f-92dd-e525d647538d" providerId="ADAL" clId="{B4DB3184-F9B1-47AE-B0D1-89FF3E28E4B4}" dt="2022-04-26T12:48:50.476" v="2946" actId="478"/>
          <ac:spMkLst>
            <pc:docMk/>
            <pc:sldMk cId="1071986107" sldId="421"/>
            <ac:spMk id="17" creationId="{1C05485F-86C6-485F-B276-FC59A92D792C}"/>
          </ac:spMkLst>
        </pc:spChg>
        <pc:spChg chg="add del mod">
          <ac:chgData name="박윤지" userId="33e555ee-360e-4b2f-92dd-e525d647538d" providerId="ADAL" clId="{B4DB3184-F9B1-47AE-B0D1-89FF3E28E4B4}" dt="2022-04-26T04:51:13.668" v="2164" actId="478"/>
          <ac:spMkLst>
            <pc:docMk/>
            <pc:sldMk cId="1071986107" sldId="421"/>
            <ac:spMk id="17" creationId="{A548A7A6-8F8D-4ECE-8CC1-ED8BBB90473B}"/>
          </ac:spMkLst>
        </pc:spChg>
        <pc:spChg chg="del">
          <ac:chgData name="박윤지" userId="33e555ee-360e-4b2f-92dd-e525d647538d" providerId="ADAL" clId="{B4DB3184-F9B1-47AE-B0D1-89FF3E28E4B4}" dt="2022-04-26T04:50:02.430" v="2156" actId="478"/>
          <ac:spMkLst>
            <pc:docMk/>
            <pc:sldMk cId="1071986107" sldId="421"/>
            <ac:spMk id="18" creationId="{623C5202-09F4-4C73-A114-0642EFD8D5A7}"/>
          </ac:spMkLst>
        </pc:spChg>
        <pc:spChg chg="del">
          <ac:chgData name="박윤지" userId="33e555ee-360e-4b2f-92dd-e525d647538d" providerId="ADAL" clId="{B4DB3184-F9B1-47AE-B0D1-89FF3E28E4B4}" dt="2022-04-26T04:50:06.125" v="2158" actId="478"/>
          <ac:spMkLst>
            <pc:docMk/>
            <pc:sldMk cId="1071986107" sldId="421"/>
            <ac:spMk id="21" creationId="{527DDAA5-8EDC-42CF-BAFF-CDBF1DFC5B3D}"/>
          </ac:spMkLst>
        </pc:spChg>
        <pc:spChg chg="del">
          <ac:chgData name="박윤지" userId="33e555ee-360e-4b2f-92dd-e525d647538d" providerId="ADAL" clId="{B4DB3184-F9B1-47AE-B0D1-89FF3E28E4B4}" dt="2022-04-26T04:50:03.921" v="2157" actId="478"/>
          <ac:spMkLst>
            <pc:docMk/>
            <pc:sldMk cId="1071986107" sldId="421"/>
            <ac:spMk id="22" creationId="{49A6EDDB-9415-403E-AF81-BD54B4F4B5BB}"/>
          </ac:spMkLst>
        </pc:spChg>
        <pc:spChg chg="add del mod">
          <ac:chgData name="박윤지" userId="33e555ee-360e-4b2f-92dd-e525d647538d" providerId="ADAL" clId="{B4DB3184-F9B1-47AE-B0D1-89FF3E28E4B4}" dt="2022-04-26T04:51:55.614" v="2170" actId="478"/>
          <ac:spMkLst>
            <pc:docMk/>
            <pc:sldMk cId="1071986107" sldId="421"/>
            <ac:spMk id="23" creationId="{E535406E-13AC-40FF-ACCE-17DCCD88396D}"/>
          </ac:spMkLst>
        </pc:spChg>
        <pc:spChg chg="add mod">
          <ac:chgData name="박윤지" userId="33e555ee-360e-4b2f-92dd-e525d647538d" providerId="ADAL" clId="{B4DB3184-F9B1-47AE-B0D1-89FF3E28E4B4}" dt="2022-04-26T04:54:40.004" v="2177" actId="1076"/>
          <ac:spMkLst>
            <pc:docMk/>
            <pc:sldMk cId="1071986107" sldId="421"/>
            <ac:spMk id="24" creationId="{203A8E66-E580-4441-80DE-FC098699AAB1}"/>
          </ac:spMkLst>
        </pc:spChg>
        <pc:spChg chg="add mod">
          <ac:chgData name="박윤지" userId="33e555ee-360e-4b2f-92dd-e525d647538d" providerId="ADAL" clId="{B4DB3184-F9B1-47AE-B0D1-89FF3E28E4B4}" dt="2022-04-26T04:54:44.698" v="2179" actId="1076"/>
          <ac:spMkLst>
            <pc:docMk/>
            <pc:sldMk cId="1071986107" sldId="421"/>
            <ac:spMk id="25" creationId="{CC3415DB-D4F1-4C71-B274-59702AAEF783}"/>
          </ac:spMkLst>
        </pc:spChg>
        <pc:spChg chg="del mod">
          <ac:chgData name="박윤지" userId="33e555ee-360e-4b2f-92dd-e525d647538d" providerId="ADAL" clId="{B4DB3184-F9B1-47AE-B0D1-89FF3E28E4B4}" dt="2022-04-28T10:00:56.990" v="4022" actId="478"/>
          <ac:spMkLst>
            <pc:docMk/>
            <pc:sldMk cId="1071986107" sldId="421"/>
            <ac:spMk id="27" creationId="{E8D4F8B5-F692-4113-BF51-C9F7880DD6C7}"/>
          </ac:spMkLst>
        </pc:spChg>
        <pc:spChg chg="del">
          <ac:chgData name="박윤지" userId="33e555ee-360e-4b2f-92dd-e525d647538d" providerId="ADAL" clId="{B4DB3184-F9B1-47AE-B0D1-89FF3E28E4B4}" dt="2022-04-28T10:00:56.990" v="4022" actId="478"/>
          <ac:spMkLst>
            <pc:docMk/>
            <pc:sldMk cId="1071986107" sldId="421"/>
            <ac:spMk id="28" creationId="{6C579C01-3A40-4E32-946D-F35765D2FBA4}"/>
          </ac:spMkLst>
        </pc:spChg>
        <pc:spChg chg="add mod">
          <ac:chgData name="박윤지" userId="33e555ee-360e-4b2f-92dd-e525d647538d" providerId="ADAL" clId="{B4DB3184-F9B1-47AE-B0D1-89FF3E28E4B4}" dt="2022-04-26T04:54:49.925" v="2181" actId="14100"/>
          <ac:spMkLst>
            <pc:docMk/>
            <pc:sldMk cId="1071986107" sldId="421"/>
            <ac:spMk id="29" creationId="{969197FC-F3E4-4751-B21F-FAF85E5EBF0C}"/>
          </ac:spMkLst>
        </pc:spChg>
        <pc:spChg chg="add mod">
          <ac:chgData name="박윤지" userId="33e555ee-360e-4b2f-92dd-e525d647538d" providerId="ADAL" clId="{B4DB3184-F9B1-47AE-B0D1-89FF3E28E4B4}" dt="2022-04-26T08:20:22.146" v="2782" actId="1076"/>
          <ac:spMkLst>
            <pc:docMk/>
            <pc:sldMk cId="1071986107" sldId="421"/>
            <ac:spMk id="30" creationId="{D827A0C2-A281-4F61-A0CF-7C86F9F7669C}"/>
          </ac:spMkLst>
        </pc:spChg>
        <pc:spChg chg="add">
          <ac:chgData name="박윤지" userId="33e555ee-360e-4b2f-92dd-e525d647538d" providerId="ADAL" clId="{B4DB3184-F9B1-47AE-B0D1-89FF3E28E4B4}" dt="2022-04-28T10:00:57.131" v="4023"/>
          <ac:spMkLst>
            <pc:docMk/>
            <pc:sldMk cId="1071986107" sldId="421"/>
            <ac:spMk id="40" creationId="{CB92C9BA-F443-4B86-8DFF-967E2DCA7DDD}"/>
          </ac:spMkLst>
        </pc:spChg>
        <pc:spChg chg="add">
          <ac:chgData name="박윤지" userId="33e555ee-360e-4b2f-92dd-e525d647538d" providerId="ADAL" clId="{B4DB3184-F9B1-47AE-B0D1-89FF3E28E4B4}" dt="2022-04-28T10:00:57.131" v="4023"/>
          <ac:spMkLst>
            <pc:docMk/>
            <pc:sldMk cId="1071986107" sldId="421"/>
            <ac:spMk id="41" creationId="{CF82FBD3-2E0E-472B-8967-4C56D3A7ABD9}"/>
          </ac:spMkLst>
        </pc:spChg>
        <pc:spChg chg="del">
          <ac:chgData name="박윤지" userId="33e555ee-360e-4b2f-92dd-e525d647538d" providerId="ADAL" clId="{B4DB3184-F9B1-47AE-B0D1-89FF3E28E4B4}" dt="2022-04-26T08:21:13.811" v="2784" actId="478"/>
          <ac:spMkLst>
            <pc:docMk/>
            <pc:sldMk cId="1071986107" sldId="421"/>
            <ac:spMk id="54" creationId="{349D1189-8839-4975-B3C6-C91286D7CE1F}"/>
          </ac:spMkLst>
        </pc:spChg>
        <pc:spChg chg="add">
          <ac:chgData name="박윤지" userId="33e555ee-360e-4b2f-92dd-e525d647538d" providerId="ADAL" clId="{B4DB3184-F9B1-47AE-B0D1-89FF3E28E4B4}" dt="2022-04-26T12:48:50.855" v="2947"/>
          <ac:spMkLst>
            <pc:docMk/>
            <pc:sldMk cId="1071986107" sldId="421"/>
            <ac:spMk id="59" creationId="{FC05F295-367A-4017-85CD-F04719D371CD}"/>
          </ac:spMkLst>
        </pc:spChg>
        <pc:spChg chg="add">
          <ac:chgData name="박윤지" userId="33e555ee-360e-4b2f-92dd-e525d647538d" providerId="ADAL" clId="{B4DB3184-F9B1-47AE-B0D1-89FF3E28E4B4}" dt="2022-04-26T12:48:50.855" v="2947"/>
          <ac:spMkLst>
            <pc:docMk/>
            <pc:sldMk cId="1071986107" sldId="421"/>
            <ac:spMk id="60" creationId="{DE3A534F-ABC2-4B75-9A71-37561B544233}"/>
          </ac:spMkLst>
        </pc:spChg>
        <pc:spChg chg="add">
          <ac:chgData name="박윤지" userId="33e555ee-360e-4b2f-92dd-e525d647538d" providerId="ADAL" clId="{B4DB3184-F9B1-47AE-B0D1-89FF3E28E4B4}" dt="2022-04-26T12:48:50.855" v="2947"/>
          <ac:spMkLst>
            <pc:docMk/>
            <pc:sldMk cId="1071986107" sldId="421"/>
            <ac:spMk id="62" creationId="{155B7ED8-6F2E-468E-88F1-BC99B86ABFC1}"/>
          </ac:spMkLst>
        </pc:spChg>
        <pc:spChg chg="add">
          <ac:chgData name="박윤지" userId="33e555ee-360e-4b2f-92dd-e525d647538d" providerId="ADAL" clId="{B4DB3184-F9B1-47AE-B0D1-89FF3E28E4B4}" dt="2022-04-26T12:48:50.855" v="2947"/>
          <ac:spMkLst>
            <pc:docMk/>
            <pc:sldMk cId="1071986107" sldId="421"/>
            <ac:spMk id="63" creationId="{B2ADF88B-ADFE-4A67-96BB-091241E146AC}"/>
          </ac:spMkLst>
        </pc:spChg>
        <pc:spChg chg="del">
          <ac:chgData name="박윤지" userId="33e555ee-360e-4b2f-92dd-e525d647538d" providerId="ADAL" clId="{B4DB3184-F9B1-47AE-B0D1-89FF3E28E4B4}" dt="2022-04-26T12:48:50.476" v="2946" actId="478"/>
          <ac:spMkLst>
            <pc:docMk/>
            <pc:sldMk cId="1071986107" sldId="421"/>
            <ac:spMk id="64" creationId="{F5F01BCC-F458-4BC8-A573-4653CEF9F08A}"/>
          </ac:spMkLst>
        </pc:spChg>
        <pc:spChg chg="del">
          <ac:chgData name="박윤지" userId="33e555ee-360e-4b2f-92dd-e525d647538d" providerId="ADAL" clId="{B4DB3184-F9B1-47AE-B0D1-89FF3E28E4B4}" dt="2022-04-26T12:48:50.476" v="2946" actId="478"/>
          <ac:spMkLst>
            <pc:docMk/>
            <pc:sldMk cId="1071986107" sldId="421"/>
            <ac:spMk id="65" creationId="{6BE57726-8D6E-4B03-A4DE-07C509EC45B9}"/>
          </ac:spMkLst>
        </pc:spChg>
        <pc:spChg chg="add">
          <ac:chgData name="박윤지" userId="33e555ee-360e-4b2f-92dd-e525d647538d" providerId="ADAL" clId="{B4DB3184-F9B1-47AE-B0D1-89FF3E28E4B4}" dt="2022-04-26T12:48:50.855" v="2947"/>
          <ac:spMkLst>
            <pc:docMk/>
            <pc:sldMk cId="1071986107" sldId="421"/>
            <ac:spMk id="66" creationId="{0CE2899C-D64D-4C5E-ACAC-2D2D90F5D47D}"/>
          </ac:spMkLst>
        </pc:spChg>
        <pc:spChg chg="add">
          <ac:chgData name="박윤지" userId="33e555ee-360e-4b2f-92dd-e525d647538d" providerId="ADAL" clId="{B4DB3184-F9B1-47AE-B0D1-89FF3E28E4B4}" dt="2022-04-26T12:48:50.855" v="2947"/>
          <ac:spMkLst>
            <pc:docMk/>
            <pc:sldMk cId="1071986107" sldId="421"/>
            <ac:spMk id="67" creationId="{E0965D49-C0C0-4C54-A273-BB8D66DE4718}"/>
          </ac:spMkLst>
        </pc:spChg>
        <pc:spChg chg="del">
          <ac:chgData name="박윤지" userId="33e555ee-360e-4b2f-92dd-e525d647538d" providerId="ADAL" clId="{B4DB3184-F9B1-47AE-B0D1-89FF3E28E4B4}" dt="2022-04-26T12:48:50.476" v="2946" actId="478"/>
          <ac:spMkLst>
            <pc:docMk/>
            <pc:sldMk cId="1071986107" sldId="421"/>
            <ac:spMk id="68" creationId="{F997ECC8-0AFD-4258-BDC4-47FDD392B543}"/>
          </ac:spMkLst>
        </pc:spChg>
        <pc:spChg chg="del">
          <ac:chgData name="박윤지" userId="33e555ee-360e-4b2f-92dd-e525d647538d" providerId="ADAL" clId="{B4DB3184-F9B1-47AE-B0D1-89FF3E28E4B4}" dt="2022-04-26T12:48:50.476" v="2946" actId="478"/>
          <ac:spMkLst>
            <pc:docMk/>
            <pc:sldMk cId="1071986107" sldId="421"/>
            <ac:spMk id="69" creationId="{0F9B0EE5-4778-4802-A350-1FB55ACD48A0}"/>
          </ac:spMkLst>
        </pc:spChg>
        <pc:spChg chg="mod">
          <ac:chgData name="박윤지" userId="33e555ee-360e-4b2f-92dd-e525d647538d" providerId="ADAL" clId="{B4DB3184-F9B1-47AE-B0D1-89FF3E28E4B4}" dt="2022-04-28T11:20:45.832" v="4581" actId="20577"/>
          <ac:spMkLst>
            <pc:docMk/>
            <pc:sldMk cId="1071986107" sldId="421"/>
            <ac:spMk id="80" creationId="{37A31D2C-2CFB-4D19-A47A-98D026D77297}"/>
          </ac:spMkLst>
        </pc:spChg>
        <pc:spChg chg="mod">
          <ac:chgData name="박윤지" userId="33e555ee-360e-4b2f-92dd-e525d647538d" providerId="ADAL" clId="{B4DB3184-F9B1-47AE-B0D1-89FF3E28E4B4}" dt="2022-04-28T11:20:47.974" v="4582" actId="20577"/>
          <ac:spMkLst>
            <pc:docMk/>
            <pc:sldMk cId="1071986107" sldId="421"/>
            <ac:spMk id="81" creationId="{E71EF8CB-6284-4C4C-97FD-A6B229AD83B0}"/>
          </ac:spMkLst>
        </pc:spChg>
        <pc:spChg chg="mod">
          <ac:chgData name="박윤지" userId="33e555ee-360e-4b2f-92dd-e525d647538d" providerId="ADAL" clId="{B4DB3184-F9B1-47AE-B0D1-89FF3E28E4B4}" dt="2022-04-28T11:20:50.273" v="4583" actId="20577"/>
          <ac:spMkLst>
            <pc:docMk/>
            <pc:sldMk cId="1071986107" sldId="421"/>
            <ac:spMk id="82" creationId="{45EAF12A-4B5B-46E8-A952-7B011321E59F}"/>
          </ac:spMkLst>
        </pc:spChg>
        <pc:spChg chg="mod">
          <ac:chgData name="박윤지" userId="33e555ee-360e-4b2f-92dd-e525d647538d" providerId="ADAL" clId="{B4DB3184-F9B1-47AE-B0D1-89FF3E28E4B4}" dt="2022-04-28T11:20:39.043" v="4579" actId="20577"/>
          <ac:spMkLst>
            <pc:docMk/>
            <pc:sldMk cId="1071986107" sldId="421"/>
            <ac:spMk id="84" creationId="{CB229997-51B9-44E1-A06E-C5B92A5DEA81}"/>
          </ac:spMkLst>
        </pc:spChg>
        <pc:picChg chg="del">
          <ac:chgData name="박윤지" userId="33e555ee-360e-4b2f-92dd-e525d647538d" providerId="ADAL" clId="{B4DB3184-F9B1-47AE-B0D1-89FF3E28E4B4}" dt="2022-04-26T04:49:57.614" v="2154" actId="478"/>
          <ac:picMkLst>
            <pc:docMk/>
            <pc:sldMk cId="1071986107" sldId="421"/>
            <ac:picMk id="19" creationId="{A8AA915B-9909-42AF-8193-B66C8B38C91A}"/>
          </ac:picMkLst>
        </pc:picChg>
        <pc:picChg chg="del">
          <ac:chgData name="박윤지" userId="33e555ee-360e-4b2f-92dd-e525d647538d" providerId="ADAL" clId="{B4DB3184-F9B1-47AE-B0D1-89FF3E28E4B4}" dt="2022-04-26T04:49:59.694" v="2155" actId="478"/>
          <ac:picMkLst>
            <pc:docMk/>
            <pc:sldMk cId="1071986107" sldId="421"/>
            <ac:picMk id="20" creationId="{B4513E06-4EE8-4AD9-A1A2-D1EEF2DE7452}"/>
          </ac:picMkLst>
        </pc:picChg>
        <pc:cxnChg chg="mod">
          <ac:chgData name="박윤지" userId="33e555ee-360e-4b2f-92dd-e525d647538d" providerId="ADAL" clId="{B4DB3184-F9B1-47AE-B0D1-89FF3E28E4B4}" dt="2022-04-28T07:40:42.125" v="3996" actId="1076"/>
          <ac:cxnSpMkLst>
            <pc:docMk/>
            <pc:sldMk cId="1071986107" sldId="421"/>
            <ac:cxnSpMk id="4" creationId="{A690DB25-5148-454A-B016-C6B026FC6F13}"/>
          </ac:cxnSpMkLst>
        </pc:cxnChg>
        <pc:cxnChg chg="del">
          <ac:chgData name="박윤지" userId="33e555ee-360e-4b2f-92dd-e525d647538d" providerId="ADAL" clId="{B4DB3184-F9B1-47AE-B0D1-89FF3E28E4B4}" dt="2022-04-28T10:00:56.990" v="4022" actId="478"/>
          <ac:cxnSpMkLst>
            <pc:docMk/>
            <pc:sldMk cId="1071986107" sldId="421"/>
            <ac:cxnSpMk id="26" creationId="{3668EA2D-53E7-4D79-940E-0CA6660E1FF4}"/>
          </ac:cxnSpMkLst>
        </pc:cxnChg>
        <pc:cxnChg chg="add">
          <ac:chgData name="박윤지" userId="33e555ee-360e-4b2f-92dd-e525d647538d" providerId="ADAL" clId="{B4DB3184-F9B1-47AE-B0D1-89FF3E28E4B4}" dt="2022-04-28T10:00:57.131" v="4023"/>
          <ac:cxnSpMkLst>
            <pc:docMk/>
            <pc:sldMk cId="1071986107" sldId="421"/>
            <ac:cxnSpMk id="39" creationId="{406737BC-2926-43C2-B1A1-12ED6BAA0AEB}"/>
          </ac:cxnSpMkLst>
        </pc:cxnChg>
      </pc:sldChg>
      <pc:sldChg chg="addSp delSp modSp">
        <pc:chgData name="박윤지" userId="33e555ee-360e-4b2f-92dd-e525d647538d" providerId="ADAL" clId="{B4DB3184-F9B1-47AE-B0D1-89FF3E28E4B4}" dt="2022-04-29T06:34:20.449" v="6351" actId="20577"/>
        <pc:sldMkLst>
          <pc:docMk/>
          <pc:sldMk cId="2952305016" sldId="428"/>
        </pc:sldMkLst>
        <pc:spChg chg="mod">
          <ac:chgData name="박윤지" userId="33e555ee-360e-4b2f-92dd-e525d647538d" providerId="ADAL" clId="{B4DB3184-F9B1-47AE-B0D1-89FF3E28E4B4}" dt="2022-04-29T06:34:20.449" v="6351" actId="20577"/>
          <ac:spMkLst>
            <pc:docMk/>
            <pc:sldMk cId="2952305016" sldId="428"/>
            <ac:spMk id="3" creationId="{E24395B0-1343-4B3E-B342-6A0F451470F7}"/>
          </ac:spMkLst>
        </pc:spChg>
        <pc:spChg chg="mod">
          <ac:chgData name="박윤지" userId="33e555ee-360e-4b2f-92dd-e525d647538d" providerId="ADAL" clId="{B4DB3184-F9B1-47AE-B0D1-89FF3E28E4B4}" dt="2022-04-28T12:22:37.072" v="4777" actId="1038"/>
          <ac:spMkLst>
            <pc:docMk/>
            <pc:sldMk cId="2952305016" sldId="428"/>
            <ac:spMk id="40" creationId="{90CF841B-A572-4631-A151-D0BD56D6101D}"/>
          </ac:spMkLst>
        </pc:spChg>
        <pc:spChg chg="mod">
          <ac:chgData name="박윤지" userId="33e555ee-360e-4b2f-92dd-e525d647538d" providerId="ADAL" clId="{B4DB3184-F9B1-47AE-B0D1-89FF3E28E4B4}" dt="2022-04-28T12:22:25.087" v="4775" actId="1038"/>
          <ac:spMkLst>
            <pc:docMk/>
            <pc:sldMk cId="2952305016" sldId="428"/>
            <ac:spMk id="41" creationId="{CDE86791-78F5-4DD3-8671-B6DCE358F60E}"/>
          </ac:spMkLst>
        </pc:spChg>
        <pc:spChg chg="add">
          <ac:chgData name="박윤지" userId="33e555ee-360e-4b2f-92dd-e525d647538d" providerId="ADAL" clId="{B4DB3184-F9B1-47AE-B0D1-89FF3E28E4B4}" dt="2022-04-28T10:00:38.134" v="4015"/>
          <ac:spMkLst>
            <pc:docMk/>
            <pc:sldMk cId="2952305016" sldId="428"/>
            <ac:spMk id="42" creationId="{E24395B0-1343-4B3E-B342-6A0F451470F7}"/>
          </ac:spMkLst>
        </pc:spChg>
        <pc:spChg chg="add">
          <ac:chgData name="박윤지" userId="33e555ee-360e-4b2f-92dd-e525d647538d" providerId="ADAL" clId="{B4DB3184-F9B1-47AE-B0D1-89FF3E28E4B4}" dt="2022-04-28T10:00:38.134" v="4015"/>
          <ac:spMkLst>
            <pc:docMk/>
            <pc:sldMk cId="2952305016" sldId="428"/>
            <ac:spMk id="43" creationId="{7E3E4C79-94D8-4B4D-806D-462AB2BB2A19}"/>
          </ac:spMkLst>
        </pc:spChg>
        <pc:spChg chg="del mod">
          <ac:chgData name="박윤지" userId="33e555ee-360e-4b2f-92dd-e525d647538d" providerId="ADAL" clId="{B4DB3184-F9B1-47AE-B0D1-89FF3E28E4B4}" dt="2022-04-28T10:00:37.960" v="4014" actId="478"/>
          <ac:spMkLst>
            <pc:docMk/>
            <pc:sldMk cId="2952305016" sldId="428"/>
            <ac:spMk id="47" creationId="{E31747B9-8C1E-4545-A498-5E0D39F71CA9}"/>
          </ac:spMkLst>
        </pc:spChg>
        <pc:spChg chg="del">
          <ac:chgData name="박윤지" userId="33e555ee-360e-4b2f-92dd-e525d647538d" providerId="ADAL" clId="{B4DB3184-F9B1-47AE-B0D1-89FF3E28E4B4}" dt="2022-04-28T10:00:37.960" v="4014" actId="478"/>
          <ac:spMkLst>
            <pc:docMk/>
            <pc:sldMk cId="2952305016" sldId="428"/>
            <ac:spMk id="48" creationId="{D05937FA-39CE-4C02-BADB-43D25192E0E9}"/>
          </ac:spMkLst>
        </pc:spChg>
        <pc:cxnChg chg="add">
          <ac:chgData name="박윤지" userId="33e555ee-360e-4b2f-92dd-e525d647538d" providerId="ADAL" clId="{B4DB3184-F9B1-47AE-B0D1-89FF3E28E4B4}" dt="2022-04-28T10:00:38.134" v="4015"/>
          <ac:cxnSpMkLst>
            <pc:docMk/>
            <pc:sldMk cId="2952305016" sldId="428"/>
            <ac:cxnSpMk id="34" creationId="{AF27C068-4AFA-4D68-A6B2-201B3AE554B2}"/>
          </ac:cxnSpMkLst>
        </pc:cxnChg>
        <pc:cxnChg chg="del">
          <ac:chgData name="박윤지" userId="33e555ee-360e-4b2f-92dd-e525d647538d" providerId="ADAL" clId="{B4DB3184-F9B1-47AE-B0D1-89FF3E28E4B4}" dt="2022-04-28T10:00:37.960" v="4014" actId="478"/>
          <ac:cxnSpMkLst>
            <pc:docMk/>
            <pc:sldMk cId="2952305016" sldId="428"/>
            <ac:cxnSpMk id="46" creationId="{8C12E4CF-02F9-42B4-BEE2-0D2A3EFEC403}"/>
          </ac:cxnSpMkLst>
        </pc:cxnChg>
      </pc:sldChg>
      <pc:sldChg chg="addSp delSp modSp">
        <pc:chgData name="박윤지" userId="33e555ee-360e-4b2f-92dd-e525d647538d" providerId="ADAL" clId="{B4DB3184-F9B1-47AE-B0D1-89FF3E28E4B4}" dt="2022-04-29T06:34:29.625" v="6353" actId="20577"/>
        <pc:sldMkLst>
          <pc:docMk/>
          <pc:sldMk cId="2984426155" sldId="429"/>
        </pc:sldMkLst>
        <pc:spChg chg="mod">
          <ac:chgData name="박윤지" userId="33e555ee-360e-4b2f-92dd-e525d647538d" providerId="ADAL" clId="{B4DB3184-F9B1-47AE-B0D1-89FF3E28E4B4}" dt="2022-04-29T06:34:29.625" v="6353" actId="20577"/>
          <ac:spMkLst>
            <pc:docMk/>
            <pc:sldMk cId="2984426155" sldId="429"/>
            <ac:spMk id="4" creationId="{8CC254F4-18BD-41AF-8E8E-6F4823364915}"/>
          </ac:spMkLst>
        </pc:spChg>
        <pc:spChg chg="add">
          <ac:chgData name="박윤지" userId="33e555ee-360e-4b2f-92dd-e525d647538d" providerId="ADAL" clId="{B4DB3184-F9B1-47AE-B0D1-89FF3E28E4B4}" dt="2022-04-28T10:00:42.476" v="4017"/>
          <ac:spMkLst>
            <pc:docMk/>
            <pc:sldMk cId="2984426155" sldId="429"/>
            <ac:spMk id="32" creationId="{8CC254F4-18BD-41AF-8E8E-6F4823364915}"/>
          </ac:spMkLst>
        </pc:spChg>
        <pc:spChg chg="add">
          <ac:chgData name="박윤지" userId="33e555ee-360e-4b2f-92dd-e525d647538d" providerId="ADAL" clId="{B4DB3184-F9B1-47AE-B0D1-89FF3E28E4B4}" dt="2022-04-28T10:00:42.476" v="4017"/>
          <ac:spMkLst>
            <pc:docMk/>
            <pc:sldMk cId="2984426155" sldId="429"/>
            <ac:spMk id="33" creationId="{D51F614A-629F-48A9-8FEA-54BC2BC3FA9E}"/>
          </ac:spMkLst>
        </pc:spChg>
        <pc:spChg chg="del mod">
          <ac:chgData name="박윤지" userId="33e555ee-360e-4b2f-92dd-e525d647538d" providerId="ADAL" clId="{B4DB3184-F9B1-47AE-B0D1-89FF3E28E4B4}" dt="2022-04-28T10:00:42.326" v="4016" actId="478"/>
          <ac:spMkLst>
            <pc:docMk/>
            <pc:sldMk cId="2984426155" sldId="429"/>
            <ac:spMk id="47" creationId="{E31747B9-8C1E-4545-A498-5E0D39F71CA9}"/>
          </ac:spMkLst>
        </pc:spChg>
        <pc:spChg chg="del">
          <ac:chgData name="박윤지" userId="33e555ee-360e-4b2f-92dd-e525d647538d" providerId="ADAL" clId="{B4DB3184-F9B1-47AE-B0D1-89FF3E28E4B4}" dt="2022-04-28T10:00:42.326" v="4016" actId="478"/>
          <ac:spMkLst>
            <pc:docMk/>
            <pc:sldMk cId="2984426155" sldId="429"/>
            <ac:spMk id="48" creationId="{D05937FA-39CE-4C02-BADB-43D25192E0E9}"/>
          </ac:spMkLst>
        </pc:spChg>
        <pc:cxnChg chg="add">
          <ac:chgData name="박윤지" userId="33e555ee-360e-4b2f-92dd-e525d647538d" providerId="ADAL" clId="{B4DB3184-F9B1-47AE-B0D1-89FF3E28E4B4}" dt="2022-04-28T10:00:42.476" v="4017"/>
          <ac:cxnSpMkLst>
            <pc:docMk/>
            <pc:sldMk cId="2984426155" sldId="429"/>
            <ac:cxnSpMk id="31" creationId="{3F7D2989-113E-4D17-A8B8-66A04C8CDBDF}"/>
          </ac:cxnSpMkLst>
        </pc:cxnChg>
        <pc:cxnChg chg="del">
          <ac:chgData name="박윤지" userId="33e555ee-360e-4b2f-92dd-e525d647538d" providerId="ADAL" clId="{B4DB3184-F9B1-47AE-B0D1-89FF3E28E4B4}" dt="2022-04-28T10:00:42.326" v="4016" actId="478"/>
          <ac:cxnSpMkLst>
            <pc:docMk/>
            <pc:sldMk cId="2984426155" sldId="429"/>
            <ac:cxnSpMk id="46" creationId="{8C12E4CF-02F9-42B4-BEE2-0D2A3EFEC403}"/>
          </ac:cxnSpMkLst>
        </pc:cxnChg>
      </pc:sldChg>
      <pc:sldChg chg="addSp delSp modSp">
        <pc:chgData name="박윤지" userId="33e555ee-360e-4b2f-92dd-e525d647538d" providerId="ADAL" clId="{B4DB3184-F9B1-47AE-B0D1-89FF3E28E4B4}" dt="2022-04-29T06:34:35.247" v="6355" actId="20577"/>
        <pc:sldMkLst>
          <pc:docMk/>
          <pc:sldMk cId="2909316941" sldId="430"/>
        </pc:sldMkLst>
        <pc:spChg chg="mod">
          <ac:chgData name="박윤지" userId="33e555ee-360e-4b2f-92dd-e525d647538d" providerId="ADAL" clId="{B4DB3184-F9B1-47AE-B0D1-89FF3E28E4B4}" dt="2022-04-29T06:34:35.247" v="6355" actId="20577"/>
          <ac:spMkLst>
            <pc:docMk/>
            <pc:sldMk cId="2909316941" sldId="430"/>
            <ac:spMk id="4" creationId="{F4C000DD-49FB-4368-8D9B-0D933911196F}"/>
          </ac:spMkLst>
        </pc:spChg>
        <pc:spChg chg="add">
          <ac:chgData name="박윤지" userId="33e555ee-360e-4b2f-92dd-e525d647538d" providerId="ADAL" clId="{B4DB3184-F9B1-47AE-B0D1-89FF3E28E4B4}" dt="2022-04-28T10:00:48.657" v="4019"/>
          <ac:spMkLst>
            <pc:docMk/>
            <pc:sldMk cId="2909316941" sldId="430"/>
            <ac:spMk id="42" creationId="{F4C000DD-49FB-4368-8D9B-0D933911196F}"/>
          </ac:spMkLst>
        </pc:spChg>
        <pc:spChg chg="add">
          <ac:chgData name="박윤지" userId="33e555ee-360e-4b2f-92dd-e525d647538d" providerId="ADAL" clId="{B4DB3184-F9B1-47AE-B0D1-89FF3E28E4B4}" dt="2022-04-28T10:00:48.657" v="4019"/>
          <ac:spMkLst>
            <pc:docMk/>
            <pc:sldMk cId="2909316941" sldId="430"/>
            <ac:spMk id="43" creationId="{575A5309-2B38-4582-A901-DEDA4DD4F81E}"/>
          </ac:spMkLst>
        </pc:spChg>
        <pc:spChg chg="del mod">
          <ac:chgData name="박윤지" userId="33e555ee-360e-4b2f-92dd-e525d647538d" providerId="ADAL" clId="{B4DB3184-F9B1-47AE-B0D1-89FF3E28E4B4}" dt="2022-04-28T10:00:48.497" v="4018" actId="478"/>
          <ac:spMkLst>
            <pc:docMk/>
            <pc:sldMk cId="2909316941" sldId="430"/>
            <ac:spMk id="47" creationId="{E31747B9-8C1E-4545-A498-5E0D39F71CA9}"/>
          </ac:spMkLst>
        </pc:spChg>
        <pc:spChg chg="del">
          <ac:chgData name="박윤지" userId="33e555ee-360e-4b2f-92dd-e525d647538d" providerId="ADAL" clId="{B4DB3184-F9B1-47AE-B0D1-89FF3E28E4B4}" dt="2022-04-28T10:00:48.497" v="4018" actId="478"/>
          <ac:spMkLst>
            <pc:docMk/>
            <pc:sldMk cId="2909316941" sldId="430"/>
            <ac:spMk id="48" creationId="{D05937FA-39CE-4C02-BADB-43D25192E0E9}"/>
          </ac:spMkLst>
        </pc:spChg>
        <pc:cxnChg chg="add">
          <ac:chgData name="박윤지" userId="33e555ee-360e-4b2f-92dd-e525d647538d" providerId="ADAL" clId="{B4DB3184-F9B1-47AE-B0D1-89FF3E28E4B4}" dt="2022-04-28T10:00:48.657" v="4019"/>
          <ac:cxnSpMkLst>
            <pc:docMk/>
            <pc:sldMk cId="2909316941" sldId="430"/>
            <ac:cxnSpMk id="34" creationId="{B33A4A91-1E8C-42CD-8FCD-932C0B8AD208}"/>
          </ac:cxnSpMkLst>
        </pc:cxnChg>
        <pc:cxnChg chg="del">
          <ac:chgData name="박윤지" userId="33e555ee-360e-4b2f-92dd-e525d647538d" providerId="ADAL" clId="{B4DB3184-F9B1-47AE-B0D1-89FF3E28E4B4}" dt="2022-04-28T10:00:48.497" v="4018" actId="478"/>
          <ac:cxnSpMkLst>
            <pc:docMk/>
            <pc:sldMk cId="2909316941" sldId="430"/>
            <ac:cxnSpMk id="46" creationId="{8C12E4CF-02F9-42B4-BEE2-0D2A3EFEC403}"/>
          </ac:cxnSpMkLst>
        </pc:cxnChg>
      </pc:sldChg>
      <pc:sldChg chg="modSp ord">
        <pc:chgData name="박윤지" userId="33e555ee-360e-4b2f-92dd-e525d647538d" providerId="ADAL" clId="{B4DB3184-F9B1-47AE-B0D1-89FF3E28E4B4}" dt="2022-04-28T04:34:20.098" v="3129" actId="1076"/>
        <pc:sldMkLst>
          <pc:docMk/>
          <pc:sldMk cId="2125740648" sldId="431"/>
        </pc:sldMkLst>
        <pc:spChg chg="mod">
          <ac:chgData name="박윤지" userId="33e555ee-360e-4b2f-92dd-e525d647538d" providerId="ADAL" clId="{B4DB3184-F9B1-47AE-B0D1-89FF3E28E4B4}" dt="2022-04-28T04:34:20.098" v="3129" actId="1076"/>
          <ac:spMkLst>
            <pc:docMk/>
            <pc:sldMk cId="2125740648" sldId="431"/>
            <ac:spMk id="10" creationId="{B897EB23-836D-458B-BC60-E46C946D7AE3}"/>
          </ac:spMkLst>
        </pc:spChg>
        <pc:spChg chg="mod">
          <ac:chgData name="박윤지" userId="33e555ee-360e-4b2f-92dd-e525d647538d" providerId="ADAL" clId="{B4DB3184-F9B1-47AE-B0D1-89FF3E28E4B4}" dt="2022-04-27T01:25:45.789" v="3039" actId="20577"/>
          <ac:spMkLst>
            <pc:docMk/>
            <pc:sldMk cId="2125740648" sldId="431"/>
            <ac:spMk id="47" creationId="{E31747B9-8C1E-4545-A498-5E0D39F71CA9}"/>
          </ac:spMkLst>
        </pc:spChg>
      </pc:sldChg>
      <pc:sldChg chg="del">
        <pc:chgData name="박윤지" userId="33e555ee-360e-4b2f-92dd-e525d647538d" providerId="ADAL" clId="{B4DB3184-F9B1-47AE-B0D1-89FF3E28E4B4}" dt="2022-04-29T05:20:45.650" v="5844" actId="2696"/>
        <pc:sldMkLst>
          <pc:docMk/>
          <pc:sldMk cId="1682968184" sldId="432"/>
        </pc:sldMkLst>
      </pc:sldChg>
      <pc:sldChg chg="addSp delSp modSp del modAnim">
        <pc:chgData name="박윤지" userId="33e555ee-360e-4b2f-92dd-e525d647538d" providerId="ADAL" clId="{B4DB3184-F9B1-47AE-B0D1-89FF3E28E4B4}" dt="2022-04-29T00:53:03.257" v="5243" actId="2696"/>
        <pc:sldMkLst>
          <pc:docMk/>
          <pc:sldMk cId="2210160697" sldId="440"/>
        </pc:sldMkLst>
        <pc:spChg chg="mod">
          <ac:chgData name="박윤지" userId="33e555ee-360e-4b2f-92dd-e525d647538d" providerId="ADAL" clId="{B4DB3184-F9B1-47AE-B0D1-89FF3E28E4B4}" dt="2022-04-28T07:38:00.483" v="3975" actId="1036"/>
          <ac:spMkLst>
            <pc:docMk/>
            <pc:sldMk cId="2210160697" sldId="440"/>
            <ac:spMk id="22" creationId="{65AF1E41-2A42-4F77-ADD4-2E6DB744B673}"/>
          </ac:spMkLst>
        </pc:spChg>
        <pc:spChg chg="mod">
          <ac:chgData name="박윤지" userId="33e555ee-360e-4b2f-92dd-e525d647538d" providerId="ADAL" clId="{B4DB3184-F9B1-47AE-B0D1-89FF3E28E4B4}" dt="2022-04-29T00:52:34.766" v="5196" actId="20577"/>
          <ac:spMkLst>
            <pc:docMk/>
            <pc:sldMk cId="2210160697" sldId="440"/>
            <ac:spMk id="24" creationId="{03FF2EEC-8B48-4773-9443-46A761500248}"/>
          </ac:spMkLst>
        </pc:spChg>
        <pc:spChg chg="add mod">
          <ac:chgData name="박윤지" userId="33e555ee-360e-4b2f-92dd-e525d647538d" providerId="ADAL" clId="{B4DB3184-F9B1-47AE-B0D1-89FF3E28E4B4}" dt="2022-04-28T10:09:16.306" v="4049" actId="20577"/>
          <ac:spMkLst>
            <pc:docMk/>
            <pc:sldMk cId="2210160697" sldId="440"/>
            <ac:spMk id="29" creationId="{9AC53D2D-6BB8-4FAA-98F1-6F2685F092F0}"/>
          </ac:spMkLst>
        </pc:spChg>
        <pc:spChg chg="add">
          <ac:chgData name="박윤지" userId="33e555ee-360e-4b2f-92dd-e525d647538d" providerId="ADAL" clId="{B4DB3184-F9B1-47AE-B0D1-89FF3E28E4B4}" dt="2022-04-28T10:00:18.482" v="4007"/>
          <ac:spMkLst>
            <pc:docMk/>
            <pc:sldMk cId="2210160697" sldId="440"/>
            <ac:spMk id="32" creationId="{B884904C-34B1-49A6-8BC9-22A39DB42062}"/>
          </ac:spMkLst>
        </pc:spChg>
        <pc:spChg chg="add mod">
          <ac:chgData name="박윤지" userId="33e555ee-360e-4b2f-92dd-e525d647538d" providerId="ADAL" clId="{B4DB3184-F9B1-47AE-B0D1-89FF3E28E4B4}" dt="2022-04-29T00:49:48.779" v="4947" actId="1076"/>
          <ac:spMkLst>
            <pc:docMk/>
            <pc:sldMk cId="2210160697" sldId="440"/>
            <ac:spMk id="33" creationId="{BA6A44CB-160B-4F3A-89E6-45F2CC5A622F}"/>
          </ac:spMkLst>
        </pc:spChg>
        <pc:spChg chg="mod">
          <ac:chgData name="박윤지" userId="33e555ee-360e-4b2f-92dd-e525d647538d" providerId="ADAL" clId="{B4DB3184-F9B1-47AE-B0D1-89FF3E28E4B4}" dt="2022-04-29T00:46:13.569" v="4919" actId="1076"/>
          <ac:spMkLst>
            <pc:docMk/>
            <pc:sldMk cId="2210160697" sldId="440"/>
            <ac:spMk id="47" creationId="{FDFEEB18-2CEF-4832-A883-3165650A93AC}"/>
          </ac:spMkLst>
        </pc:spChg>
        <pc:spChg chg="del">
          <ac:chgData name="박윤지" userId="33e555ee-360e-4b2f-92dd-e525d647538d" providerId="ADAL" clId="{B4DB3184-F9B1-47AE-B0D1-89FF3E28E4B4}" dt="2022-04-28T10:00:18.143" v="4006" actId="478"/>
          <ac:spMkLst>
            <pc:docMk/>
            <pc:sldMk cId="2210160697" sldId="440"/>
            <ac:spMk id="67" creationId="{DC91A7BC-96DD-446B-BEA1-D1EF423EA3A6}"/>
          </ac:spMkLst>
        </pc:spChg>
        <pc:spChg chg="del">
          <ac:chgData name="박윤지" userId="33e555ee-360e-4b2f-92dd-e525d647538d" providerId="ADAL" clId="{B4DB3184-F9B1-47AE-B0D1-89FF3E28E4B4}" dt="2022-04-28T10:00:18.143" v="4006" actId="478"/>
          <ac:spMkLst>
            <pc:docMk/>
            <pc:sldMk cId="2210160697" sldId="440"/>
            <ac:spMk id="69" creationId="{9C6A587F-9DA2-4D47-87CF-017565DC2F1E}"/>
          </ac:spMkLst>
        </pc:spChg>
        <pc:spChg chg="add del mod">
          <ac:chgData name="박윤지" userId="33e555ee-360e-4b2f-92dd-e525d647538d" providerId="ADAL" clId="{B4DB3184-F9B1-47AE-B0D1-89FF3E28E4B4}" dt="2022-04-29T00:52:08.221" v="5109" actId="14100"/>
          <ac:spMkLst>
            <pc:docMk/>
            <pc:sldMk cId="2210160697" sldId="440"/>
            <ac:spMk id="72" creationId="{FC135D88-7317-4B3F-A021-0EBFB76FADB7}"/>
          </ac:spMkLst>
        </pc:spChg>
        <pc:grpChg chg="mod">
          <ac:chgData name="박윤지" userId="33e555ee-360e-4b2f-92dd-e525d647538d" providerId="ADAL" clId="{B4DB3184-F9B1-47AE-B0D1-89FF3E28E4B4}" dt="2022-04-28T07:38:00.483" v="3975" actId="1036"/>
          <ac:grpSpMkLst>
            <pc:docMk/>
            <pc:sldMk cId="2210160697" sldId="440"/>
            <ac:grpSpMk id="23" creationId="{FF26D273-D3E1-450F-B50D-1F45AF71C8AC}"/>
          </ac:grpSpMkLst>
        </pc:grpChg>
        <pc:picChg chg="mod">
          <ac:chgData name="박윤지" userId="33e555ee-360e-4b2f-92dd-e525d647538d" providerId="ADAL" clId="{B4DB3184-F9B1-47AE-B0D1-89FF3E28E4B4}" dt="2022-04-28T07:38:00.483" v="3975" actId="1036"/>
          <ac:picMkLst>
            <pc:docMk/>
            <pc:sldMk cId="2210160697" sldId="440"/>
            <ac:picMk id="19" creationId="{6F77FF70-9145-4757-8CF4-C2781BA67D14}"/>
          </ac:picMkLst>
        </pc:picChg>
        <pc:picChg chg="mod">
          <ac:chgData name="박윤지" userId="33e555ee-360e-4b2f-92dd-e525d647538d" providerId="ADAL" clId="{B4DB3184-F9B1-47AE-B0D1-89FF3E28E4B4}" dt="2022-04-28T07:38:00.483" v="3975" actId="1036"/>
          <ac:picMkLst>
            <pc:docMk/>
            <pc:sldMk cId="2210160697" sldId="440"/>
            <ac:picMk id="21" creationId="{AB219318-F902-466A-B833-AD473DBBE1FF}"/>
          </ac:picMkLst>
        </pc:picChg>
        <pc:cxnChg chg="add">
          <ac:chgData name="박윤지" userId="33e555ee-360e-4b2f-92dd-e525d647538d" providerId="ADAL" clId="{B4DB3184-F9B1-47AE-B0D1-89FF3E28E4B4}" dt="2022-04-28T10:00:18.482" v="4007"/>
          <ac:cxnSpMkLst>
            <pc:docMk/>
            <pc:sldMk cId="2210160697" sldId="440"/>
            <ac:cxnSpMk id="28" creationId="{8FF6B737-7B70-4EB7-940C-738D7ABC55CE}"/>
          </ac:cxnSpMkLst>
        </pc:cxnChg>
        <pc:cxnChg chg="del">
          <ac:chgData name="박윤지" userId="33e555ee-360e-4b2f-92dd-e525d647538d" providerId="ADAL" clId="{B4DB3184-F9B1-47AE-B0D1-89FF3E28E4B4}" dt="2022-04-28T10:00:18.143" v="4006" actId="478"/>
          <ac:cxnSpMkLst>
            <pc:docMk/>
            <pc:sldMk cId="2210160697" sldId="440"/>
            <ac:cxnSpMk id="66" creationId="{A7C194E0-E4AA-410E-BA84-4BED44EF2235}"/>
          </ac:cxnSpMkLst>
        </pc:cxnChg>
      </pc:sldChg>
      <pc:sldChg chg="addSp delSp modSp">
        <pc:chgData name="박윤지" userId="33e555ee-360e-4b2f-92dd-e525d647538d" providerId="ADAL" clId="{B4DB3184-F9B1-47AE-B0D1-89FF3E28E4B4}" dt="2022-04-28T12:04:14.972" v="4707" actId="20577"/>
        <pc:sldMkLst>
          <pc:docMk/>
          <pc:sldMk cId="387374627" sldId="441"/>
        </pc:sldMkLst>
        <pc:spChg chg="del">
          <ac:chgData name="박윤지" userId="33e555ee-360e-4b2f-92dd-e525d647538d" providerId="ADAL" clId="{B4DB3184-F9B1-47AE-B0D1-89FF3E28E4B4}" dt="2022-04-28T10:00:23.985" v="4008" actId="478"/>
          <ac:spMkLst>
            <pc:docMk/>
            <pc:sldMk cId="387374627" sldId="441"/>
            <ac:spMk id="47" creationId="{E31747B9-8C1E-4545-A498-5E0D39F71CA9}"/>
          </ac:spMkLst>
        </pc:spChg>
        <pc:spChg chg="del">
          <ac:chgData name="박윤지" userId="33e555ee-360e-4b2f-92dd-e525d647538d" providerId="ADAL" clId="{B4DB3184-F9B1-47AE-B0D1-89FF3E28E4B4}" dt="2022-04-28T10:00:23.985" v="4008" actId="478"/>
          <ac:spMkLst>
            <pc:docMk/>
            <pc:sldMk cId="387374627" sldId="441"/>
            <ac:spMk id="48" creationId="{D05937FA-39CE-4C02-BADB-43D25192E0E9}"/>
          </ac:spMkLst>
        </pc:spChg>
        <pc:spChg chg="add mod">
          <ac:chgData name="박윤지" userId="33e555ee-360e-4b2f-92dd-e525d647538d" providerId="ADAL" clId="{B4DB3184-F9B1-47AE-B0D1-89FF3E28E4B4}" dt="2022-04-28T12:04:14.972" v="4707" actId="20577"/>
          <ac:spMkLst>
            <pc:docMk/>
            <pc:sldMk cId="387374627" sldId="441"/>
            <ac:spMk id="65" creationId="{655C610F-B178-4395-BF27-603295095182}"/>
          </ac:spMkLst>
        </pc:spChg>
        <pc:spChg chg="add">
          <ac:chgData name="박윤지" userId="33e555ee-360e-4b2f-92dd-e525d647538d" providerId="ADAL" clId="{B4DB3184-F9B1-47AE-B0D1-89FF3E28E4B4}" dt="2022-04-28T10:00:24.135" v="4009"/>
          <ac:spMkLst>
            <pc:docMk/>
            <pc:sldMk cId="387374627" sldId="441"/>
            <ac:spMk id="67" creationId="{425BDD00-BA70-4D64-A4BD-DEB79EA1C57C}"/>
          </ac:spMkLst>
        </pc:spChg>
        <pc:cxnChg chg="del">
          <ac:chgData name="박윤지" userId="33e555ee-360e-4b2f-92dd-e525d647538d" providerId="ADAL" clId="{B4DB3184-F9B1-47AE-B0D1-89FF3E28E4B4}" dt="2022-04-28T10:00:23.985" v="4008" actId="478"/>
          <ac:cxnSpMkLst>
            <pc:docMk/>
            <pc:sldMk cId="387374627" sldId="441"/>
            <ac:cxnSpMk id="46" creationId="{8C12E4CF-02F9-42B4-BEE2-0D2A3EFEC403}"/>
          </ac:cxnSpMkLst>
        </pc:cxnChg>
        <pc:cxnChg chg="add">
          <ac:chgData name="박윤지" userId="33e555ee-360e-4b2f-92dd-e525d647538d" providerId="ADAL" clId="{B4DB3184-F9B1-47AE-B0D1-89FF3E28E4B4}" dt="2022-04-28T10:00:24.135" v="4009"/>
          <ac:cxnSpMkLst>
            <pc:docMk/>
            <pc:sldMk cId="387374627" sldId="441"/>
            <ac:cxnSpMk id="64" creationId="{34CDF889-38E4-4635-8851-E719A8FD25FE}"/>
          </ac:cxnSpMkLst>
        </pc:cxnChg>
      </pc:sldChg>
      <pc:sldChg chg="addSp modSp ord setBg">
        <pc:chgData name="박윤지" userId="33e555ee-360e-4b2f-92dd-e525d647538d" providerId="ADAL" clId="{B4DB3184-F9B1-47AE-B0D1-89FF3E28E4B4}" dt="2022-04-29T06:38:14.643" v="6402"/>
        <pc:sldMkLst>
          <pc:docMk/>
          <pc:sldMk cId="1318301974" sldId="442"/>
        </pc:sldMkLst>
        <pc:spChg chg="mod">
          <ac:chgData name="박윤지" userId="33e555ee-360e-4b2f-92dd-e525d647538d" providerId="ADAL" clId="{B4DB3184-F9B1-47AE-B0D1-89FF3E28E4B4}" dt="2022-04-28T10:54:25.058" v="4543" actId="14100"/>
          <ac:spMkLst>
            <pc:docMk/>
            <pc:sldMk cId="1318301974" sldId="442"/>
            <ac:spMk id="6" creationId="{C812E410-A3BD-4CA3-A71B-C1634BE66A98}"/>
          </ac:spMkLst>
        </pc:spChg>
        <pc:spChg chg="mod">
          <ac:chgData name="박윤지" userId="33e555ee-360e-4b2f-92dd-e525d647538d" providerId="ADAL" clId="{B4DB3184-F9B1-47AE-B0D1-89FF3E28E4B4}" dt="2022-04-29T06:38:14.643" v="6402"/>
          <ac:spMkLst>
            <pc:docMk/>
            <pc:sldMk cId="1318301974" sldId="442"/>
            <ac:spMk id="34" creationId="{D8980976-871A-4A3E-9934-C71B8CFE6AA2}"/>
          </ac:spMkLst>
        </pc:spChg>
        <pc:picChg chg="add mod ord">
          <ac:chgData name="박윤지" userId="33e555ee-360e-4b2f-92dd-e525d647538d" providerId="ADAL" clId="{B4DB3184-F9B1-47AE-B0D1-89FF3E28E4B4}" dt="2022-04-28T10:27:35.838" v="4162" actId="167"/>
          <ac:picMkLst>
            <pc:docMk/>
            <pc:sldMk cId="1318301974" sldId="442"/>
            <ac:picMk id="5" creationId="{7BF62252-4C25-43B7-AA35-4A8794A078B8}"/>
          </ac:picMkLst>
        </pc:picChg>
      </pc:sldChg>
      <pc:sldChg chg="add">
        <pc:chgData name="박윤지" userId="33e555ee-360e-4b2f-92dd-e525d647538d" providerId="ADAL" clId="{B4DB3184-F9B1-47AE-B0D1-89FF3E28E4B4}" dt="2022-04-28T06:05:12.202" v="3145"/>
        <pc:sldMkLst>
          <pc:docMk/>
          <pc:sldMk cId="1115230662" sldId="443"/>
        </pc:sldMkLst>
      </pc:sldChg>
      <pc:sldChg chg="del">
        <pc:chgData name="박윤지" userId="33e555ee-360e-4b2f-92dd-e525d647538d" providerId="ADAL" clId="{B4DB3184-F9B1-47AE-B0D1-89FF3E28E4B4}" dt="2022-04-28T07:27:20.461" v="3963" actId="2696"/>
        <pc:sldMkLst>
          <pc:docMk/>
          <pc:sldMk cId="991682851" sldId="444"/>
        </pc:sldMkLst>
      </pc:sldChg>
      <pc:sldChg chg="add">
        <pc:chgData name="박윤지" userId="33e555ee-360e-4b2f-92dd-e525d647538d" providerId="ADAL" clId="{B4DB3184-F9B1-47AE-B0D1-89FF3E28E4B4}" dt="2022-04-28T06:15:14.681" v="3146"/>
        <pc:sldMkLst>
          <pc:docMk/>
          <pc:sldMk cId="1018929174" sldId="444"/>
        </pc:sldMkLst>
      </pc:sldChg>
      <pc:sldChg chg="addSp delSp modSp add del">
        <pc:chgData name="박윤지" userId="33e555ee-360e-4b2f-92dd-e525d647538d" providerId="ADAL" clId="{B4DB3184-F9B1-47AE-B0D1-89FF3E28E4B4}" dt="2022-04-29T05:20:20.434" v="5834" actId="2696"/>
        <pc:sldMkLst>
          <pc:docMk/>
          <pc:sldMk cId="1156171125" sldId="445"/>
        </pc:sldMkLst>
        <pc:spChg chg="mod">
          <ac:chgData name="박윤지" userId="33e555ee-360e-4b2f-92dd-e525d647538d" providerId="ADAL" clId="{B4DB3184-F9B1-47AE-B0D1-89FF3E28E4B4}" dt="2022-04-28T07:03:38.256" v="3695" actId="1037"/>
          <ac:spMkLst>
            <pc:docMk/>
            <pc:sldMk cId="1156171125" sldId="445"/>
            <ac:spMk id="2" creationId="{CE1EEE72-9C13-4BEC-890D-37C892973C2A}"/>
          </ac:spMkLst>
        </pc:spChg>
        <pc:spChg chg="mod">
          <ac:chgData name="박윤지" userId="33e555ee-360e-4b2f-92dd-e525d647538d" providerId="ADAL" clId="{B4DB3184-F9B1-47AE-B0D1-89FF3E28E4B4}" dt="2022-04-28T07:05:34.600" v="3737" actId="255"/>
          <ac:spMkLst>
            <pc:docMk/>
            <pc:sldMk cId="1156171125" sldId="445"/>
            <ac:spMk id="3" creationId="{4CE3AA3B-7655-4C67-91AF-A534B3CB5F7A}"/>
          </ac:spMkLst>
        </pc:spChg>
        <pc:spChg chg="add mod ord">
          <ac:chgData name="박윤지" userId="33e555ee-360e-4b2f-92dd-e525d647538d" providerId="ADAL" clId="{B4DB3184-F9B1-47AE-B0D1-89FF3E28E4B4}" dt="2022-04-28T06:49:19.441" v="3500" actId="1076"/>
          <ac:spMkLst>
            <pc:docMk/>
            <pc:sldMk cId="1156171125" sldId="445"/>
            <ac:spMk id="6" creationId="{32E97930-EA2A-4ADB-92DB-0DAC96C91DED}"/>
          </ac:spMkLst>
        </pc:spChg>
        <pc:spChg chg="mod">
          <ac:chgData name="박윤지" userId="33e555ee-360e-4b2f-92dd-e525d647538d" providerId="ADAL" clId="{B4DB3184-F9B1-47AE-B0D1-89FF3E28E4B4}" dt="2022-04-28T06:52:45.463" v="3511" actId="1076"/>
          <ac:spMkLst>
            <pc:docMk/>
            <pc:sldMk cId="1156171125" sldId="445"/>
            <ac:spMk id="10" creationId="{1382BC87-A17B-4A3B-BD86-B1A5778C8473}"/>
          </ac:spMkLst>
        </pc:spChg>
        <pc:spChg chg="add mod">
          <ac:chgData name="박윤지" userId="33e555ee-360e-4b2f-92dd-e525d647538d" providerId="ADAL" clId="{B4DB3184-F9B1-47AE-B0D1-89FF3E28E4B4}" dt="2022-04-28T10:11:29.799" v="4085" actId="20577"/>
          <ac:spMkLst>
            <pc:docMk/>
            <pc:sldMk cId="1156171125" sldId="445"/>
            <ac:spMk id="21" creationId="{7C399BEA-42C5-436D-8F9B-C19A33787AD8}"/>
          </ac:spMkLst>
        </pc:spChg>
        <pc:spChg chg="add">
          <ac:chgData name="박윤지" userId="33e555ee-360e-4b2f-92dd-e525d647538d" providerId="ADAL" clId="{B4DB3184-F9B1-47AE-B0D1-89FF3E28E4B4}" dt="2022-04-28T10:01:48.368" v="4035"/>
          <ac:spMkLst>
            <pc:docMk/>
            <pc:sldMk cId="1156171125" sldId="445"/>
            <ac:spMk id="22" creationId="{552C95CF-6A79-4C76-9144-04F8A9C48A61}"/>
          </ac:spMkLst>
        </pc:spChg>
        <pc:spChg chg="del mod">
          <ac:chgData name="박윤지" userId="33e555ee-360e-4b2f-92dd-e525d647538d" providerId="ADAL" clId="{B4DB3184-F9B1-47AE-B0D1-89FF3E28E4B4}" dt="2022-04-28T10:01:48.247" v="4034" actId="478"/>
          <ac:spMkLst>
            <pc:docMk/>
            <pc:sldMk cId="1156171125" sldId="445"/>
            <ac:spMk id="35" creationId="{776CF442-A1D8-4EE4-8BCC-2A5CB29147B8}"/>
          </ac:spMkLst>
        </pc:spChg>
        <pc:spChg chg="del">
          <ac:chgData name="박윤지" userId="33e555ee-360e-4b2f-92dd-e525d647538d" providerId="ADAL" clId="{B4DB3184-F9B1-47AE-B0D1-89FF3E28E4B4}" dt="2022-04-28T10:01:48.247" v="4034" actId="478"/>
          <ac:spMkLst>
            <pc:docMk/>
            <pc:sldMk cId="1156171125" sldId="445"/>
            <ac:spMk id="36" creationId="{490F8766-3235-492C-926E-9CA1BD1B67B7}"/>
          </ac:spMkLst>
        </pc:spChg>
        <pc:spChg chg="del mod">
          <ac:chgData name="박윤지" userId="33e555ee-360e-4b2f-92dd-e525d647538d" providerId="ADAL" clId="{B4DB3184-F9B1-47AE-B0D1-89FF3E28E4B4}" dt="2022-04-28T06:21:59.314" v="3196" actId="478"/>
          <ac:spMkLst>
            <pc:docMk/>
            <pc:sldMk cId="1156171125" sldId="445"/>
            <ac:spMk id="74" creationId="{7133F1CB-A184-4A24-8B74-DDFFF7276F8F}"/>
          </ac:spMkLst>
        </pc:spChg>
        <pc:spChg chg="del mod">
          <ac:chgData name="박윤지" userId="33e555ee-360e-4b2f-92dd-e525d647538d" providerId="ADAL" clId="{B4DB3184-F9B1-47AE-B0D1-89FF3E28E4B4}" dt="2022-04-28T06:21:59.314" v="3196" actId="478"/>
          <ac:spMkLst>
            <pc:docMk/>
            <pc:sldMk cId="1156171125" sldId="445"/>
            <ac:spMk id="75" creationId="{A72309F9-C9F1-4F53-A805-51F49DCFD479}"/>
          </ac:spMkLst>
        </pc:spChg>
        <pc:spChg chg="del mod">
          <ac:chgData name="박윤지" userId="33e555ee-360e-4b2f-92dd-e525d647538d" providerId="ADAL" clId="{B4DB3184-F9B1-47AE-B0D1-89FF3E28E4B4}" dt="2022-04-28T06:21:59.314" v="3196" actId="478"/>
          <ac:spMkLst>
            <pc:docMk/>
            <pc:sldMk cId="1156171125" sldId="445"/>
            <ac:spMk id="76" creationId="{61120B90-50DF-4DF4-BCC8-A45E8BE57A74}"/>
          </ac:spMkLst>
        </pc:spChg>
        <pc:spChg chg="del mod">
          <ac:chgData name="박윤지" userId="33e555ee-360e-4b2f-92dd-e525d647538d" providerId="ADAL" clId="{B4DB3184-F9B1-47AE-B0D1-89FF3E28E4B4}" dt="2022-04-28T06:21:59.314" v="3196" actId="478"/>
          <ac:spMkLst>
            <pc:docMk/>
            <pc:sldMk cId="1156171125" sldId="445"/>
            <ac:spMk id="77" creationId="{A306B3B2-CFF9-4659-8D86-722FB5B28216}"/>
          </ac:spMkLst>
        </pc:spChg>
        <pc:spChg chg="mod">
          <ac:chgData name="박윤지" userId="33e555ee-360e-4b2f-92dd-e525d647538d" providerId="ADAL" clId="{B4DB3184-F9B1-47AE-B0D1-89FF3E28E4B4}" dt="2022-04-28T11:21:41.918" v="4587" actId="20577"/>
          <ac:spMkLst>
            <pc:docMk/>
            <pc:sldMk cId="1156171125" sldId="445"/>
            <ac:spMk id="78" creationId="{4AEF669A-EC70-4182-88ED-7D71598E5506}"/>
          </ac:spMkLst>
        </pc:spChg>
        <pc:grpChg chg="del">
          <ac:chgData name="박윤지" userId="33e555ee-360e-4b2f-92dd-e525d647538d" providerId="ADAL" clId="{B4DB3184-F9B1-47AE-B0D1-89FF3E28E4B4}" dt="2022-04-28T06:17:50.409" v="3184" actId="478"/>
          <ac:grpSpMkLst>
            <pc:docMk/>
            <pc:sldMk cId="1156171125" sldId="445"/>
            <ac:grpSpMk id="5" creationId="{26A262A9-D406-46D0-9566-A84826C19F82}"/>
          </ac:grpSpMkLst>
        </pc:grpChg>
        <pc:grpChg chg="del">
          <ac:chgData name="박윤지" userId="33e555ee-360e-4b2f-92dd-e525d647538d" providerId="ADAL" clId="{B4DB3184-F9B1-47AE-B0D1-89FF3E28E4B4}" dt="2022-04-28T06:42:15.830" v="3424" actId="478"/>
          <ac:grpSpMkLst>
            <pc:docMk/>
            <pc:sldMk cId="1156171125" sldId="445"/>
            <ac:grpSpMk id="127" creationId="{A3F1BA56-01C8-478A-875A-3B70D01A20FF}"/>
          </ac:grpSpMkLst>
        </pc:grpChg>
        <pc:grpChg chg="mod">
          <ac:chgData name="박윤지" userId="33e555ee-360e-4b2f-92dd-e525d647538d" providerId="ADAL" clId="{B4DB3184-F9B1-47AE-B0D1-89FF3E28E4B4}" dt="2022-04-28T06:52:45.463" v="3511" actId="1076"/>
          <ac:grpSpMkLst>
            <pc:docMk/>
            <pc:sldMk cId="1156171125" sldId="445"/>
            <ac:grpSpMk id="130" creationId="{298E6543-64CE-4A5E-A1C6-D687E42EBC2C}"/>
          </ac:grpSpMkLst>
        </pc:grpChg>
        <pc:picChg chg="add mod">
          <ac:chgData name="박윤지" userId="33e555ee-360e-4b2f-92dd-e525d647538d" providerId="ADAL" clId="{B4DB3184-F9B1-47AE-B0D1-89FF3E28E4B4}" dt="2022-04-28T06:46:55.476" v="3483" actId="1076"/>
          <ac:picMkLst>
            <pc:docMk/>
            <pc:sldMk cId="1156171125" sldId="445"/>
            <ac:picMk id="54" creationId="{D65868E5-B4E0-4623-B2AA-D276EDF84B99}"/>
          </ac:picMkLst>
        </pc:picChg>
        <pc:picChg chg="del mod">
          <ac:chgData name="박윤지" userId="33e555ee-360e-4b2f-92dd-e525d647538d" providerId="ADAL" clId="{B4DB3184-F9B1-47AE-B0D1-89FF3E28E4B4}" dt="2022-04-28T06:29:02.833" v="3239" actId="478"/>
          <ac:picMkLst>
            <pc:docMk/>
            <pc:sldMk cId="1156171125" sldId="445"/>
            <ac:picMk id="66" creationId="{4F8FA2D8-7869-47A5-8987-C968DA6903F4}"/>
          </ac:picMkLst>
        </pc:picChg>
        <pc:picChg chg="del mod">
          <ac:chgData name="박윤지" userId="33e555ee-360e-4b2f-92dd-e525d647538d" providerId="ADAL" clId="{B4DB3184-F9B1-47AE-B0D1-89FF3E28E4B4}" dt="2022-04-28T06:21:59.314" v="3196" actId="478"/>
          <ac:picMkLst>
            <pc:docMk/>
            <pc:sldMk cId="1156171125" sldId="445"/>
            <ac:picMk id="71" creationId="{2466CAF3-5B9A-46A1-947D-21279483A2F0}"/>
          </ac:picMkLst>
        </pc:picChg>
        <pc:picChg chg="del mod">
          <ac:chgData name="박윤지" userId="33e555ee-360e-4b2f-92dd-e525d647538d" providerId="ADAL" clId="{B4DB3184-F9B1-47AE-B0D1-89FF3E28E4B4}" dt="2022-04-28T06:21:59.314" v="3196" actId="478"/>
          <ac:picMkLst>
            <pc:docMk/>
            <pc:sldMk cId="1156171125" sldId="445"/>
            <ac:picMk id="72" creationId="{DB1184C0-AB9A-45FC-9E7A-0E6FF3C7CEFD}"/>
          </ac:picMkLst>
        </pc:picChg>
        <pc:picChg chg="del mod ord">
          <ac:chgData name="박윤지" userId="33e555ee-360e-4b2f-92dd-e525d647538d" providerId="ADAL" clId="{B4DB3184-F9B1-47AE-B0D1-89FF3E28E4B4}" dt="2022-04-28T06:53:52.502" v="3527" actId="478"/>
          <ac:picMkLst>
            <pc:docMk/>
            <pc:sldMk cId="1156171125" sldId="445"/>
            <ac:picMk id="100" creationId="{C7F207E5-7F41-45FA-8FCF-0835E8BC341F}"/>
          </ac:picMkLst>
        </pc:picChg>
        <pc:picChg chg="del mod">
          <ac:chgData name="박윤지" userId="33e555ee-360e-4b2f-92dd-e525d647538d" providerId="ADAL" clId="{B4DB3184-F9B1-47AE-B0D1-89FF3E28E4B4}" dt="2022-04-28T06:41:45.345" v="3419" actId="478"/>
          <ac:picMkLst>
            <pc:docMk/>
            <pc:sldMk cId="1156171125" sldId="445"/>
            <ac:picMk id="101" creationId="{B1AE90C6-AD7B-48C9-9077-BFC05EE1A179}"/>
          </ac:picMkLst>
        </pc:picChg>
        <pc:picChg chg="del">
          <ac:chgData name="박윤지" userId="33e555ee-360e-4b2f-92dd-e525d647538d" providerId="ADAL" clId="{B4DB3184-F9B1-47AE-B0D1-89FF3E28E4B4}" dt="2022-04-28T06:19:11.603" v="3192" actId="478"/>
          <ac:picMkLst>
            <pc:docMk/>
            <pc:sldMk cId="1156171125" sldId="445"/>
            <ac:picMk id="103" creationId="{B2A6B8F8-FE8F-4AD6-8851-28DE34ABDB36}"/>
          </ac:picMkLst>
        </pc:picChg>
        <pc:picChg chg="del mod">
          <ac:chgData name="박윤지" userId="33e555ee-360e-4b2f-92dd-e525d647538d" providerId="ADAL" clId="{B4DB3184-F9B1-47AE-B0D1-89FF3E28E4B4}" dt="2022-04-28T06:21:59.314" v="3196" actId="478"/>
          <ac:picMkLst>
            <pc:docMk/>
            <pc:sldMk cId="1156171125" sldId="445"/>
            <ac:picMk id="104" creationId="{945CCD51-22AB-4D96-B60C-2A468BB12AA9}"/>
          </ac:picMkLst>
        </pc:picChg>
        <pc:picChg chg="del">
          <ac:chgData name="박윤지" userId="33e555ee-360e-4b2f-92dd-e525d647538d" providerId="ADAL" clId="{B4DB3184-F9B1-47AE-B0D1-89FF3E28E4B4}" dt="2022-04-28T06:19:13.555" v="3193" actId="478"/>
          <ac:picMkLst>
            <pc:docMk/>
            <pc:sldMk cId="1156171125" sldId="445"/>
            <ac:picMk id="106" creationId="{D485D93D-BFB9-4381-9318-80A88B1BD199}"/>
          </ac:picMkLst>
        </pc:picChg>
        <pc:picChg chg="del mod">
          <ac:chgData name="박윤지" userId="33e555ee-360e-4b2f-92dd-e525d647538d" providerId="ADAL" clId="{B4DB3184-F9B1-47AE-B0D1-89FF3E28E4B4}" dt="2022-04-28T06:21:59.314" v="3196" actId="478"/>
          <ac:picMkLst>
            <pc:docMk/>
            <pc:sldMk cId="1156171125" sldId="445"/>
            <ac:picMk id="107" creationId="{C94EFCE2-08DA-4996-BF31-090847962843}"/>
          </ac:picMkLst>
        </pc:picChg>
        <pc:cxnChg chg="del">
          <ac:chgData name="박윤지" userId="33e555ee-360e-4b2f-92dd-e525d647538d" providerId="ADAL" clId="{B4DB3184-F9B1-47AE-B0D1-89FF3E28E4B4}" dt="2022-04-28T06:19:19.681" v="3195" actId="478"/>
          <ac:cxnSpMkLst>
            <pc:docMk/>
            <pc:sldMk cId="1156171125" sldId="445"/>
            <ac:cxnSpMk id="7" creationId="{5C225152-A563-41C6-9842-FE266DC920D8}"/>
          </ac:cxnSpMkLst>
        </pc:cxnChg>
        <pc:cxnChg chg="add">
          <ac:chgData name="박윤지" userId="33e555ee-360e-4b2f-92dd-e525d647538d" providerId="ADAL" clId="{B4DB3184-F9B1-47AE-B0D1-89FF3E28E4B4}" dt="2022-04-28T10:01:48.368" v="4035"/>
          <ac:cxnSpMkLst>
            <pc:docMk/>
            <pc:sldMk cId="1156171125" sldId="445"/>
            <ac:cxnSpMk id="20" creationId="{9CC799A0-FA83-4617-A75F-2AA1DB4ECC78}"/>
          </ac:cxnSpMkLst>
        </pc:cxnChg>
        <pc:cxnChg chg="del">
          <ac:chgData name="박윤지" userId="33e555ee-360e-4b2f-92dd-e525d647538d" providerId="ADAL" clId="{B4DB3184-F9B1-47AE-B0D1-89FF3E28E4B4}" dt="2022-04-28T10:01:48.247" v="4034" actId="478"/>
          <ac:cxnSpMkLst>
            <pc:docMk/>
            <pc:sldMk cId="1156171125" sldId="445"/>
            <ac:cxnSpMk id="34" creationId="{3436301A-0C7F-4824-90A7-4D3C513016EC}"/>
          </ac:cxnSpMkLst>
        </pc:cxnChg>
      </pc:sldChg>
      <pc:sldChg chg="addSp delSp modSp add del">
        <pc:chgData name="박윤지" userId="33e555ee-360e-4b2f-92dd-e525d647538d" providerId="ADAL" clId="{B4DB3184-F9B1-47AE-B0D1-89FF3E28E4B4}" dt="2022-04-29T05:20:25.061" v="5836" actId="2696"/>
        <pc:sldMkLst>
          <pc:docMk/>
          <pc:sldMk cId="3222397085" sldId="446"/>
        </pc:sldMkLst>
        <pc:spChg chg="del">
          <ac:chgData name="박윤지" userId="33e555ee-360e-4b2f-92dd-e525d647538d" providerId="ADAL" clId="{B4DB3184-F9B1-47AE-B0D1-89FF3E28E4B4}" dt="2022-04-28T06:37:47.998" v="3395" actId="478"/>
          <ac:spMkLst>
            <pc:docMk/>
            <pc:sldMk cId="3222397085" sldId="446"/>
            <ac:spMk id="2" creationId="{CE1EEE72-9C13-4BEC-890D-37C892973C2A}"/>
          </ac:spMkLst>
        </pc:spChg>
        <pc:spChg chg="del mod">
          <ac:chgData name="박윤지" userId="33e555ee-360e-4b2f-92dd-e525d647538d" providerId="ADAL" clId="{B4DB3184-F9B1-47AE-B0D1-89FF3E28E4B4}" dt="2022-04-28T06:33:34.905" v="3337" actId="478"/>
          <ac:spMkLst>
            <pc:docMk/>
            <pc:sldMk cId="3222397085" sldId="446"/>
            <ac:spMk id="3" creationId="{4CE3AA3B-7655-4C67-91AF-A534B3CB5F7A}"/>
          </ac:spMkLst>
        </pc:spChg>
        <pc:spChg chg="add del mod ord">
          <ac:chgData name="박윤지" userId="33e555ee-360e-4b2f-92dd-e525d647538d" providerId="ADAL" clId="{B4DB3184-F9B1-47AE-B0D1-89FF3E28E4B4}" dt="2022-04-28T06:45:27.772" v="3462" actId="478"/>
          <ac:spMkLst>
            <pc:docMk/>
            <pc:sldMk cId="3222397085" sldId="446"/>
            <ac:spMk id="6" creationId="{53149611-A4E3-4CDC-932C-ABF2771EE3FF}"/>
          </ac:spMkLst>
        </pc:spChg>
        <pc:spChg chg="del mod">
          <ac:chgData name="박윤지" userId="33e555ee-360e-4b2f-92dd-e525d647538d" providerId="ADAL" clId="{B4DB3184-F9B1-47AE-B0D1-89FF3E28E4B4}" dt="2022-04-28T06:45:12.432" v="3458" actId="478"/>
          <ac:spMkLst>
            <pc:docMk/>
            <pc:sldMk cId="3222397085" sldId="446"/>
            <ac:spMk id="10" creationId="{1382BC87-A17B-4A3B-BD86-B1A5778C8473}"/>
          </ac:spMkLst>
        </pc:spChg>
        <pc:spChg chg="add mod">
          <ac:chgData name="박윤지" userId="33e555ee-360e-4b2f-92dd-e525d647538d" providerId="ADAL" clId="{B4DB3184-F9B1-47AE-B0D1-89FF3E28E4B4}" dt="2022-04-28T10:11:42.432" v="4089" actId="20577"/>
          <ac:spMkLst>
            <pc:docMk/>
            <pc:sldMk cId="3222397085" sldId="446"/>
            <ac:spMk id="21" creationId="{D8FE6576-B5AB-4ABA-90E4-BA482E483BE6}"/>
          </ac:spMkLst>
        </pc:spChg>
        <pc:spChg chg="add">
          <ac:chgData name="박윤지" userId="33e555ee-360e-4b2f-92dd-e525d647538d" providerId="ADAL" clId="{B4DB3184-F9B1-47AE-B0D1-89FF3E28E4B4}" dt="2022-04-28T10:01:51.872" v="4037"/>
          <ac:spMkLst>
            <pc:docMk/>
            <pc:sldMk cId="3222397085" sldId="446"/>
            <ac:spMk id="22" creationId="{57DEFA7E-6243-4C4A-8FB5-D393EA4B19A1}"/>
          </ac:spMkLst>
        </pc:spChg>
        <pc:spChg chg="del">
          <ac:chgData name="박윤지" userId="33e555ee-360e-4b2f-92dd-e525d647538d" providerId="ADAL" clId="{B4DB3184-F9B1-47AE-B0D1-89FF3E28E4B4}" dt="2022-04-28T10:01:51.762" v="4036" actId="478"/>
          <ac:spMkLst>
            <pc:docMk/>
            <pc:sldMk cId="3222397085" sldId="446"/>
            <ac:spMk id="35" creationId="{776CF442-A1D8-4EE4-8BCC-2A5CB29147B8}"/>
          </ac:spMkLst>
        </pc:spChg>
        <pc:spChg chg="del">
          <ac:chgData name="박윤지" userId="33e555ee-360e-4b2f-92dd-e525d647538d" providerId="ADAL" clId="{B4DB3184-F9B1-47AE-B0D1-89FF3E28E4B4}" dt="2022-04-28T10:01:51.762" v="4036" actId="478"/>
          <ac:spMkLst>
            <pc:docMk/>
            <pc:sldMk cId="3222397085" sldId="446"/>
            <ac:spMk id="36" creationId="{490F8766-3235-492C-926E-9CA1BD1B67B7}"/>
          </ac:spMkLst>
        </pc:spChg>
        <pc:spChg chg="add del mod">
          <ac:chgData name="박윤지" userId="33e555ee-360e-4b2f-92dd-e525d647538d" providerId="ADAL" clId="{B4DB3184-F9B1-47AE-B0D1-89FF3E28E4B4}" dt="2022-04-28T06:45:12.432" v="3458" actId="478"/>
          <ac:spMkLst>
            <pc:docMk/>
            <pc:sldMk cId="3222397085" sldId="446"/>
            <ac:spMk id="60" creationId="{CC505AD9-6290-401D-A123-D5D82C613B14}"/>
          </ac:spMkLst>
        </pc:spChg>
        <pc:spChg chg="add del">
          <ac:chgData name="박윤지" userId="33e555ee-360e-4b2f-92dd-e525d647538d" providerId="ADAL" clId="{B4DB3184-F9B1-47AE-B0D1-89FF3E28E4B4}" dt="2022-04-28T06:53:10.378" v="3516" actId="478"/>
          <ac:spMkLst>
            <pc:docMk/>
            <pc:sldMk cId="3222397085" sldId="446"/>
            <ac:spMk id="63" creationId="{C991C45D-58AE-453E-B927-7D994280C5BF}"/>
          </ac:spMkLst>
        </pc:spChg>
        <pc:spChg chg="add del mod ord">
          <ac:chgData name="박윤지" userId="33e555ee-360e-4b2f-92dd-e525d647538d" providerId="ADAL" clId="{B4DB3184-F9B1-47AE-B0D1-89FF3E28E4B4}" dt="2022-04-28T06:53:11.296" v="3517" actId="478"/>
          <ac:spMkLst>
            <pc:docMk/>
            <pc:sldMk cId="3222397085" sldId="446"/>
            <ac:spMk id="64" creationId="{92225B1A-A23C-4B2C-AFAE-BBC8F9508024}"/>
          </ac:spMkLst>
        </pc:spChg>
        <pc:spChg chg="add ord">
          <ac:chgData name="박윤지" userId="33e555ee-360e-4b2f-92dd-e525d647538d" providerId="ADAL" clId="{B4DB3184-F9B1-47AE-B0D1-89FF3E28E4B4}" dt="2022-04-28T06:53:36.798" v="3523" actId="167"/>
          <ac:spMkLst>
            <pc:docMk/>
            <pc:sldMk cId="3222397085" sldId="446"/>
            <ac:spMk id="65" creationId="{04999649-0EFD-48A8-8255-65928BF3CB56}"/>
          </ac:spMkLst>
        </pc:spChg>
        <pc:spChg chg="add">
          <ac:chgData name="박윤지" userId="33e555ee-360e-4b2f-92dd-e525d647538d" providerId="ADAL" clId="{B4DB3184-F9B1-47AE-B0D1-89FF3E28E4B4}" dt="2022-04-28T06:53:23.087" v="3519"/>
          <ac:spMkLst>
            <pc:docMk/>
            <pc:sldMk cId="3222397085" sldId="446"/>
            <ac:spMk id="69" creationId="{4ACCB068-6EE1-451E-8AB9-8FC7C8B9E590}"/>
          </ac:spMkLst>
        </pc:spChg>
        <pc:spChg chg="add del">
          <ac:chgData name="박윤지" userId="33e555ee-360e-4b2f-92dd-e525d647538d" providerId="ADAL" clId="{B4DB3184-F9B1-47AE-B0D1-89FF3E28E4B4}" dt="2022-04-28T06:53:26.523" v="3520" actId="478"/>
          <ac:spMkLst>
            <pc:docMk/>
            <pc:sldMk cId="3222397085" sldId="446"/>
            <ac:spMk id="70" creationId="{F1FB2E4B-CF12-4ADB-99E6-7175B268163B}"/>
          </ac:spMkLst>
        </pc:spChg>
        <pc:spChg chg="add del">
          <ac:chgData name="박윤지" userId="33e555ee-360e-4b2f-92dd-e525d647538d" providerId="ADAL" clId="{B4DB3184-F9B1-47AE-B0D1-89FF3E28E4B4}" dt="2022-04-28T06:53:31.113" v="3521" actId="478"/>
          <ac:spMkLst>
            <pc:docMk/>
            <pc:sldMk cId="3222397085" sldId="446"/>
            <ac:spMk id="73" creationId="{5AEBE7AE-95BF-4CAC-A16E-AE3789EEA6ED}"/>
          </ac:spMkLst>
        </pc:spChg>
        <pc:spChg chg="mod">
          <ac:chgData name="박윤지" userId="33e555ee-360e-4b2f-92dd-e525d647538d" providerId="ADAL" clId="{B4DB3184-F9B1-47AE-B0D1-89FF3E28E4B4}" dt="2022-04-28T07:04:28.443" v="3731" actId="1036"/>
          <ac:spMkLst>
            <pc:docMk/>
            <pc:sldMk cId="3222397085" sldId="446"/>
            <ac:spMk id="74" creationId="{7133F1CB-A184-4A24-8B74-DDFFF7276F8F}"/>
          </ac:spMkLst>
        </pc:spChg>
        <pc:spChg chg="del">
          <ac:chgData name="박윤지" userId="33e555ee-360e-4b2f-92dd-e525d647538d" providerId="ADAL" clId="{B4DB3184-F9B1-47AE-B0D1-89FF3E28E4B4}" dt="2022-04-28T06:37:39.880" v="3393" actId="478"/>
          <ac:spMkLst>
            <pc:docMk/>
            <pc:sldMk cId="3222397085" sldId="446"/>
            <ac:spMk id="75" creationId="{A72309F9-C9F1-4F53-A805-51F49DCFD479}"/>
          </ac:spMkLst>
        </pc:spChg>
        <pc:spChg chg="mod">
          <ac:chgData name="박윤지" userId="33e555ee-360e-4b2f-92dd-e525d647538d" providerId="ADAL" clId="{B4DB3184-F9B1-47AE-B0D1-89FF3E28E4B4}" dt="2022-04-28T07:04:07.869" v="3712" actId="1037"/>
          <ac:spMkLst>
            <pc:docMk/>
            <pc:sldMk cId="3222397085" sldId="446"/>
            <ac:spMk id="76" creationId="{61120B90-50DF-4DF4-BCC8-A45E8BE57A74}"/>
          </ac:spMkLst>
        </pc:spChg>
        <pc:spChg chg="del mod">
          <ac:chgData name="박윤지" userId="33e555ee-360e-4b2f-92dd-e525d647538d" providerId="ADAL" clId="{B4DB3184-F9B1-47AE-B0D1-89FF3E28E4B4}" dt="2022-04-28T06:37:41.755" v="3394" actId="478"/>
          <ac:spMkLst>
            <pc:docMk/>
            <pc:sldMk cId="3222397085" sldId="446"/>
            <ac:spMk id="77" creationId="{A306B3B2-CFF9-4659-8D86-722FB5B28216}"/>
          </ac:spMkLst>
        </pc:spChg>
        <pc:spChg chg="mod">
          <ac:chgData name="박윤지" userId="33e555ee-360e-4b2f-92dd-e525d647538d" providerId="ADAL" clId="{B4DB3184-F9B1-47AE-B0D1-89FF3E28E4B4}" dt="2022-04-28T11:21:49.754" v="4588" actId="20577"/>
          <ac:spMkLst>
            <pc:docMk/>
            <pc:sldMk cId="3222397085" sldId="446"/>
            <ac:spMk id="78" creationId="{4AEF669A-EC70-4182-88ED-7D71598E5506}"/>
          </ac:spMkLst>
        </pc:spChg>
        <pc:spChg chg="mod">
          <ac:chgData name="박윤지" userId="33e555ee-360e-4b2f-92dd-e525d647538d" providerId="ADAL" clId="{B4DB3184-F9B1-47AE-B0D1-89FF3E28E4B4}" dt="2022-04-28T06:33:16.035" v="3327" actId="6549"/>
          <ac:spMkLst>
            <pc:docMk/>
            <pc:sldMk cId="3222397085" sldId="446"/>
            <ac:spMk id="91" creationId="{2561B298-8C32-4600-A0E8-9D17D8E4220B}"/>
          </ac:spMkLst>
        </pc:spChg>
        <pc:grpChg chg="del">
          <ac:chgData name="박윤지" userId="33e555ee-360e-4b2f-92dd-e525d647538d" providerId="ADAL" clId="{B4DB3184-F9B1-47AE-B0D1-89FF3E28E4B4}" dt="2022-04-28T06:33:20.296" v="3328" actId="478"/>
          <ac:grpSpMkLst>
            <pc:docMk/>
            <pc:sldMk cId="3222397085" sldId="446"/>
            <ac:grpSpMk id="5" creationId="{26A262A9-D406-46D0-9566-A84826C19F82}"/>
          </ac:grpSpMkLst>
        </pc:grpChg>
        <pc:grpChg chg="add del mod">
          <ac:chgData name="박윤지" userId="33e555ee-360e-4b2f-92dd-e525d647538d" providerId="ADAL" clId="{B4DB3184-F9B1-47AE-B0D1-89FF3E28E4B4}" dt="2022-04-28T06:45:11.188" v="3457" actId="478"/>
          <ac:grpSpMkLst>
            <pc:docMk/>
            <pc:sldMk cId="3222397085" sldId="446"/>
            <ac:grpSpMk id="58" creationId="{EC28E025-110D-41B3-A4BE-562784E6AFF7}"/>
          </ac:grpSpMkLst>
        </pc:grpChg>
        <pc:grpChg chg="add del">
          <ac:chgData name="박윤지" userId="33e555ee-360e-4b2f-92dd-e525d647538d" providerId="ADAL" clId="{B4DB3184-F9B1-47AE-B0D1-89FF3E28E4B4}" dt="2022-04-28T06:53:10.378" v="3516" actId="478"/>
          <ac:grpSpMkLst>
            <pc:docMk/>
            <pc:sldMk cId="3222397085" sldId="446"/>
            <ac:grpSpMk id="61" creationId="{903F5BFD-94D3-43BC-BF8C-4E8468C79F79}"/>
          </ac:grpSpMkLst>
        </pc:grpChg>
        <pc:grpChg chg="add">
          <ac:chgData name="박윤지" userId="33e555ee-360e-4b2f-92dd-e525d647538d" providerId="ADAL" clId="{B4DB3184-F9B1-47AE-B0D1-89FF3E28E4B4}" dt="2022-04-28T06:53:23.087" v="3519"/>
          <ac:grpSpMkLst>
            <pc:docMk/>
            <pc:sldMk cId="3222397085" sldId="446"/>
            <ac:grpSpMk id="67" creationId="{2E9F5FFD-7E90-47D5-8EC1-DF8A25FDC654}"/>
          </ac:grpSpMkLst>
        </pc:grpChg>
        <pc:grpChg chg="del mod">
          <ac:chgData name="박윤지" userId="33e555ee-360e-4b2f-92dd-e525d647538d" providerId="ADAL" clId="{B4DB3184-F9B1-47AE-B0D1-89FF3E28E4B4}" dt="2022-04-28T06:37:32.215" v="3391" actId="478"/>
          <ac:grpSpMkLst>
            <pc:docMk/>
            <pc:sldMk cId="3222397085" sldId="446"/>
            <ac:grpSpMk id="127" creationId="{A3F1BA56-01C8-478A-875A-3B70D01A20FF}"/>
          </ac:grpSpMkLst>
        </pc:grpChg>
        <pc:grpChg chg="del mod">
          <ac:chgData name="박윤지" userId="33e555ee-360e-4b2f-92dd-e525d647538d" providerId="ADAL" clId="{B4DB3184-F9B1-47AE-B0D1-89FF3E28E4B4}" dt="2022-04-28T06:44:54.444" v="3452" actId="478"/>
          <ac:grpSpMkLst>
            <pc:docMk/>
            <pc:sldMk cId="3222397085" sldId="446"/>
            <ac:grpSpMk id="130" creationId="{298E6543-64CE-4A5E-A1C6-D687E42EBC2C}"/>
          </ac:grpSpMkLst>
        </pc:grpChg>
        <pc:picChg chg="del mod">
          <ac:chgData name="박윤지" userId="33e555ee-360e-4b2f-92dd-e525d647538d" providerId="ADAL" clId="{B4DB3184-F9B1-47AE-B0D1-89FF3E28E4B4}" dt="2022-04-28T06:33:22.678" v="3330" actId="478"/>
          <ac:picMkLst>
            <pc:docMk/>
            <pc:sldMk cId="3222397085" sldId="446"/>
            <ac:picMk id="8" creationId="{7E9ECAD7-DC0F-48EE-AC3E-D84A846BA249}"/>
          </ac:picMkLst>
        </pc:picChg>
        <pc:picChg chg="mod">
          <ac:chgData name="박윤지" userId="33e555ee-360e-4b2f-92dd-e525d647538d" providerId="ADAL" clId="{B4DB3184-F9B1-47AE-B0D1-89FF3E28E4B4}" dt="2022-04-28T06:54:31.819" v="3538" actId="14100"/>
          <ac:picMkLst>
            <pc:docMk/>
            <pc:sldMk cId="3222397085" sldId="446"/>
            <ac:picMk id="11" creationId="{77485E9E-3FA8-41BF-ABD2-A82DA362A87D}"/>
          </ac:picMkLst>
        </pc:picChg>
        <pc:picChg chg="del mod">
          <ac:chgData name="박윤지" userId="33e555ee-360e-4b2f-92dd-e525d647538d" providerId="ADAL" clId="{B4DB3184-F9B1-47AE-B0D1-89FF3E28E4B4}" dt="2022-04-28T06:34:34.783" v="3356" actId="478"/>
          <ac:picMkLst>
            <pc:docMk/>
            <pc:sldMk cId="3222397085" sldId="446"/>
            <ac:picMk id="13" creationId="{997D8038-E0E5-4D71-A157-C9ED59529CD5}"/>
          </ac:picMkLst>
        </pc:picChg>
        <pc:picChg chg="del">
          <ac:chgData name="박윤지" userId="33e555ee-360e-4b2f-92dd-e525d647538d" providerId="ADAL" clId="{B4DB3184-F9B1-47AE-B0D1-89FF3E28E4B4}" dt="2022-04-28T06:33:14.158" v="3326" actId="478"/>
          <ac:picMkLst>
            <pc:docMk/>
            <pc:sldMk cId="3222397085" sldId="446"/>
            <ac:picMk id="66" creationId="{4F8FA2D8-7869-47A5-8987-C968DA6903F4}"/>
          </ac:picMkLst>
        </pc:picChg>
        <pc:picChg chg="del mod">
          <ac:chgData name="박윤지" userId="33e555ee-360e-4b2f-92dd-e525d647538d" providerId="ADAL" clId="{B4DB3184-F9B1-47AE-B0D1-89FF3E28E4B4}" dt="2022-04-28T06:33:13.347" v="3325" actId="478"/>
          <ac:picMkLst>
            <pc:docMk/>
            <pc:sldMk cId="3222397085" sldId="446"/>
            <ac:picMk id="71" creationId="{2466CAF3-5B9A-46A1-947D-21279483A2F0}"/>
          </ac:picMkLst>
        </pc:picChg>
        <pc:picChg chg="del">
          <ac:chgData name="박윤지" userId="33e555ee-360e-4b2f-92dd-e525d647538d" providerId="ADAL" clId="{B4DB3184-F9B1-47AE-B0D1-89FF3E28E4B4}" dt="2022-04-28T06:33:12.250" v="3324" actId="478"/>
          <ac:picMkLst>
            <pc:docMk/>
            <pc:sldMk cId="3222397085" sldId="446"/>
            <ac:picMk id="72" creationId="{DB1184C0-AB9A-45FC-9E7A-0E6FF3C7CEFD}"/>
          </ac:picMkLst>
        </pc:picChg>
        <pc:picChg chg="del">
          <ac:chgData name="박윤지" userId="33e555ee-360e-4b2f-92dd-e525d647538d" providerId="ADAL" clId="{B4DB3184-F9B1-47AE-B0D1-89FF3E28E4B4}" dt="2022-04-28T06:33:30.594" v="3334" actId="478"/>
          <ac:picMkLst>
            <pc:docMk/>
            <pc:sldMk cId="3222397085" sldId="446"/>
            <ac:picMk id="100" creationId="{C7F207E5-7F41-45FA-8FCF-0835E8BC341F}"/>
          </ac:picMkLst>
        </pc:picChg>
        <pc:picChg chg="del">
          <ac:chgData name="박윤지" userId="33e555ee-360e-4b2f-92dd-e525d647538d" providerId="ADAL" clId="{B4DB3184-F9B1-47AE-B0D1-89FF3E28E4B4}" dt="2022-04-28T06:33:31.567" v="3335" actId="478"/>
          <ac:picMkLst>
            <pc:docMk/>
            <pc:sldMk cId="3222397085" sldId="446"/>
            <ac:picMk id="101" creationId="{B1AE90C6-AD7B-48C9-9077-BFC05EE1A179}"/>
          </ac:picMkLst>
        </pc:picChg>
        <pc:picChg chg="del mod ord">
          <ac:chgData name="박윤지" userId="33e555ee-360e-4b2f-92dd-e525d647538d" providerId="ADAL" clId="{B4DB3184-F9B1-47AE-B0D1-89FF3E28E4B4}" dt="2022-04-28T06:53:12.627" v="3518" actId="478"/>
          <ac:picMkLst>
            <pc:docMk/>
            <pc:sldMk cId="3222397085" sldId="446"/>
            <ac:picMk id="103" creationId="{B2A6B8F8-FE8F-4AD6-8851-28DE34ABDB36}"/>
          </ac:picMkLst>
        </pc:picChg>
        <pc:picChg chg="del mod">
          <ac:chgData name="박윤지" userId="33e555ee-360e-4b2f-92dd-e525d647538d" providerId="ADAL" clId="{B4DB3184-F9B1-47AE-B0D1-89FF3E28E4B4}" dt="2022-04-28T06:44:06.492" v="3440" actId="478"/>
          <ac:picMkLst>
            <pc:docMk/>
            <pc:sldMk cId="3222397085" sldId="446"/>
            <ac:picMk id="104" creationId="{945CCD51-22AB-4D96-B60C-2A468BB12AA9}"/>
          </ac:picMkLst>
        </pc:picChg>
        <pc:picChg chg="del">
          <ac:chgData name="박윤지" userId="33e555ee-360e-4b2f-92dd-e525d647538d" providerId="ADAL" clId="{B4DB3184-F9B1-47AE-B0D1-89FF3E28E4B4}" dt="2022-04-28T06:34:57.571" v="3357" actId="478"/>
          <ac:picMkLst>
            <pc:docMk/>
            <pc:sldMk cId="3222397085" sldId="446"/>
            <ac:picMk id="106" creationId="{D485D93D-BFB9-4381-9318-80A88B1BD199}"/>
          </ac:picMkLst>
        </pc:picChg>
        <pc:picChg chg="del">
          <ac:chgData name="박윤지" userId="33e555ee-360e-4b2f-92dd-e525d647538d" providerId="ADAL" clId="{B4DB3184-F9B1-47AE-B0D1-89FF3E28E4B4}" dt="2022-04-28T06:34:22.813" v="3351" actId="478"/>
          <ac:picMkLst>
            <pc:docMk/>
            <pc:sldMk cId="3222397085" sldId="446"/>
            <ac:picMk id="107" creationId="{C94EFCE2-08DA-4996-BF31-090847962843}"/>
          </ac:picMkLst>
        </pc:picChg>
        <pc:cxnChg chg="add del">
          <ac:chgData name="박윤지" userId="33e555ee-360e-4b2f-92dd-e525d647538d" providerId="ADAL" clId="{B4DB3184-F9B1-47AE-B0D1-89FF3E28E4B4}" dt="2022-04-28T06:35:17.588" v="3366" actId="478"/>
          <ac:cxnSpMkLst>
            <pc:docMk/>
            <pc:sldMk cId="3222397085" sldId="446"/>
            <ac:cxnSpMk id="7" creationId="{5C225152-A563-41C6-9842-FE266DC920D8}"/>
          </ac:cxnSpMkLst>
        </pc:cxnChg>
        <pc:cxnChg chg="add">
          <ac:chgData name="박윤지" userId="33e555ee-360e-4b2f-92dd-e525d647538d" providerId="ADAL" clId="{B4DB3184-F9B1-47AE-B0D1-89FF3E28E4B4}" dt="2022-04-28T10:01:51.872" v="4037"/>
          <ac:cxnSpMkLst>
            <pc:docMk/>
            <pc:sldMk cId="3222397085" sldId="446"/>
            <ac:cxnSpMk id="20" creationId="{AADD6570-8A83-4D44-ACD3-00DAEBA43604}"/>
          </ac:cxnSpMkLst>
        </pc:cxnChg>
        <pc:cxnChg chg="del">
          <ac:chgData name="박윤지" userId="33e555ee-360e-4b2f-92dd-e525d647538d" providerId="ADAL" clId="{B4DB3184-F9B1-47AE-B0D1-89FF3E28E4B4}" dt="2022-04-28T10:01:51.762" v="4036" actId="478"/>
          <ac:cxnSpMkLst>
            <pc:docMk/>
            <pc:sldMk cId="3222397085" sldId="446"/>
            <ac:cxnSpMk id="34" creationId="{3436301A-0C7F-4824-90A7-4D3C513016EC}"/>
          </ac:cxnSpMkLst>
        </pc:cxnChg>
      </pc:sldChg>
      <pc:sldChg chg="addSp delSp modSp">
        <pc:chgData name="박윤지" userId="33e555ee-360e-4b2f-92dd-e525d647538d" providerId="ADAL" clId="{B4DB3184-F9B1-47AE-B0D1-89FF3E28E4B4}" dt="2022-04-28T11:21:35.406" v="4586" actId="20577"/>
        <pc:sldMkLst>
          <pc:docMk/>
          <pc:sldMk cId="1018929174" sldId="447"/>
        </pc:sldMkLst>
        <pc:spChg chg="del mod">
          <ac:chgData name="박윤지" userId="33e555ee-360e-4b2f-92dd-e525d647538d" providerId="ADAL" clId="{B4DB3184-F9B1-47AE-B0D1-89FF3E28E4B4}" dt="2022-04-28T06:16:23.511" v="3154" actId="478"/>
          <ac:spMkLst>
            <pc:docMk/>
            <pc:sldMk cId="1018929174" sldId="447"/>
            <ac:spMk id="2" creationId="{CE1EEE72-9C13-4BEC-890D-37C892973C2A}"/>
          </ac:spMkLst>
        </pc:spChg>
        <pc:spChg chg="del">
          <ac:chgData name="박윤지" userId="33e555ee-360e-4b2f-92dd-e525d647538d" providerId="ADAL" clId="{B4DB3184-F9B1-47AE-B0D1-89FF3E28E4B4}" dt="2022-04-28T06:16:23.511" v="3154" actId="478"/>
          <ac:spMkLst>
            <pc:docMk/>
            <pc:sldMk cId="1018929174" sldId="447"/>
            <ac:spMk id="3" creationId="{4CE3AA3B-7655-4C67-91AF-A534B3CB5F7A}"/>
          </ac:spMkLst>
        </pc:spChg>
        <pc:spChg chg="del">
          <ac:chgData name="박윤지" userId="33e555ee-360e-4b2f-92dd-e525d647538d" providerId="ADAL" clId="{B4DB3184-F9B1-47AE-B0D1-89FF3E28E4B4}" dt="2022-04-28T06:16:18.587" v="3151" actId="478"/>
          <ac:spMkLst>
            <pc:docMk/>
            <pc:sldMk cId="1018929174" sldId="447"/>
            <ac:spMk id="10" creationId="{1382BC87-A17B-4A3B-BD86-B1A5778C8473}"/>
          </ac:spMkLst>
        </pc:spChg>
        <pc:spChg chg="del">
          <ac:chgData name="박윤지" userId="33e555ee-360e-4b2f-92dd-e525d647538d" providerId="ADAL" clId="{B4DB3184-F9B1-47AE-B0D1-89FF3E28E4B4}" dt="2022-04-28T10:01:43.383" v="4032" actId="478"/>
          <ac:spMkLst>
            <pc:docMk/>
            <pc:sldMk cId="1018929174" sldId="447"/>
            <ac:spMk id="35" creationId="{776CF442-A1D8-4EE4-8BCC-2A5CB29147B8}"/>
          </ac:spMkLst>
        </pc:spChg>
        <pc:spChg chg="del">
          <ac:chgData name="박윤지" userId="33e555ee-360e-4b2f-92dd-e525d647538d" providerId="ADAL" clId="{B4DB3184-F9B1-47AE-B0D1-89FF3E28E4B4}" dt="2022-04-28T10:01:43.383" v="4032" actId="478"/>
          <ac:spMkLst>
            <pc:docMk/>
            <pc:sldMk cId="1018929174" sldId="447"/>
            <ac:spMk id="36" creationId="{490F8766-3235-492C-926E-9CA1BD1B67B7}"/>
          </ac:spMkLst>
        </pc:spChg>
        <pc:spChg chg="add mod">
          <ac:chgData name="박윤지" userId="33e555ee-360e-4b2f-92dd-e525d647538d" providerId="ADAL" clId="{B4DB3184-F9B1-47AE-B0D1-89FF3E28E4B4}" dt="2022-04-28T10:11:25.430" v="4081" actId="20577"/>
          <ac:spMkLst>
            <pc:docMk/>
            <pc:sldMk cId="1018929174" sldId="447"/>
            <ac:spMk id="38" creationId="{AD58BD46-F40B-4CDF-9292-93F969D70671}"/>
          </ac:spMkLst>
        </pc:spChg>
        <pc:spChg chg="add">
          <ac:chgData name="박윤지" userId="33e555ee-360e-4b2f-92dd-e525d647538d" providerId="ADAL" clId="{B4DB3184-F9B1-47AE-B0D1-89FF3E28E4B4}" dt="2022-04-28T10:01:43.504" v="4033"/>
          <ac:spMkLst>
            <pc:docMk/>
            <pc:sldMk cId="1018929174" sldId="447"/>
            <ac:spMk id="39" creationId="{F04C3586-8D78-42A7-B9C0-30FDDFE83950}"/>
          </ac:spMkLst>
        </pc:spChg>
        <pc:spChg chg="del">
          <ac:chgData name="박윤지" userId="33e555ee-360e-4b2f-92dd-e525d647538d" providerId="ADAL" clId="{B4DB3184-F9B1-47AE-B0D1-89FF3E28E4B4}" dt="2022-04-28T06:16:23.511" v="3154" actId="478"/>
          <ac:spMkLst>
            <pc:docMk/>
            <pc:sldMk cId="1018929174" sldId="447"/>
            <ac:spMk id="74" creationId="{7133F1CB-A184-4A24-8B74-DDFFF7276F8F}"/>
          </ac:spMkLst>
        </pc:spChg>
        <pc:spChg chg="del">
          <ac:chgData name="박윤지" userId="33e555ee-360e-4b2f-92dd-e525d647538d" providerId="ADAL" clId="{B4DB3184-F9B1-47AE-B0D1-89FF3E28E4B4}" dt="2022-04-28T06:16:23.511" v="3154" actId="478"/>
          <ac:spMkLst>
            <pc:docMk/>
            <pc:sldMk cId="1018929174" sldId="447"/>
            <ac:spMk id="75" creationId="{A72309F9-C9F1-4F53-A805-51F49DCFD479}"/>
          </ac:spMkLst>
        </pc:spChg>
        <pc:spChg chg="del">
          <ac:chgData name="박윤지" userId="33e555ee-360e-4b2f-92dd-e525d647538d" providerId="ADAL" clId="{B4DB3184-F9B1-47AE-B0D1-89FF3E28E4B4}" dt="2022-04-28T06:16:23.511" v="3154" actId="478"/>
          <ac:spMkLst>
            <pc:docMk/>
            <pc:sldMk cId="1018929174" sldId="447"/>
            <ac:spMk id="76" creationId="{61120B90-50DF-4DF4-BCC8-A45E8BE57A74}"/>
          </ac:spMkLst>
        </pc:spChg>
        <pc:spChg chg="del">
          <ac:chgData name="박윤지" userId="33e555ee-360e-4b2f-92dd-e525d647538d" providerId="ADAL" clId="{B4DB3184-F9B1-47AE-B0D1-89FF3E28E4B4}" dt="2022-04-28T06:16:23.511" v="3154" actId="478"/>
          <ac:spMkLst>
            <pc:docMk/>
            <pc:sldMk cId="1018929174" sldId="447"/>
            <ac:spMk id="77" creationId="{A306B3B2-CFF9-4659-8D86-722FB5B28216}"/>
          </ac:spMkLst>
        </pc:spChg>
        <pc:spChg chg="mod">
          <ac:chgData name="박윤지" userId="33e555ee-360e-4b2f-92dd-e525d647538d" providerId="ADAL" clId="{B4DB3184-F9B1-47AE-B0D1-89FF3E28E4B4}" dt="2022-04-28T11:21:35.406" v="4586" actId="20577"/>
          <ac:spMkLst>
            <pc:docMk/>
            <pc:sldMk cId="1018929174" sldId="447"/>
            <ac:spMk id="78" creationId="{4AEF669A-EC70-4182-88ED-7D71598E5506}"/>
          </ac:spMkLst>
        </pc:spChg>
        <pc:grpChg chg="mod">
          <ac:chgData name="박윤지" userId="33e555ee-360e-4b2f-92dd-e525d647538d" providerId="ADAL" clId="{B4DB3184-F9B1-47AE-B0D1-89FF3E28E4B4}" dt="2022-04-28T07:00:08.177" v="3577" actId="1076"/>
          <ac:grpSpMkLst>
            <pc:docMk/>
            <pc:sldMk cId="1018929174" sldId="447"/>
            <ac:grpSpMk id="5" creationId="{26A262A9-D406-46D0-9566-A84826C19F82}"/>
          </ac:grpSpMkLst>
        </pc:grpChg>
        <pc:grpChg chg="del">
          <ac:chgData name="박윤지" userId="33e555ee-360e-4b2f-92dd-e525d647538d" providerId="ADAL" clId="{B4DB3184-F9B1-47AE-B0D1-89FF3E28E4B4}" dt="2022-04-28T06:16:16.425" v="3150" actId="478"/>
          <ac:grpSpMkLst>
            <pc:docMk/>
            <pc:sldMk cId="1018929174" sldId="447"/>
            <ac:grpSpMk id="130" creationId="{298E6543-64CE-4A5E-A1C6-D687E42EBC2C}"/>
          </ac:grpSpMkLst>
        </pc:grpChg>
        <pc:picChg chg="del">
          <ac:chgData name="박윤지" userId="33e555ee-360e-4b2f-92dd-e525d647538d" providerId="ADAL" clId="{B4DB3184-F9B1-47AE-B0D1-89FF3E28E4B4}" dt="2022-04-28T06:16:23.511" v="3154" actId="478"/>
          <ac:picMkLst>
            <pc:docMk/>
            <pc:sldMk cId="1018929174" sldId="447"/>
            <ac:picMk id="66" creationId="{4F8FA2D8-7869-47A5-8987-C968DA6903F4}"/>
          </ac:picMkLst>
        </pc:picChg>
        <pc:picChg chg="del">
          <ac:chgData name="박윤지" userId="33e555ee-360e-4b2f-92dd-e525d647538d" providerId="ADAL" clId="{B4DB3184-F9B1-47AE-B0D1-89FF3E28E4B4}" dt="2022-04-28T06:16:23.511" v="3154" actId="478"/>
          <ac:picMkLst>
            <pc:docMk/>
            <pc:sldMk cId="1018929174" sldId="447"/>
            <ac:picMk id="71" creationId="{2466CAF3-5B9A-46A1-947D-21279483A2F0}"/>
          </ac:picMkLst>
        </pc:picChg>
        <pc:picChg chg="del">
          <ac:chgData name="박윤지" userId="33e555ee-360e-4b2f-92dd-e525d647538d" providerId="ADAL" clId="{B4DB3184-F9B1-47AE-B0D1-89FF3E28E4B4}" dt="2022-04-28T06:16:23.511" v="3154" actId="478"/>
          <ac:picMkLst>
            <pc:docMk/>
            <pc:sldMk cId="1018929174" sldId="447"/>
            <ac:picMk id="72" creationId="{DB1184C0-AB9A-45FC-9E7A-0E6FF3C7CEFD}"/>
          </ac:picMkLst>
        </pc:picChg>
        <pc:picChg chg="del mod">
          <ac:chgData name="박윤지" userId="33e555ee-360e-4b2f-92dd-e525d647538d" providerId="ADAL" clId="{B4DB3184-F9B1-47AE-B0D1-89FF3E28E4B4}" dt="2022-04-28T06:16:28.979" v="3156" actId="478"/>
          <ac:picMkLst>
            <pc:docMk/>
            <pc:sldMk cId="1018929174" sldId="447"/>
            <ac:picMk id="100" creationId="{C7F207E5-7F41-45FA-8FCF-0835E8BC341F}"/>
          </ac:picMkLst>
        </pc:picChg>
        <pc:picChg chg="del">
          <ac:chgData name="박윤지" userId="33e555ee-360e-4b2f-92dd-e525d647538d" providerId="ADAL" clId="{B4DB3184-F9B1-47AE-B0D1-89FF3E28E4B4}" dt="2022-04-28T06:16:23.511" v="3154" actId="478"/>
          <ac:picMkLst>
            <pc:docMk/>
            <pc:sldMk cId="1018929174" sldId="447"/>
            <ac:picMk id="101" creationId="{B1AE90C6-AD7B-48C9-9077-BFC05EE1A179}"/>
          </ac:picMkLst>
        </pc:picChg>
        <pc:picChg chg="del">
          <ac:chgData name="박윤지" userId="33e555ee-360e-4b2f-92dd-e525d647538d" providerId="ADAL" clId="{B4DB3184-F9B1-47AE-B0D1-89FF3E28E4B4}" dt="2022-04-28T06:16:29.417" v="3157" actId="478"/>
          <ac:picMkLst>
            <pc:docMk/>
            <pc:sldMk cId="1018929174" sldId="447"/>
            <ac:picMk id="103" creationId="{B2A6B8F8-FE8F-4AD6-8851-28DE34ABDB36}"/>
          </ac:picMkLst>
        </pc:picChg>
        <pc:picChg chg="del">
          <ac:chgData name="박윤지" userId="33e555ee-360e-4b2f-92dd-e525d647538d" providerId="ADAL" clId="{B4DB3184-F9B1-47AE-B0D1-89FF3E28E4B4}" dt="2022-04-28T06:16:23.511" v="3154" actId="478"/>
          <ac:picMkLst>
            <pc:docMk/>
            <pc:sldMk cId="1018929174" sldId="447"/>
            <ac:picMk id="104" creationId="{945CCD51-22AB-4D96-B60C-2A468BB12AA9}"/>
          </ac:picMkLst>
        </pc:picChg>
        <pc:picChg chg="del">
          <ac:chgData name="박윤지" userId="33e555ee-360e-4b2f-92dd-e525d647538d" providerId="ADAL" clId="{B4DB3184-F9B1-47AE-B0D1-89FF3E28E4B4}" dt="2022-04-28T06:16:29.855" v="3158" actId="478"/>
          <ac:picMkLst>
            <pc:docMk/>
            <pc:sldMk cId="1018929174" sldId="447"/>
            <ac:picMk id="106" creationId="{D485D93D-BFB9-4381-9318-80A88B1BD199}"/>
          </ac:picMkLst>
        </pc:picChg>
        <pc:picChg chg="del">
          <ac:chgData name="박윤지" userId="33e555ee-360e-4b2f-92dd-e525d647538d" providerId="ADAL" clId="{B4DB3184-F9B1-47AE-B0D1-89FF3E28E4B4}" dt="2022-04-28T06:16:23.511" v="3154" actId="478"/>
          <ac:picMkLst>
            <pc:docMk/>
            <pc:sldMk cId="1018929174" sldId="447"/>
            <ac:picMk id="107" creationId="{C94EFCE2-08DA-4996-BF31-090847962843}"/>
          </ac:picMkLst>
        </pc:picChg>
        <pc:cxnChg chg="del">
          <ac:chgData name="박윤지" userId="33e555ee-360e-4b2f-92dd-e525d647538d" providerId="ADAL" clId="{B4DB3184-F9B1-47AE-B0D1-89FF3E28E4B4}" dt="2022-04-28T06:16:27.010" v="3155" actId="478"/>
          <ac:cxnSpMkLst>
            <pc:docMk/>
            <pc:sldMk cId="1018929174" sldId="447"/>
            <ac:cxnSpMk id="7" creationId="{5C225152-A563-41C6-9842-FE266DC920D8}"/>
          </ac:cxnSpMkLst>
        </pc:cxnChg>
        <pc:cxnChg chg="del">
          <ac:chgData name="박윤지" userId="33e555ee-360e-4b2f-92dd-e525d647538d" providerId="ADAL" clId="{B4DB3184-F9B1-47AE-B0D1-89FF3E28E4B4}" dt="2022-04-28T10:01:43.383" v="4032" actId="478"/>
          <ac:cxnSpMkLst>
            <pc:docMk/>
            <pc:sldMk cId="1018929174" sldId="447"/>
            <ac:cxnSpMk id="34" creationId="{3436301A-0C7F-4824-90A7-4D3C513016EC}"/>
          </ac:cxnSpMkLst>
        </pc:cxnChg>
        <pc:cxnChg chg="add">
          <ac:chgData name="박윤지" userId="33e555ee-360e-4b2f-92dd-e525d647538d" providerId="ADAL" clId="{B4DB3184-F9B1-47AE-B0D1-89FF3E28E4B4}" dt="2022-04-28T10:01:43.504" v="4033"/>
          <ac:cxnSpMkLst>
            <pc:docMk/>
            <pc:sldMk cId="1018929174" sldId="447"/>
            <ac:cxnSpMk id="37" creationId="{0FFE1226-0FAC-4842-9732-CA03AE30A53C}"/>
          </ac:cxnSpMkLst>
        </pc:cxnChg>
      </pc:sldChg>
      <pc:sldChg chg="addSp delSp modSp add">
        <pc:chgData name="박윤지" userId="33e555ee-360e-4b2f-92dd-e525d647538d" providerId="ADAL" clId="{B4DB3184-F9B1-47AE-B0D1-89FF3E28E4B4}" dt="2022-04-28T11:21:55.016" v="4589" actId="20577"/>
        <pc:sldMkLst>
          <pc:docMk/>
          <pc:sldMk cId="2972953402" sldId="448"/>
        </pc:sldMkLst>
        <pc:spChg chg="del">
          <ac:chgData name="박윤지" userId="33e555ee-360e-4b2f-92dd-e525d647538d" providerId="ADAL" clId="{B4DB3184-F9B1-47AE-B0D1-89FF3E28E4B4}" dt="2022-04-28T06:34:08.126" v="3348" actId="478"/>
          <ac:spMkLst>
            <pc:docMk/>
            <pc:sldMk cId="2972953402" sldId="448"/>
            <ac:spMk id="2" creationId="{CE1EEE72-9C13-4BEC-890D-37C892973C2A}"/>
          </ac:spMkLst>
        </pc:spChg>
        <pc:spChg chg="del">
          <ac:chgData name="박윤지" userId="33e555ee-360e-4b2f-92dd-e525d647538d" providerId="ADAL" clId="{B4DB3184-F9B1-47AE-B0D1-89FF3E28E4B4}" dt="2022-04-28T06:34:08.126" v="3348" actId="478"/>
          <ac:spMkLst>
            <pc:docMk/>
            <pc:sldMk cId="2972953402" sldId="448"/>
            <ac:spMk id="3" creationId="{4CE3AA3B-7655-4C67-91AF-A534B3CB5F7A}"/>
          </ac:spMkLst>
        </pc:spChg>
        <pc:spChg chg="del">
          <ac:chgData name="박윤지" userId="33e555ee-360e-4b2f-92dd-e525d647538d" providerId="ADAL" clId="{B4DB3184-F9B1-47AE-B0D1-89FF3E28E4B4}" dt="2022-04-28T06:52:32.958" v="3510" actId="478"/>
          <ac:spMkLst>
            <pc:docMk/>
            <pc:sldMk cId="2972953402" sldId="448"/>
            <ac:spMk id="10" creationId="{1382BC87-A17B-4A3B-BD86-B1A5778C8473}"/>
          </ac:spMkLst>
        </pc:spChg>
        <pc:spChg chg="add mod">
          <ac:chgData name="박윤지" userId="33e555ee-360e-4b2f-92dd-e525d647538d" providerId="ADAL" clId="{B4DB3184-F9B1-47AE-B0D1-89FF3E28E4B4}" dt="2022-04-28T10:11:46.527" v="4093" actId="20577"/>
          <ac:spMkLst>
            <pc:docMk/>
            <pc:sldMk cId="2972953402" sldId="448"/>
            <ac:spMk id="21" creationId="{51DC0183-E3CB-46EF-BBB5-FBDBE4FC167D}"/>
          </ac:spMkLst>
        </pc:spChg>
        <pc:spChg chg="add">
          <ac:chgData name="박윤지" userId="33e555ee-360e-4b2f-92dd-e525d647538d" providerId="ADAL" clId="{B4DB3184-F9B1-47AE-B0D1-89FF3E28E4B4}" dt="2022-04-28T10:01:54.891" v="4039"/>
          <ac:spMkLst>
            <pc:docMk/>
            <pc:sldMk cId="2972953402" sldId="448"/>
            <ac:spMk id="22" creationId="{5114DAEE-C3F7-40EE-882A-4ED9BBAE3E8D}"/>
          </ac:spMkLst>
        </pc:spChg>
        <pc:spChg chg="del mod">
          <ac:chgData name="박윤지" userId="33e555ee-360e-4b2f-92dd-e525d647538d" providerId="ADAL" clId="{B4DB3184-F9B1-47AE-B0D1-89FF3E28E4B4}" dt="2022-04-28T10:01:54.732" v="4038" actId="478"/>
          <ac:spMkLst>
            <pc:docMk/>
            <pc:sldMk cId="2972953402" sldId="448"/>
            <ac:spMk id="35" creationId="{776CF442-A1D8-4EE4-8BCC-2A5CB29147B8}"/>
          </ac:spMkLst>
        </pc:spChg>
        <pc:spChg chg="del">
          <ac:chgData name="박윤지" userId="33e555ee-360e-4b2f-92dd-e525d647538d" providerId="ADAL" clId="{B4DB3184-F9B1-47AE-B0D1-89FF3E28E4B4}" dt="2022-04-28T10:01:54.732" v="4038" actId="478"/>
          <ac:spMkLst>
            <pc:docMk/>
            <pc:sldMk cId="2972953402" sldId="448"/>
            <ac:spMk id="36" creationId="{490F8766-3235-492C-926E-9CA1BD1B67B7}"/>
          </ac:spMkLst>
        </pc:spChg>
        <pc:spChg chg="add del mod ord">
          <ac:chgData name="박윤지" userId="33e555ee-360e-4b2f-92dd-e525d647538d" providerId="ADAL" clId="{B4DB3184-F9B1-47AE-B0D1-89FF3E28E4B4}" dt="2022-04-28T06:54:12.271" v="3531" actId="478"/>
          <ac:spMkLst>
            <pc:docMk/>
            <pc:sldMk cId="2972953402" sldId="448"/>
            <ac:spMk id="55" creationId="{3B112F3D-4580-470C-B5CD-16DF4A7B8FD9}"/>
          </ac:spMkLst>
        </pc:spChg>
        <pc:spChg chg="add ord">
          <ac:chgData name="박윤지" userId="33e555ee-360e-4b2f-92dd-e525d647538d" providerId="ADAL" clId="{B4DB3184-F9B1-47AE-B0D1-89FF3E28E4B4}" dt="2022-04-28T06:54:20.911" v="3535" actId="167"/>
          <ac:spMkLst>
            <pc:docMk/>
            <pc:sldMk cId="2972953402" sldId="448"/>
            <ac:spMk id="56" creationId="{85D85950-D014-471A-A98F-800EE78CBC3C}"/>
          </ac:spMkLst>
        </pc:spChg>
        <pc:spChg chg="add">
          <ac:chgData name="박윤지" userId="33e555ee-360e-4b2f-92dd-e525d647538d" providerId="ADAL" clId="{B4DB3184-F9B1-47AE-B0D1-89FF3E28E4B4}" dt="2022-04-28T06:54:13.105" v="3532"/>
          <ac:spMkLst>
            <pc:docMk/>
            <pc:sldMk cId="2972953402" sldId="448"/>
            <ac:spMk id="59" creationId="{C237CAD3-9CF1-4F81-9DB9-25B130C5DF22}"/>
          </ac:spMkLst>
        </pc:spChg>
        <pc:spChg chg="add del">
          <ac:chgData name="박윤지" userId="33e555ee-360e-4b2f-92dd-e525d647538d" providerId="ADAL" clId="{B4DB3184-F9B1-47AE-B0D1-89FF3E28E4B4}" dt="2022-04-28T06:54:17.743" v="3533" actId="478"/>
          <ac:spMkLst>
            <pc:docMk/>
            <pc:sldMk cId="2972953402" sldId="448"/>
            <ac:spMk id="60" creationId="{A8DEA86E-F235-4128-A7A6-F9E8BAB8E125}"/>
          </ac:spMkLst>
        </pc:spChg>
        <pc:spChg chg="add del">
          <ac:chgData name="박윤지" userId="33e555ee-360e-4b2f-92dd-e525d647538d" providerId="ADAL" clId="{B4DB3184-F9B1-47AE-B0D1-89FF3E28E4B4}" dt="2022-04-28T06:54:19.199" v="3534" actId="478"/>
          <ac:spMkLst>
            <pc:docMk/>
            <pc:sldMk cId="2972953402" sldId="448"/>
            <ac:spMk id="61" creationId="{9B73A7F7-F1EE-407E-929A-5D1C29A7C289}"/>
          </ac:spMkLst>
        </pc:spChg>
        <pc:spChg chg="del">
          <ac:chgData name="박윤지" userId="33e555ee-360e-4b2f-92dd-e525d647538d" providerId="ADAL" clId="{B4DB3184-F9B1-47AE-B0D1-89FF3E28E4B4}" dt="2022-04-28T06:34:08.126" v="3348" actId="478"/>
          <ac:spMkLst>
            <pc:docMk/>
            <pc:sldMk cId="2972953402" sldId="448"/>
            <ac:spMk id="74" creationId="{7133F1CB-A184-4A24-8B74-DDFFF7276F8F}"/>
          </ac:spMkLst>
        </pc:spChg>
        <pc:spChg chg="mod">
          <ac:chgData name="박윤지" userId="33e555ee-360e-4b2f-92dd-e525d647538d" providerId="ADAL" clId="{B4DB3184-F9B1-47AE-B0D1-89FF3E28E4B4}" dt="2022-04-28T07:04:14.016" v="3721" actId="1038"/>
          <ac:spMkLst>
            <pc:docMk/>
            <pc:sldMk cId="2972953402" sldId="448"/>
            <ac:spMk id="75" creationId="{A72309F9-C9F1-4F53-A805-51F49DCFD479}"/>
          </ac:spMkLst>
        </pc:spChg>
        <pc:spChg chg="del">
          <ac:chgData name="박윤지" userId="33e555ee-360e-4b2f-92dd-e525d647538d" providerId="ADAL" clId="{B4DB3184-F9B1-47AE-B0D1-89FF3E28E4B4}" dt="2022-04-28T06:34:08.126" v="3348" actId="478"/>
          <ac:spMkLst>
            <pc:docMk/>
            <pc:sldMk cId="2972953402" sldId="448"/>
            <ac:spMk id="76" creationId="{61120B90-50DF-4DF4-BCC8-A45E8BE57A74}"/>
          </ac:spMkLst>
        </pc:spChg>
        <pc:spChg chg="mod">
          <ac:chgData name="박윤지" userId="33e555ee-360e-4b2f-92dd-e525d647538d" providerId="ADAL" clId="{B4DB3184-F9B1-47AE-B0D1-89FF3E28E4B4}" dt="2022-04-28T07:05:12.713" v="3736" actId="1038"/>
          <ac:spMkLst>
            <pc:docMk/>
            <pc:sldMk cId="2972953402" sldId="448"/>
            <ac:spMk id="77" creationId="{A306B3B2-CFF9-4659-8D86-722FB5B28216}"/>
          </ac:spMkLst>
        </pc:spChg>
        <pc:spChg chg="mod">
          <ac:chgData name="박윤지" userId="33e555ee-360e-4b2f-92dd-e525d647538d" providerId="ADAL" clId="{B4DB3184-F9B1-47AE-B0D1-89FF3E28E4B4}" dt="2022-04-28T11:21:55.016" v="4589" actId="20577"/>
          <ac:spMkLst>
            <pc:docMk/>
            <pc:sldMk cId="2972953402" sldId="448"/>
            <ac:spMk id="78" creationId="{4AEF669A-EC70-4182-88ED-7D71598E5506}"/>
          </ac:spMkLst>
        </pc:spChg>
        <pc:spChg chg="mod">
          <ac:chgData name="박윤지" userId="33e555ee-360e-4b2f-92dd-e525d647538d" providerId="ADAL" clId="{B4DB3184-F9B1-47AE-B0D1-89FF3E28E4B4}" dt="2022-04-28T06:33:43.306" v="3340" actId="6549"/>
          <ac:spMkLst>
            <pc:docMk/>
            <pc:sldMk cId="2972953402" sldId="448"/>
            <ac:spMk id="79" creationId="{441A424B-D121-418A-B215-E60621BA1741}"/>
          </ac:spMkLst>
        </pc:spChg>
        <pc:grpChg chg="del">
          <ac:chgData name="박윤지" userId="33e555ee-360e-4b2f-92dd-e525d647538d" providerId="ADAL" clId="{B4DB3184-F9B1-47AE-B0D1-89FF3E28E4B4}" dt="2022-04-28T06:33:47.514" v="3341" actId="478"/>
          <ac:grpSpMkLst>
            <pc:docMk/>
            <pc:sldMk cId="2972953402" sldId="448"/>
            <ac:grpSpMk id="5" creationId="{26A262A9-D406-46D0-9566-A84826C19F82}"/>
          </ac:grpSpMkLst>
        </pc:grpChg>
        <pc:grpChg chg="add">
          <ac:chgData name="박윤지" userId="33e555ee-360e-4b2f-92dd-e525d647538d" providerId="ADAL" clId="{B4DB3184-F9B1-47AE-B0D1-89FF3E28E4B4}" dt="2022-04-28T06:54:13.105" v="3532"/>
          <ac:grpSpMkLst>
            <pc:docMk/>
            <pc:sldMk cId="2972953402" sldId="448"/>
            <ac:grpSpMk id="57" creationId="{37EB744A-A8C3-4561-84A9-38FD8E8EFE92}"/>
          </ac:grpSpMkLst>
        </pc:grpChg>
        <pc:grpChg chg="del">
          <ac:chgData name="박윤지" userId="33e555ee-360e-4b2f-92dd-e525d647538d" providerId="ADAL" clId="{B4DB3184-F9B1-47AE-B0D1-89FF3E28E4B4}" dt="2022-04-28T06:33:56.971" v="3344" actId="478"/>
          <ac:grpSpMkLst>
            <pc:docMk/>
            <pc:sldMk cId="2972953402" sldId="448"/>
            <ac:grpSpMk id="127" creationId="{A3F1BA56-01C8-478A-875A-3B70D01A20FF}"/>
          </ac:grpSpMkLst>
        </pc:grpChg>
        <pc:grpChg chg="del">
          <ac:chgData name="박윤지" userId="33e555ee-360e-4b2f-92dd-e525d647538d" providerId="ADAL" clId="{B4DB3184-F9B1-47AE-B0D1-89FF3E28E4B4}" dt="2022-04-28T06:52:32.958" v="3510" actId="478"/>
          <ac:grpSpMkLst>
            <pc:docMk/>
            <pc:sldMk cId="2972953402" sldId="448"/>
            <ac:grpSpMk id="130" creationId="{298E6543-64CE-4A5E-A1C6-D687E42EBC2C}"/>
          </ac:grpSpMkLst>
        </pc:grpChg>
        <pc:picChg chg="add mod">
          <ac:chgData name="박윤지" userId="33e555ee-360e-4b2f-92dd-e525d647538d" providerId="ADAL" clId="{B4DB3184-F9B1-47AE-B0D1-89FF3E28E4B4}" dt="2022-04-28T06:54:35.127" v="3539" actId="14100"/>
          <ac:picMkLst>
            <pc:docMk/>
            <pc:sldMk cId="2972953402" sldId="448"/>
            <ac:picMk id="54" creationId="{6F220764-8F8A-4039-9094-C7C1C0EA8C2A}"/>
          </ac:picMkLst>
        </pc:picChg>
        <pc:picChg chg="del">
          <ac:chgData name="박윤지" userId="33e555ee-360e-4b2f-92dd-e525d647538d" providerId="ADAL" clId="{B4DB3184-F9B1-47AE-B0D1-89FF3E28E4B4}" dt="2022-04-28T06:34:08.126" v="3348" actId="478"/>
          <ac:picMkLst>
            <pc:docMk/>
            <pc:sldMk cId="2972953402" sldId="448"/>
            <ac:picMk id="66" creationId="{4F8FA2D8-7869-47A5-8987-C968DA6903F4}"/>
          </ac:picMkLst>
        </pc:picChg>
        <pc:picChg chg="del">
          <ac:chgData name="박윤지" userId="33e555ee-360e-4b2f-92dd-e525d647538d" providerId="ADAL" clId="{B4DB3184-F9B1-47AE-B0D1-89FF3E28E4B4}" dt="2022-04-28T06:34:08.126" v="3348" actId="478"/>
          <ac:picMkLst>
            <pc:docMk/>
            <pc:sldMk cId="2972953402" sldId="448"/>
            <ac:picMk id="71" creationId="{2466CAF3-5B9A-46A1-947D-21279483A2F0}"/>
          </ac:picMkLst>
        </pc:picChg>
        <pc:picChg chg="del mod">
          <ac:chgData name="박윤지" userId="33e555ee-360e-4b2f-92dd-e525d647538d" providerId="ADAL" clId="{B4DB3184-F9B1-47AE-B0D1-89FF3E28E4B4}" dt="2022-04-28T06:46:21.992" v="3472" actId="478"/>
          <ac:picMkLst>
            <pc:docMk/>
            <pc:sldMk cId="2972953402" sldId="448"/>
            <ac:picMk id="72" creationId="{DB1184C0-AB9A-45FC-9E7A-0E6FF3C7CEFD}"/>
          </ac:picMkLst>
        </pc:picChg>
        <pc:picChg chg="del mod">
          <ac:chgData name="박윤지" userId="33e555ee-360e-4b2f-92dd-e525d647538d" providerId="ADAL" clId="{B4DB3184-F9B1-47AE-B0D1-89FF3E28E4B4}" dt="2022-04-28T06:34:04.921" v="3347" actId="478"/>
          <ac:picMkLst>
            <pc:docMk/>
            <pc:sldMk cId="2972953402" sldId="448"/>
            <ac:picMk id="100" creationId="{C7F207E5-7F41-45FA-8FCF-0835E8BC341F}"/>
          </ac:picMkLst>
        </pc:picChg>
        <pc:picChg chg="del">
          <ac:chgData name="박윤지" userId="33e555ee-360e-4b2f-92dd-e525d647538d" providerId="ADAL" clId="{B4DB3184-F9B1-47AE-B0D1-89FF3E28E4B4}" dt="2022-04-28T06:34:08.126" v="3348" actId="478"/>
          <ac:picMkLst>
            <pc:docMk/>
            <pc:sldMk cId="2972953402" sldId="448"/>
            <ac:picMk id="101" creationId="{B1AE90C6-AD7B-48C9-9077-BFC05EE1A179}"/>
          </ac:picMkLst>
        </pc:picChg>
        <pc:picChg chg="add del">
          <ac:chgData name="박윤지" userId="33e555ee-360e-4b2f-92dd-e525d647538d" providerId="ADAL" clId="{B4DB3184-F9B1-47AE-B0D1-89FF3E28E4B4}" dt="2022-04-28T06:34:10.030" v="3349" actId="478"/>
          <ac:picMkLst>
            <pc:docMk/>
            <pc:sldMk cId="2972953402" sldId="448"/>
            <ac:picMk id="103" creationId="{B2A6B8F8-FE8F-4AD6-8851-28DE34ABDB36}"/>
          </ac:picMkLst>
        </pc:picChg>
        <pc:picChg chg="del">
          <ac:chgData name="박윤지" userId="33e555ee-360e-4b2f-92dd-e525d647538d" providerId="ADAL" clId="{B4DB3184-F9B1-47AE-B0D1-89FF3E28E4B4}" dt="2022-04-28T06:34:08.126" v="3348" actId="478"/>
          <ac:picMkLst>
            <pc:docMk/>
            <pc:sldMk cId="2972953402" sldId="448"/>
            <ac:picMk id="104" creationId="{945CCD51-22AB-4D96-B60C-2A468BB12AA9}"/>
          </ac:picMkLst>
        </pc:picChg>
        <pc:picChg chg="del mod">
          <ac:chgData name="박윤지" userId="33e555ee-360e-4b2f-92dd-e525d647538d" providerId="ADAL" clId="{B4DB3184-F9B1-47AE-B0D1-89FF3E28E4B4}" dt="2022-04-28T06:54:11.811" v="3530" actId="478"/>
          <ac:picMkLst>
            <pc:docMk/>
            <pc:sldMk cId="2972953402" sldId="448"/>
            <ac:picMk id="106" creationId="{D485D93D-BFB9-4381-9318-80A88B1BD199}"/>
          </ac:picMkLst>
        </pc:picChg>
        <pc:picChg chg="add del mod">
          <ac:chgData name="박윤지" userId="33e555ee-360e-4b2f-92dd-e525d647538d" providerId="ADAL" clId="{B4DB3184-F9B1-47AE-B0D1-89FF3E28E4B4}" dt="2022-04-28T06:46:35.395" v="3478" actId="478"/>
          <ac:picMkLst>
            <pc:docMk/>
            <pc:sldMk cId="2972953402" sldId="448"/>
            <ac:picMk id="107" creationId="{C94EFCE2-08DA-4996-BF31-090847962843}"/>
          </ac:picMkLst>
        </pc:picChg>
        <pc:cxnChg chg="del">
          <ac:chgData name="박윤지" userId="33e555ee-360e-4b2f-92dd-e525d647538d" providerId="ADAL" clId="{B4DB3184-F9B1-47AE-B0D1-89FF3E28E4B4}" dt="2022-04-28T06:33:56.971" v="3344" actId="478"/>
          <ac:cxnSpMkLst>
            <pc:docMk/>
            <pc:sldMk cId="2972953402" sldId="448"/>
            <ac:cxnSpMk id="7" creationId="{5C225152-A563-41C6-9842-FE266DC920D8}"/>
          </ac:cxnSpMkLst>
        </pc:cxnChg>
        <pc:cxnChg chg="add">
          <ac:chgData name="박윤지" userId="33e555ee-360e-4b2f-92dd-e525d647538d" providerId="ADAL" clId="{B4DB3184-F9B1-47AE-B0D1-89FF3E28E4B4}" dt="2022-04-28T10:01:54.891" v="4039"/>
          <ac:cxnSpMkLst>
            <pc:docMk/>
            <pc:sldMk cId="2972953402" sldId="448"/>
            <ac:cxnSpMk id="20" creationId="{3EF4F59F-BBF0-4B8E-B11D-AB267FB613A4}"/>
          </ac:cxnSpMkLst>
        </pc:cxnChg>
        <pc:cxnChg chg="del">
          <ac:chgData name="박윤지" userId="33e555ee-360e-4b2f-92dd-e525d647538d" providerId="ADAL" clId="{B4DB3184-F9B1-47AE-B0D1-89FF3E28E4B4}" dt="2022-04-28T10:01:54.732" v="4038" actId="478"/>
          <ac:cxnSpMkLst>
            <pc:docMk/>
            <pc:sldMk cId="2972953402" sldId="448"/>
            <ac:cxnSpMk id="34" creationId="{3436301A-0C7F-4824-90A7-4D3C513016EC}"/>
          </ac:cxnSpMkLst>
        </pc:cxnChg>
      </pc:sldChg>
      <pc:sldChg chg="addSp delSp modSp add">
        <pc:chgData name="박윤지" userId="33e555ee-360e-4b2f-92dd-e525d647538d" providerId="ADAL" clId="{B4DB3184-F9B1-47AE-B0D1-89FF3E28E4B4}" dt="2022-04-29T01:09:21.924" v="5271" actId="1076"/>
        <pc:sldMkLst>
          <pc:docMk/>
          <pc:sldMk cId="3185478106" sldId="449"/>
        </pc:sldMkLst>
        <pc:spChg chg="mod">
          <ac:chgData name="박윤지" userId="33e555ee-360e-4b2f-92dd-e525d647538d" providerId="ADAL" clId="{B4DB3184-F9B1-47AE-B0D1-89FF3E28E4B4}" dt="2022-04-28T11:38:51.750" v="4654"/>
          <ac:spMkLst>
            <pc:docMk/>
            <pc:sldMk cId="3185478106" sldId="449"/>
            <ac:spMk id="18" creationId="{FDFA0503-73DE-4C67-9D5C-472CF3A74AEE}"/>
          </ac:spMkLst>
        </pc:spChg>
        <pc:spChg chg="del mod">
          <ac:chgData name="박윤지" userId="33e555ee-360e-4b2f-92dd-e525d647538d" providerId="ADAL" clId="{B4DB3184-F9B1-47AE-B0D1-89FF3E28E4B4}" dt="2022-04-28T12:21:30.990" v="4762" actId="478"/>
          <ac:spMkLst>
            <pc:docMk/>
            <pc:sldMk cId="3185478106" sldId="449"/>
            <ac:spMk id="19" creationId="{F924677C-1825-4F50-B203-025F90F0E661}"/>
          </ac:spMkLst>
        </pc:spChg>
        <pc:spChg chg="del mod">
          <ac:chgData name="박윤지" userId="33e555ee-360e-4b2f-92dd-e525d647538d" providerId="ADAL" clId="{B4DB3184-F9B1-47AE-B0D1-89FF3E28E4B4}" dt="2022-04-28T12:21:30.990" v="4762" actId="478"/>
          <ac:spMkLst>
            <pc:docMk/>
            <pc:sldMk cId="3185478106" sldId="449"/>
            <ac:spMk id="20" creationId="{3BD07E85-F158-4859-9794-2863EE224AB6}"/>
          </ac:spMkLst>
        </pc:spChg>
        <pc:spChg chg="mod">
          <ac:chgData name="박윤지" userId="33e555ee-360e-4b2f-92dd-e525d647538d" providerId="ADAL" clId="{B4DB3184-F9B1-47AE-B0D1-89FF3E28E4B4}" dt="2022-04-28T11:19:33.499" v="4571" actId="20577"/>
          <ac:spMkLst>
            <pc:docMk/>
            <pc:sldMk cId="3185478106" sldId="449"/>
            <ac:spMk id="21" creationId="{F6B63EFD-5F91-4963-9104-4AEDE39DF3C0}"/>
          </ac:spMkLst>
        </pc:spChg>
        <pc:spChg chg="del">
          <ac:chgData name="박윤지" userId="33e555ee-360e-4b2f-92dd-e525d647538d" providerId="ADAL" clId="{B4DB3184-F9B1-47AE-B0D1-89FF3E28E4B4}" dt="2022-04-28T07:11:35.687" v="3749" actId="478"/>
          <ac:spMkLst>
            <pc:docMk/>
            <pc:sldMk cId="3185478106" sldId="449"/>
            <ac:spMk id="23" creationId="{4BD7DAE8-C015-4D03-AC71-487FE5749965}"/>
          </ac:spMkLst>
        </pc:spChg>
        <pc:spChg chg="del">
          <ac:chgData name="박윤지" userId="33e555ee-360e-4b2f-92dd-e525d647538d" providerId="ADAL" clId="{B4DB3184-F9B1-47AE-B0D1-89FF3E28E4B4}" dt="2022-04-28T07:11:37.322" v="3750" actId="478"/>
          <ac:spMkLst>
            <pc:docMk/>
            <pc:sldMk cId="3185478106" sldId="449"/>
            <ac:spMk id="24" creationId="{70FE4AB4-E554-448E-9CF1-9ABB72A09C65}"/>
          </ac:spMkLst>
        </pc:spChg>
        <pc:spChg chg="add">
          <ac:chgData name="박윤지" userId="33e555ee-360e-4b2f-92dd-e525d647538d" providerId="ADAL" clId="{B4DB3184-F9B1-47AE-B0D1-89FF3E28E4B4}" dt="2022-04-28T10:00:09.515" v="4005"/>
          <ac:spMkLst>
            <pc:docMk/>
            <pc:sldMk cId="3185478106" sldId="449"/>
            <ac:spMk id="26" creationId="{A93C8A7D-9672-451A-86F4-FE95F16E871A}"/>
          </ac:spMkLst>
        </pc:spChg>
        <pc:spChg chg="add mod">
          <ac:chgData name="박윤지" userId="33e555ee-360e-4b2f-92dd-e525d647538d" providerId="ADAL" clId="{B4DB3184-F9B1-47AE-B0D1-89FF3E28E4B4}" dt="2022-04-29T01:09:21.924" v="5271" actId="1076"/>
          <ac:spMkLst>
            <pc:docMk/>
            <pc:sldMk cId="3185478106" sldId="449"/>
            <ac:spMk id="27" creationId="{96786D84-36AF-4D01-A735-2CA91574BE35}"/>
          </ac:spMkLst>
        </pc:spChg>
        <pc:spChg chg="add">
          <ac:chgData name="박윤지" userId="33e555ee-360e-4b2f-92dd-e525d647538d" providerId="ADAL" clId="{B4DB3184-F9B1-47AE-B0D1-89FF3E28E4B4}" dt="2022-04-28T10:00:09.515" v="4005"/>
          <ac:spMkLst>
            <pc:docMk/>
            <pc:sldMk cId="3185478106" sldId="449"/>
            <ac:spMk id="28" creationId="{D6E596A1-5993-480F-B17B-74189284E8FD}"/>
          </ac:spMkLst>
        </pc:spChg>
        <pc:spChg chg="add del">
          <ac:chgData name="박윤지" userId="33e555ee-360e-4b2f-92dd-e525d647538d" providerId="ADAL" clId="{B4DB3184-F9B1-47AE-B0D1-89FF3E28E4B4}" dt="2022-04-28T10:15:57.980" v="4102" actId="478"/>
          <ac:spMkLst>
            <pc:docMk/>
            <pc:sldMk cId="3185478106" sldId="449"/>
            <ac:spMk id="29" creationId="{E208205F-471F-444B-BF99-C3276E47F7EE}"/>
          </ac:spMkLst>
        </pc:spChg>
        <pc:spChg chg="add mod ord">
          <ac:chgData name="박윤지" userId="33e555ee-360e-4b2f-92dd-e525d647538d" providerId="ADAL" clId="{B4DB3184-F9B1-47AE-B0D1-89FF3E28E4B4}" dt="2022-04-28T10:18:35.172" v="4136" actId="14100"/>
          <ac:spMkLst>
            <pc:docMk/>
            <pc:sldMk cId="3185478106" sldId="449"/>
            <ac:spMk id="30" creationId="{65C00D90-16AE-4B05-98F8-4198FF436250}"/>
          </ac:spMkLst>
        </pc:spChg>
        <pc:spChg chg="add mod ord">
          <ac:chgData name="박윤지" userId="33e555ee-360e-4b2f-92dd-e525d647538d" providerId="ADAL" clId="{B4DB3184-F9B1-47AE-B0D1-89FF3E28E4B4}" dt="2022-04-28T10:18:52.743" v="4140" actId="14100"/>
          <ac:spMkLst>
            <pc:docMk/>
            <pc:sldMk cId="3185478106" sldId="449"/>
            <ac:spMk id="31" creationId="{3EC83CCD-313A-4A1D-8A6F-13C232DD1C5B}"/>
          </ac:spMkLst>
        </pc:spChg>
        <pc:spChg chg="add mod">
          <ac:chgData name="박윤지" userId="33e555ee-360e-4b2f-92dd-e525d647538d" providerId="ADAL" clId="{B4DB3184-F9B1-47AE-B0D1-89FF3E28E4B4}" dt="2022-04-28T12:21:43.890" v="4766" actId="1035"/>
          <ac:spMkLst>
            <pc:docMk/>
            <pc:sldMk cId="3185478106" sldId="449"/>
            <ac:spMk id="32" creationId="{06ED6023-8CAF-49FE-895A-7D06040E6E1F}"/>
          </ac:spMkLst>
        </pc:spChg>
        <pc:spChg chg="add mod">
          <ac:chgData name="박윤지" userId="33e555ee-360e-4b2f-92dd-e525d647538d" providerId="ADAL" clId="{B4DB3184-F9B1-47AE-B0D1-89FF3E28E4B4}" dt="2022-04-28T12:21:43.890" v="4766" actId="1035"/>
          <ac:spMkLst>
            <pc:docMk/>
            <pc:sldMk cId="3185478106" sldId="449"/>
            <ac:spMk id="33" creationId="{D7D422EC-0AA5-4A4F-9BC6-A60C8DCF7A51}"/>
          </ac:spMkLst>
        </pc:spChg>
        <pc:spChg chg="del">
          <ac:chgData name="박윤지" userId="33e555ee-360e-4b2f-92dd-e525d647538d" providerId="ADAL" clId="{B4DB3184-F9B1-47AE-B0D1-89FF3E28E4B4}" dt="2022-04-28T10:00:09.322" v="4004" actId="478"/>
          <ac:spMkLst>
            <pc:docMk/>
            <pc:sldMk cId="3185478106" sldId="449"/>
            <ac:spMk id="56" creationId="{4C30BC7F-9D70-41BC-8E7F-0964ABCB20AC}"/>
          </ac:spMkLst>
        </pc:spChg>
        <pc:spChg chg="del mod">
          <ac:chgData name="박윤지" userId="33e555ee-360e-4b2f-92dd-e525d647538d" providerId="ADAL" clId="{B4DB3184-F9B1-47AE-B0D1-89FF3E28E4B4}" dt="2022-04-28T10:00:09.322" v="4004" actId="478"/>
          <ac:spMkLst>
            <pc:docMk/>
            <pc:sldMk cId="3185478106" sldId="449"/>
            <ac:spMk id="57" creationId="{30E2E358-2B2B-4168-91F3-3BB050D14ED4}"/>
          </ac:spMkLst>
        </pc:spChg>
        <pc:picChg chg="add mod">
          <ac:chgData name="박윤지" userId="33e555ee-360e-4b2f-92dd-e525d647538d" providerId="ADAL" clId="{B4DB3184-F9B1-47AE-B0D1-89FF3E28E4B4}" dt="2022-04-28T07:24:21.375" v="3878" actId="1076"/>
          <ac:picMkLst>
            <pc:docMk/>
            <pc:sldMk cId="3185478106" sldId="449"/>
            <ac:picMk id="22" creationId="{8ADC13F5-A84C-4437-8F63-BC0DA969993E}"/>
          </ac:picMkLst>
        </pc:picChg>
        <pc:picChg chg="del">
          <ac:chgData name="박윤지" userId="33e555ee-360e-4b2f-92dd-e525d647538d" providerId="ADAL" clId="{B4DB3184-F9B1-47AE-B0D1-89FF3E28E4B4}" dt="2022-04-28T07:11:32.927" v="3748" actId="478"/>
          <ac:picMkLst>
            <pc:docMk/>
            <pc:sldMk cId="3185478106" sldId="449"/>
            <ac:picMk id="25" creationId="{B8BC7315-9CEA-47C9-A108-DEAE3E5F2EF2}"/>
          </ac:picMkLst>
        </pc:picChg>
        <pc:picChg chg="del">
          <ac:chgData name="박윤지" userId="33e555ee-360e-4b2f-92dd-e525d647538d" providerId="ADAL" clId="{B4DB3184-F9B1-47AE-B0D1-89FF3E28E4B4}" dt="2022-04-28T07:11:32.425" v="3747" actId="478"/>
          <ac:picMkLst>
            <pc:docMk/>
            <pc:sldMk cId="3185478106" sldId="449"/>
            <ac:picMk id="26" creationId="{24823F11-2DE0-4165-B397-DE7B3A20309F}"/>
          </ac:picMkLst>
        </pc:picChg>
        <pc:picChg chg="mod">
          <ac:chgData name="박윤지" userId="33e555ee-360e-4b2f-92dd-e525d647538d" providerId="ADAL" clId="{B4DB3184-F9B1-47AE-B0D1-89FF3E28E4B4}" dt="2022-04-28T07:24:15.557" v="3877" actId="1076"/>
          <ac:picMkLst>
            <pc:docMk/>
            <pc:sldMk cId="3185478106" sldId="449"/>
            <ac:picMk id="1026" creationId="{276898D8-6AAA-4749-826A-BC2D5A24A3D9}"/>
          </ac:picMkLst>
        </pc:picChg>
        <pc:cxnChg chg="add">
          <ac:chgData name="박윤지" userId="33e555ee-360e-4b2f-92dd-e525d647538d" providerId="ADAL" clId="{B4DB3184-F9B1-47AE-B0D1-89FF3E28E4B4}" dt="2022-04-28T10:00:09.515" v="4005"/>
          <ac:cxnSpMkLst>
            <pc:docMk/>
            <pc:sldMk cId="3185478106" sldId="449"/>
            <ac:cxnSpMk id="23" creationId="{DF450150-A929-4D1E-BB77-084F73AD0167}"/>
          </ac:cxnSpMkLst>
        </pc:cxnChg>
        <pc:cxnChg chg="del">
          <ac:chgData name="박윤지" userId="33e555ee-360e-4b2f-92dd-e525d647538d" providerId="ADAL" clId="{B4DB3184-F9B1-47AE-B0D1-89FF3E28E4B4}" dt="2022-04-28T10:00:09.322" v="4004" actId="478"/>
          <ac:cxnSpMkLst>
            <pc:docMk/>
            <pc:sldMk cId="3185478106" sldId="449"/>
            <ac:cxnSpMk id="55" creationId="{384425A1-2F7A-4B70-8059-404D1CFFE721}"/>
          </ac:cxnSpMkLst>
        </pc:cxnChg>
      </pc:sldChg>
      <pc:sldChg chg="addSp delSp modSp add ord">
        <pc:chgData name="박윤지" userId="33e555ee-360e-4b2f-92dd-e525d647538d" providerId="ADAL" clId="{B4DB3184-F9B1-47AE-B0D1-89FF3E28E4B4}" dt="2022-04-28T12:22:37.689" v="4778"/>
        <pc:sldMkLst>
          <pc:docMk/>
          <pc:sldMk cId="2166539018" sldId="450"/>
        </pc:sldMkLst>
        <pc:spChg chg="mod">
          <ac:chgData name="박윤지" userId="33e555ee-360e-4b2f-92dd-e525d647538d" providerId="ADAL" clId="{B4DB3184-F9B1-47AE-B0D1-89FF3E28E4B4}" dt="2022-04-28T11:38:57.099" v="4664"/>
          <ac:spMkLst>
            <pc:docMk/>
            <pc:sldMk cId="2166539018" sldId="450"/>
            <ac:spMk id="18" creationId="{FDFA0503-73DE-4C67-9D5C-472CF3A74AEE}"/>
          </ac:spMkLst>
        </pc:spChg>
        <pc:spChg chg="add mod ord">
          <ac:chgData name="박윤지" userId="33e555ee-360e-4b2f-92dd-e525d647538d" providerId="ADAL" clId="{B4DB3184-F9B1-47AE-B0D1-89FF3E28E4B4}" dt="2022-04-28T10:19:49.860" v="4146" actId="208"/>
          <ac:spMkLst>
            <pc:docMk/>
            <pc:sldMk cId="2166539018" sldId="450"/>
            <ac:spMk id="19" creationId="{522F26B2-D605-45C8-B438-4F9783DEC8DC}"/>
          </ac:spMkLst>
        </pc:spChg>
        <pc:spChg chg="add mod ord">
          <ac:chgData name="박윤지" userId="33e555ee-360e-4b2f-92dd-e525d647538d" providerId="ADAL" clId="{B4DB3184-F9B1-47AE-B0D1-89FF3E28E4B4}" dt="2022-04-28T10:21:22.545" v="4156" actId="1036"/>
          <ac:spMkLst>
            <pc:docMk/>
            <pc:sldMk cId="2166539018" sldId="450"/>
            <ac:spMk id="20" creationId="{8C7BEA97-F042-41EE-9F62-D7A07EAD122E}"/>
          </ac:spMkLst>
        </pc:spChg>
        <pc:spChg chg="del">
          <ac:chgData name="박윤지" userId="33e555ee-360e-4b2f-92dd-e525d647538d" providerId="ADAL" clId="{B4DB3184-F9B1-47AE-B0D1-89FF3E28E4B4}" dt="2022-04-28T07:15:33.310" v="3816" actId="478"/>
          <ac:spMkLst>
            <pc:docMk/>
            <pc:sldMk cId="2166539018" sldId="450"/>
            <ac:spMk id="21" creationId="{F6B63EFD-5F91-4963-9104-4AEDE39DF3C0}"/>
          </ac:spMkLst>
        </pc:spChg>
        <pc:spChg chg="mod">
          <ac:chgData name="박윤지" userId="33e555ee-360e-4b2f-92dd-e525d647538d" providerId="ADAL" clId="{B4DB3184-F9B1-47AE-B0D1-89FF3E28E4B4}" dt="2022-04-28T07:24:50.953" v="3940" actId="1035"/>
          <ac:spMkLst>
            <pc:docMk/>
            <pc:sldMk cId="2166539018" sldId="450"/>
            <ac:spMk id="23" creationId="{4BD7DAE8-C015-4D03-AC71-487FE5749965}"/>
          </ac:spMkLst>
        </pc:spChg>
        <pc:spChg chg="mod">
          <ac:chgData name="박윤지" userId="33e555ee-360e-4b2f-92dd-e525d647538d" providerId="ADAL" clId="{B4DB3184-F9B1-47AE-B0D1-89FF3E28E4B4}" dt="2022-04-28T07:25:06.006" v="3962" actId="1037"/>
          <ac:spMkLst>
            <pc:docMk/>
            <pc:sldMk cId="2166539018" sldId="450"/>
            <ac:spMk id="24" creationId="{70FE4AB4-E554-448E-9CF1-9ABB72A09C65}"/>
          </ac:spMkLst>
        </pc:spChg>
        <pc:spChg chg="mod">
          <ac:chgData name="박윤지" userId="33e555ee-360e-4b2f-92dd-e525d647538d" providerId="ADAL" clId="{B4DB3184-F9B1-47AE-B0D1-89FF3E28E4B4}" dt="2022-04-28T11:19:42.088" v="4573" actId="20577"/>
          <ac:spMkLst>
            <pc:docMk/>
            <pc:sldMk cId="2166539018" sldId="450"/>
            <ac:spMk id="27" creationId="{48638943-A9DB-4D8E-AB52-DC4B73B6B678}"/>
          </ac:spMkLst>
        </pc:spChg>
        <pc:spChg chg="mod">
          <ac:chgData name="박윤지" userId="33e555ee-360e-4b2f-92dd-e525d647538d" providerId="ADAL" clId="{B4DB3184-F9B1-47AE-B0D1-89FF3E28E4B4}" dt="2022-04-28T11:19:48.438" v="4574" actId="20577"/>
          <ac:spMkLst>
            <pc:docMk/>
            <pc:sldMk cId="2166539018" sldId="450"/>
            <ac:spMk id="28" creationId="{681FFE5C-518F-4F73-A79E-59AFF2DF98BD}"/>
          </ac:spMkLst>
        </pc:spChg>
        <pc:spChg chg="del mod">
          <ac:chgData name="박윤지" userId="33e555ee-360e-4b2f-92dd-e525d647538d" providerId="ADAL" clId="{B4DB3184-F9B1-47AE-B0D1-89FF3E28E4B4}" dt="2022-04-28T10:43:26.204" v="4369" actId="478"/>
          <ac:spMkLst>
            <pc:docMk/>
            <pc:sldMk cId="2166539018" sldId="450"/>
            <ac:spMk id="30" creationId="{36DC85E8-DB14-4CD5-9B48-66711DD4BE83}"/>
          </ac:spMkLst>
        </pc:spChg>
        <pc:spChg chg="del mod">
          <ac:chgData name="박윤지" userId="33e555ee-360e-4b2f-92dd-e525d647538d" providerId="ADAL" clId="{B4DB3184-F9B1-47AE-B0D1-89FF3E28E4B4}" dt="2022-04-28T10:43:24.914" v="4368" actId="478"/>
          <ac:spMkLst>
            <pc:docMk/>
            <pc:sldMk cId="2166539018" sldId="450"/>
            <ac:spMk id="31" creationId="{EEFE768C-CB8F-42B6-8C2F-F2C10252458E}"/>
          </ac:spMkLst>
        </pc:spChg>
        <pc:spChg chg="add del mod">
          <ac:chgData name="박윤지" userId="33e555ee-360e-4b2f-92dd-e525d647538d" providerId="ADAL" clId="{B4DB3184-F9B1-47AE-B0D1-89FF3E28E4B4}" dt="2022-04-28T12:21:51.570" v="4767" actId="478"/>
          <ac:spMkLst>
            <pc:docMk/>
            <pc:sldMk cId="2166539018" sldId="450"/>
            <ac:spMk id="32" creationId="{C9905033-2F6E-44C7-88EB-8CFB62C5F325}"/>
          </ac:spMkLst>
        </pc:spChg>
        <pc:spChg chg="add del mod">
          <ac:chgData name="박윤지" userId="33e555ee-360e-4b2f-92dd-e525d647538d" providerId="ADAL" clId="{B4DB3184-F9B1-47AE-B0D1-89FF3E28E4B4}" dt="2022-04-28T12:21:51.570" v="4767" actId="478"/>
          <ac:spMkLst>
            <pc:docMk/>
            <pc:sldMk cId="2166539018" sldId="450"/>
            <ac:spMk id="33" creationId="{1EF723D5-40B4-47DE-AB15-0323584A262A}"/>
          </ac:spMkLst>
        </pc:spChg>
        <pc:spChg chg="add del">
          <ac:chgData name="박윤지" userId="33e555ee-360e-4b2f-92dd-e525d647538d" providerId="ADAL" clId="{B4DB3184-F9B1-47AE-B0D1-89FF3E28E4B4}" dt="2022-04-28T12:22:37.689" v="4778"/>
          <ac:spMkLst>
            <pc:docMk/>
            <pc:sldMk cId="2166539018" sldId="450"/>
            <ac:spMk id="34" creationId="{06BDD646-82B7-47BD-BD78-2FE51A4209D9}"/>
          </ac:spMkLst>
        </pc:spChg>
        <pc:spChg chg="add del">
          <ac:chgData name="박윤지" userId="33e555ee-360e-4b2f-92dd-e525d647538d" providerId="ADAL" clId="{B4DB3184-F9B1-47AE-B0D1-89FF3E28E4B4}" dt="2022-04-28T12:22:37.689" v="4778"/>
          <ac:spMkLst>
            <pc:docMk/>
            <pc:sldMk cId="2166539018" sldId="450"/>
            <ac:spMk id="35" creationId="{5C26062C-B720-457E-B063-92A39F4F1F2A}"/>
          </ac:spMkLst>
        </pc:spChg>
        <pc:spChg chg="mod">
          <ac:chgData name="박윤지" userId="33e555ee-360e-4b2f-92dd-e525d647538d" providerId="ADAL" clId="{B4DB3184-F9B1-47AE-B0D1-89FF3E28E4B4}" dt="2022-04-28T10:02:39.617" v="4047" actId="20577"/>
          <ac:spMkLst>
            <pc:docMk/>
            <pc:sldMk cId="2166539018" sldId="450"/>
            <ac:spMk id="56" creationId="{4C30BC7F-9D70-41BC-8E7F-0964ABCB20AC}"/>
          </ac:spMkLst>
        </pc:spChg>
        <pc:spChg chg="mod">
          <ac:chgData name="박윤지" userId="33e555ee-360e-4b2f-92dd-e525d647538d" providerId="ADAL" clId="{B4DB3184-F9B1-47AE-B0D1-89FF3E28E4B4}" dt="2022-04-28T09:59:19.365" v="3997" actId="207"/>
          <ac:spMkLst>
            <pc:docMk/>
            <pc:sldMk cId="2166539018" sldId="450"/>
            <ac:spMk id="57" creationId="{30E2E358-2B2B-4168-91F3-3BB050D14ED4}"/>
          </ac:spMkLst>
        </pc:spChg>
        <pc:picChg chg="mod">
          <ac:chgData name="박윤지" userId="33e555ee-360e-4b2f-92dd-e525d647538d" providerId="ADAL" clId="{B4DB3184-F9B1-47AE-B0D1-89FF3E28E4B4}" dt="2022-04-28T07:24:47.264" v="3937" actId="14100"/>
          <ac:picMkLst>
            <pc:docMk/>
            <pc:sldMk cId="2166539018" sldId="450"/>
            <ac:picMk id="25" creationId="{B8BC7315-9CEA-47C9-A108-DEAE3E5F2EF2}"/>
          </ac:picMkLst>
        </pc:picChg>
        <pc:picChg chg="mod">
          <ac:chgData name="박윤지" userId="33e555ee-360e-4b2f-92dd-e525d647538d" providerId="ADAL" clId="{B4DB3184-F9B1-47AE-B0D1-89FF3E28E4B4}" dt="2022-04-28T07:24:40.006" v="3934" actId="14100"/>
          <ac:picMkLst>
            <pc:docMk/>
            <pc:sldMk cId="2166539018" sldId="450"/>
            <ac:picMk id="26" creationId="{24823F11-2DE0-4165-B397-DE7B3A20309F}"/>
          </ac:picMkLst>
        </pc:picChg>
        <pc:picChg chg="del">
          <ac:chgData name="박윤지" userId="33e555ee-360e-4b2f-92dd-e525d647538d" providerId="ADAL" clId="{B4DB3184-F9B1-47AE-B0D1-89FF3E28E4B4}" dt="2022-04-28T07:15:31.489" v="3815" actId="478"/>
          <ac:picMkLst>
            <pc:docMk/>
            <pc:sldMk cId="2166539018" sldId="450"/>
            <ac:picMk id="1026" creationId="{276898D8-6AAA-4749-826A-BC2D5A24A3D9}"/>
          </ac:picMkLst>
        </pc:picChg>
      </pc:sldChg>
      <pc:sldChg chg="addSp modSp add del ord modAnim">
        <pc:chgData name="박윤지" userId="33e555ee-360e-4b2f-92dd-e525d647538d" providerId="ADAL" clId="{B4DB3184-F9B1-47AE-B0D1-89FF3E28E4B4}" dt="2022-04-28T10:47:42.153" v="4486" actId="2696"/>
        <pc:sldMkLst>
          <pc:docMk/>
          <pc:sldMk cId="75710518" sldId="460"/>
        </pc:sldMkLst>
        <pc:spChg chg="add mod">
          <ac:chgData name="박윤지" userId="33e555ee-360e-4b2f-92dd-e525d647538d" providerId="ADAL" clId="{B4DB3184-F9B1-47AE-B0D1-89FF3E28E4B4}" dt="2022-04-28T10:44:24.205" v="4484" actId="207"/>
          <ac:spMkLst>
            <pc:docMk/>
            <pc:sldMk cId="75710518" sldId="460"/>
            <ac:spMk id="33" creationId="{4EAABA48-2E07-4CAD-AF35-4CF02771DA39}"/>
          </ac:spMkLst>
        </pc:spChg>
        <pc:spChg chg="add">
          <ac:chgData name="박윤지" userId="33e555ee-360e-4b2f-92dd-e525d647538d" providerId="ADAL" clId="{B4DB3184-F9B1-47AE-B0D1-89FF3E28E4B4}" dt="2022-04-28T10:44:09.068" v="4434"/>
          <ac:spMkLst>
            <pc:docMk/>
            <pc:sldMk cId="75710518" sldId="460"/>
            <ac:spMk id="46" creationId="{5CEF8137-E641-45EB-9F37-8665207A403C}"/>
          </ac:spMkLst>
        </pc:spChg>
      </pc:sldChg>
      <pc:sldChg chg="addSp modSp add modAnim">
        <pc:chgData name="박윤지" userId="33e555ee-360e-4b2f-92dd-e525d647538d" providerId="ADAL" clId="{B4DB3184-F9B1-47AE-B0D1-89FF3E28E4B4}" dt="2022-04-28T10:51:05.520" v="4533" actId="207"/>
        <pc:sldMkLst>
          <pc:docMk/>
          <pc:sldMk cId="1605140605" sldId="460"/>
        </pc:sldMkLst>
        <pc:spChg chg="add mod">
          <ac:chgData name="박윤지" userId="33e555ee-360e-4b2f-92dd-e525d647538d" providerId="ADAL" clId="{B4DB3184-F9B1-47AE-B0D1-89FF3E28E4B4}" dt="2022-04-28T10:51:05.520" v="4533" actId="207"/>
          <ac:spMkLst>
            <pc:docMk/>
            <pc:sldMk cId="1605140605" sldId="460"/>
            <ac:spMk id="33" creationId="{AF78964C-CF3B-42C0-8471-0D1D2DA7A410}"/>
          </ac:spMkLst>
        </pc:spChg>
        <pc:spChg chg="add">
          <ac:chgData name="박윤지" userId="33e555ee-360e-4b2f-92dd-e525d647538d" providerId="ADAL" clId="{B4DB3184-F9B1-47AE-B0D1-89FF3E28E4B4}" dt="2022-04-28T10:48:23.982" v="4516"/>
          <ac:spMkLst>
            <pc:docMk/>
            <pc:sldMk cId="1605140605" sldId="460"/>
            <ac:spMk id="46" creationId="{9CE5ECC7-8F10-45A9-9729-915CB52DCBF9}"/>
          </ac:spMkLst>
        </pc:spChg>
        <pc:spChg chg="add">
          <ac:chgData name="박윤지" userId="33e555ee-360e-4b2f-92dd-e525d647538d" providerId="ADAL" clId="{B4DB3184-F9B1-47AE-B0D1-89FF3E28E4B4}" dt="2022-04-28T10:48:29.123" v="4517"/>
          <ac:spMkLst>
            <pc:docMk/>
            <pc:sldMk cId="1605140605" sldId="460"/>
            <ac:spMk id="48" creationId="{04A2B17E-2BD5-4AD1-8293-A315AD5A4F2F}"/>
          </ac:spMkLst>
        </pc:spChg>
      </pc:sldChg>
      <pc:sldChg chg="modSp del">
        <pc:chgData name="박윤지" userId="33e555ee-360e-4b2f-92dd-e525d647538d" providerId="ADAL" clId="{B4DB3184-F9B1-47AE-B0D1-89FF3E28E4B4}" dt="2022-04-29T01:40:12.076" v="5488" actId="2696"/>
        <pc:sldMkLst>
          <pc:docMk/>
          <pc:sldMk cId="2723133413" sldId="461"/>
        </pc:sldMkLst>
        <pc:spChg chg="mod">
          <ac:chgData name="박윤지" userId="33e555ee-360e-4b2f-92dd-e525d647538d" providerId="ADAL" clId="{B4DB3184-F9B1-47AE-B0D1-89FF3E28E4B4}" dt="2022-04-29T01:13:45.749" v="5324"/>
          <ac:spMkLst>
            <pc:docMk/>
            <pc:sldMk cId="2723133413" sldId="461"/>
            <ac:spMk id="46" creationId="{05070933-6405-4775-9E70-996B1E7EECFB}"/>
          </ac:spMkLst>
        </pc:spChg>
        <pc:spChg chg="mod">
          <ac:chgData name="박윤지" userId="33e555ee-360e-4b2f-92dd-e525d647538d" providerId="ADAL" clId="{B4DB3184-F9B1-47AE-B0D1-89FF3E28E4B4}" dt="2022-04-29T00:38:57.547" v="4878" actId="404"/>
          <ac:spMkLst>
            <pc:docMk/>
            <pc:sldMk cId="2723133413" sldId="461"/>
            <ac:spMk id="48" creationId="{7DF61402-C037-447E-B864-BBA2BAB5CB79}"/>
          </ac:spMkLst>
        </pc:spChg>
      </pc:sldChg>
      <pc:sldChg chg="del">
        <pc:chgData name="박윤지" userId="33e555ee-360e-4b2f-92dd-e525d647538d" providerId="ADAL" clId="{B4DB3184-F9B1-47AE-B0D1-89FF3E28E4B4}" dt="2022-04-29T06:31:23.332" v="6341" actId="2696"/>
        <pc:sldMkLst>
          <pc:docMk/>
          <pc:sldMk cId="1924657302" sldId="470"/>
        </pc:sldMkLst>
      </pc:sldChg>
      <pc:sldChg chg="add del">
        <pc:chgData name="박윤지" userId="33e555ee-360e-4b2f-92dd-e525d647538d" providerId="ADAL" clId="{B4DB3184-F9B1-47AE-B0D1-89FF3E28E4B4}" dt="2022-04-28T12:01:47.280" v="4703" actId="2696"/>
        <pc:sldMkLst>
          <pc:docMk/>
          <pc:sldMk cId="2507837729" sldId="470"/>
        </pc:sldMkLst>
      </pc:sldChg>
      <pc:sldChg chg="del">
        <pc:chgData name="박윤지" userId="33e555ee-360e-4b2f-92dd-e525d647538d" providerId="ADAL" clId="{B4DB3184-F9B1-47AE-B0D1-89FF3E28E4B4}" dt="2022-04-29T06:31:26.061" v="6342" actId="2696"/>
        <pc:sldMkLst>
          <pc:docMk/>
          <pc:sldMk cId="3483557422" sldId="471"/>
        </pc:sldMkLst>
      </pc:sldChg>
      <pc:sldChg chg="del">
        <pc:chgData name="박윤지" userId="33e555ee-360e-4b2f-92dd-e525d647538d" providerId="ADAL" clId="{B4DB3184-F9B1-47AE-B0D1-89FF3E28E4B4}" dt="2022-04-29T06:31:28.351" v="6343" actId="2696"/>
        <pc:sldMkLst>
          <pc:docMk/>
          <pc:sldMk cId="553479719" sldId="472"/>
        </pc:sldMkLst>
      </pc:sldChg>
      <pc:sldChg chg="del">
        <pc:chgData name="박윤지" userId="33e555ee-360e-4b2f-92dd-e525d647538d" providerId="ADAL" clId="{B4DB3184-F9B1-47AE-B0D1-89FF3E28E4B4}" dt="2022-04-29T05:20:28.751" v="5837" actId="2696"/>
        <pc:sldMkLst>
          <pc:docMk/>
          <pc:sldMk cId="2869456451" sldId="474"/>
        </pc:sldMkLst>
      </pc:sldChg>
      <pc:sldChg chg="del">
        <pc:chgData name="박윤지" userId="33e555ee-360e-4b2f-92dd-e525d647538d" providerId="ADAL" clId="{B4DB3184-F9B1-47AE-B0D1-89FF3E28E4B4}" dt="2022-04-29T05:20:22.962" v="5835" actId="2696"/>
        <pc:sldMkLst>
          <pc:docMk/>
          <pc:sldMk cId="3895777984" sldId="475"/>
        </pc:sldMkLst>
      </pc:sldChg>
      <pc:sldChg chg="del">
        <pc:chgData name="박윤지" userId="33e555ee-360e-4b2f-92dd-e525d647538d" providerId="ADAL" clId="{B4DB3184-F9B1-47AE-B0D1-89FF3E28E4B4}" dt="2022-04-29T05:20:40.838" v="5842" actId="2696"/>
        <pc:sldMkLst>
          <pc:docMk/>
          <pc:sldMk cId="565445981" sldId="477"/>
        </pc:sldMkLst>
      </pc:sldChg>
      <pc:sldChg chg="modSp add modAnim">
        <pc:chgData name="박윤지" userId="33e555ee-360e-4b2f-92dd-e525d647538d" providerId="ADAL" clId="{B4DB3184-F9B1-47AE-B0D1-89FF3E28E4B4}" dt="2022-04-29T00:55:29.377" v="5249" actId="1076"/>
        <pc:sldMkLst>
          <pc:docMk/>
          <pc:sldMk cId="2543023443" sldId="477"/>
        </pc:sldMkLst>
        <pc:spChg chg="mod">
          <ac:chgData name="박윤지" userId="33e555ee-360e-4b2f-92dd-e525d647538d" providerId="ADAL" clId="{B4DB3184-F9B1-47AE-B0D1-89FF3E28E4B4}" dt="2022-04-29T00:53:27.467" v="5246" actId="20577"/>
          <ac:spMkLst>
            <pc:docMk/>
            <pc:sldMk cId="2543023443" sldId="477"/>
            <ac:spMk id="24" creationId="{03FF2EEC-8B48-4773-9443-46A761500248}"/>
          </ac:spMkLst>
        </pc:spChg>
        <pc:spChg chg="mod">
          <ac:chgData name="박윤지" userId="33e555ee-360e-4b2f-92dd-e525d647538d" providerId="ADAL" clId="{B4DB3184-F9B1-47AE-B0D1-89FF3E28E4B4}" dt="2022-04-29T00:55:29.377" v="5249" actId="1076"/>
          <ac:spMkLst>
            <pc:docMk/>
            <pc:sldMk cId="2543023443" sldId="477"/>
            <ac:spMk id="47" creationId="{FDFEEB18-2CEF-4832-A883-3165650A93AC}"/>
          </ac:spMkLst>
        </pc:spChg>
      </pc:sldChg>
      <pc:sldChg chg="addSp delSp modSp del delAnim modAnim">
        <pc:chgData name="박윤지" userId="33e555ee-360e-4b2f-92dd-e525d647538d" providerId="ADAL" clId="{B4DB3184-F9B1-47AE-B0D1-89FF3E28E4B4}" dt="2022-04-29T04:21:34.929" v="5677" actId="2696"/>
        <pc:sldMkLst>
          <pc:docMk/>
          <pc:sldMk cId="2543023443" sldId="478"/>
        </pc:sldMkLst>
        <pc:spChg chg="add mod">
          <ac:chgData name="박윤지" userId="33e555ee-360e-4b2f-92dd-e525d647538d" providerId="ADAL" clId="{B4DB3184-F9B1-47AE-B0D1-89FF3E28E4B4}" dt="2022-04-29T01:38:37.296" v="5482" actId="1076"/>
          <ac:spMkLst>
            <pc:docMk/>
            <pc:sldMk cId="2543023443" sldId="478"/>
            <ac:spMk id="4" creationId="{8282F4EB-4048-4EA6-8441-9B024B9E36A6}"/>
          </ac:spMkLst>
        </pc:spChg>
        <pc:spChg chg="del mod">
          <ac:chgData name="박윤지" userId="33e555ee-360e-4b2f-92dd-e525d647538d" providerId="ADAL" clId="{B4DB3184-F9B1-47AE-B0D1-89FF3E28E4B4}" dt="2022-04-29T01:22:41.139" v="5332" actId="478"/>
          <ac:spMkLst>
            <pc:docMk/>
            <pc:sldMk cId="2543023443" sldId="478"/>
            <ac:spMk id="24" creationId="{03FF2EEC-8B48-4773-9443-46A761500248}"/>
          </ac:spMkLst>
        </pc:spChg>
        <pc:spChg chg="del mod">
          <ac:chgData name="박윤지" userId="33e555ee-360e-4b2f-92dd-e525d647538d" providerId="ADAL" clId="{B4DB3184-F9B1-47AE-B0D1-89FF3E28E4B4}" dt="2022-04-29T01:09:59.896" v="5277" actId="478"/>
          <ac:spMkLst>
            <pc:docMk/>
            <pc:sldMk cId="2543023443" sldId="478"/>
            <ac:spMk id="33" creationId="{BA6A44CB-160B-4F3A-89E6-45F2CC5A622F}"/>
          </ac:spMkLst>
        </pc:spChg>
        <pc:spChg chg="add del mod">
          <ac:chgData name="박윤지" userId="33e555ee-360e-4b2f-92dd-e525d647538d" providerId="ADAL" clId="{B4DB3184-F9B1-47AE-B0D1-89FF3E28E4B4}" dt="2022-04-29T00:57:36.208" v="5258" actId="478"/>
          <ac:spMkLst>
            <pc:docMk/>
            <pc:sldMk cId="2543023443" sldId="478"/>
            <ac:spMk id="46" creationId="{CBC78DAA-8F3F-4751-B78D-ADFC7CB2C5AA}"/>
          </ac:spMkLst>
        </pc:spChg>
        <pc:spChg chg="del mod">
          <ac:chgData name="박윤지" userId="33e555ee-360e-4b2f-92dd-e525d647538d" providerId="ADAL" clId="{B4DB3184-F9B1-47AE-B0D1-89FF3E28E4B4}" dt="2022-04-29T01:22:43.724" v="5333" actId="478"/>
          <ac:spMkLst>
            <pc:docMk/>
            <pc:sldMk cId="2543023443" sldId="478"/>
            <ac:spMk id="47" creationId="{FDFEEB18-2CEF-4832-A883-3165650A93AC}"/>
          </ac:spMkLst>
        </pc:spChg>
        <pc:spChg chg="add del mod">
          <ac:chgData name="박윤지" userId="33e555ee-360e-4b2f-92dd-e525d647538d" providerId="ADAL" clId="{B4DB3184-F9B1-47AE-B0D1-89FF3E28E4B4}" dt="2022-04-29T00:57:45.548" v="5261" actId="478"/>
          <ac:spMkLst>
            <pc:docMk/>
            <pc:sldMk cId="2543023443" sldId="478"/>
            <ac:spMk id="48" creationId="{D3C379F3-F188-4DDB-90EC-BB008CE2D18C}"/>
          </ac:spMkLst>
        </pc:spChg>
        <pc:spChg chg="add del mod">
          <ac:chgData name="박윤지" userId="33e555ee-360e-4b2f-92dd-e525d647538d" providerId="ADAL" clId="{B4DB3184-F9B1-47AE-B0D1-89FF3E28E4B4}" dt="2022-04-29T01:10:43.259" v="5301" actId="478"/>
          <ac:spMkLst>
            <pc:docMk/>
            <pc:sldMk cId="2543023443" sldId="478"/>
            <ac:spMk id="49" creationId="{12F13926-7C06-42B7-804D-3BB2F4F9C27D}"/>
          </ac:spMkLst>
        </pc:spChg>
        <pc:spChg chg="add del">
          <ac:chgData name="박윤지" userId="33e555ee-360e-4b2f-92dd-e525d647538d" providerId="ADAL" clId="{B4DB3184-F9B1-47AE-B0D1-89FF3E28E4B4}" dt="2022-04-29T01:10:41.151" v="5299" actId="478"/>
          <ac:spMkLst>
            <pc:docMk/>
            <pc:sldMk cId="2543023443" sldId="478"/>
            <ac:spMk id="50" creationId="{0FFA184B-77F1-40CC-9D6E-C18303BB948C}"/>
          </ac:spMkLst>
        </pc:spChg>
        <pc:spChg chg="add mod ord">
          <ac:chgData name="박윤지" userId="33e555ee-360e-4b2f-92dd-e525d647538d" providerId="ADAL" clId="{B4DB3184-F9B1-47AE-B0D1-89FF3E28E4B4}" dt="2022-04-29T01:20:24.322" v="5331" actId="14100"/>
          <ac:spMkLst>
            <pc:docMk/>
            <pc:sldMk cId="2543023443" sldId="478"/>
            <ac:spMk id="51" creationId="{5781F989-4268-4704-8ECC-D006C519357C}"/>
          </ac:spMkLst>
        </pc:spChg>
        <pc:spChg chg="add">
          <ac:chgData name="박윤지" userId="33e555ee-360e-4b2f-92dd-e525d647538d" providerId="ADAL" clId="{B4DB3184-F9B1-47AE-B0D1-89FF3E28E4B4}" dt="2022-04-29T01:10:43.674" v="5302"/>
          <ac:spMkLst>
            <pc:docMk/>
            <pc:sldMk cId="2543023443" sldId="478"/>
            <ac:spMk id="52" creationId="{A2AF1C42-E329-4362-BC02-B781352A0539}"/>
          </ac:spMkLst>
        </pc:spChg>
        <pc:spChg chg="add mod">
          <ac:chgData name="박윤지" userId="33e555ee-360e-4b2f-92dd-e525d647538d" providerId="ADAL" clId="{B4DB3184-F9B1-47AE-B0D1-89FF3E28E4B4}" dt="2022-04-29T01:37:48.902" v="5479" actId="20577"/>
          <ac:spMkLst>
            <pc:docMk/>
            <pc:sldMk cId="2543023443" sldId="478"/>
            <ac:spMk id="53" creationId="{30D44311-ED20-4EB6-B221-EBA58637A17E}"/>
          </ac:spMkLst>
        </pc:spChg>
        <pc:spChg chg="add del mod">
          <ac:chgData name="박윤지" userId="33e555ee-360e-4b2f-92dd-e525d647538d" providerId="ADAL" clId="{B4DB3184-F9B1-47AE-B0D1-89FF3E28E4B4}" dt="2022-04-29T01:28:59.521" v="5439" actId="478"/>
          <ac:spMkLst>
            <pc:docMk/>
            <pc:sldMk cId="2543023443" sldId="478"/>
            <ac:spMk id="54" creationId="{FB9E482D-6A57-4438-A240-DA793E16B5AB}"/>
          </ac:spMkLst>
        </pc:spChg>
      </pc:sldChg>
      <pc:sldChg chg="modSp">
        <pc:chgData name="박윤지" userId="33e555ee-360e-4b2f-92dd-e525d647538d" providerId="ADAL" clId="{B4DB3184-F9B1-47AE-B0D1-89FF3E28E4B4}" dt="2022-04-29T04:17:35.390" v="5669" actId="20577"/>
        <pc:sldMkLst>
          <pc:docMk/>
          <pc:sldMk cId="1289004826" sldId="479"/>
        </pc:sldMkLst>
        <pc:spChg chg="mod">
          <ac:chgData name="박윤지" userId="33e555ee-360e-4b2f-92dd-e525d647538d" providerId="ADAL" clId="{B4DB3184-F9B1-47AE-B0D1-89FF3E28E4B4}" dt="2022-04-29T04:17:35.390" v="5669" actId="20577"/>
          <ac:spMkLst>
            <pc:docMk/>
            <pc:sldMk cId="1289004826" sldId="479"/>
            <ac:spMk id="55" creationId="{64751842-19B8-4292-BEC9-EE784F1ECB68}"/>
          </ac:spMkLst>
        </pc:spChg>
      </pc:sldChg>
      <pc:sldChg chg="addSp add modAnim">
        <pc:chgData name="박윤지" userId="33e555ee-360e-4b2f-92dd-e525d647538d" providerId="ADAL" clId="{B4DB3184-F9B1-47AE-B0D1-89FF3E28E4B4}" dt="2022-04-29T01:06:00.887" v="5267"/>
        <pc:sldMkLst>
          <pc:docMk/>
          <pc:sldMk cId="3720427536" sldId="479"/>
        </pc:sldMkLst>
        <pc:spChg chg="add">
          <ac:chgData name="박윤지" userId="33e555ee-360e-4b2f-92dd-e525d647538d" providerId="ADAL" clId="{B4DB3184-F9B1-47AE-B0D1-89FF3E28E4B4}" dt="2022-04-29T01:05:52.051" v="5265"/>
          <ac:spMkLst>
            <pc:docMk/>
            <pc:sldMk cId="3720427536" sldId="479"/>
            <ac:spMk id="46" creationId="{06B18644-31CC-44DC-8087-6202C5F7D1FF}"/>
          </ac:spMkLst>
        </pc:spChg>
        <pc:spChg chg="add">
          <ac:chgData name="박윤지" userId="33e555ee-360e-4b2f-92dd-e525d647538d" providerId="ADAL" clId="{B4DB3184-F9B1-47AE-B0D1-89FF3E28E4B4}" dt="2022-04-29T01:05:56.287" v="5266"/>
          <ac:spMkLst>
            <pc:docMk/>
            <pc:sldMk cId="3720427536" sldId="479"/>
            <ac:spMk id="48" creationId="{86134E9A-483D-45B1-8328-D269387D2F22}"/>
          </ac:spMkLst>
        </pc:spChg>
        <pc:spChg chg="add">
          <ac:chgData name="박윤지" userId="33e555ee-360e-4b2f-92dd-e525d647538d" providerId="ADAL" clId="{B4DB3184-F9B1-47AE-B0D1-89FF3E28E4B4}" dt="2022-04-29T01:06:00.887" v="5267"/>
          <ac:spMkLst>
            <pc:docMk/>
            <pc:sldMk cId="3720427536" sldId="479"/>
            <ac:spMk id="49" creationId="{308DC084-03A6-43EA-94BE-D6C17CDD678E}"/>
          </ac:spMkLst>
        </pc:spChg>
      </pc:sldChg>
      <pc:sldChg chg="addSp modSp add del modAnim">
        <pc:chgData name="박윤지" userId="33e555ee-360e-4b2f-92dd-e525d647538d" providerId="ADAL" clId="{B4DB3184-F9B1-47AE-B0D1-89FF3E28E4B4}" dt="2022-04-29T01:32:25.609" v="5470" actId="2696"/>
        <pc:sldMkLst>
          <pc:docMk/>
          <pc:sldMk cId="55321086" sldId="480"/>
        </pc:sldMkLst>
        <pc:spChg chg="mod">
          <ac:chgData name="박윤지" userId="33e555ee-360e-4b2f-92dd-e525d647538d" providerId="ADAL" clId="{B4DB3184-F9B1-47AE-B0D1-89FF3E28E4B4}" dt="2022-04-29T01:17:34.296" v="5326" actId="207"/>
          <ac:spMkLst>
            <pc:docMk/>
            <pc:sldMk cId="55321086" sldId="480"/>
            <ac:spMk id="24" creationId="{03FF2EEC-8B48-4773-9443-46A761500248}"/>
          </ac:spMkLst>
        </pc:spChg>
        <pc:spChg chg="mod">
          <ac:chgData name="박윤지" userId="33e555ee-360e-4b2f-92dd-e525d647538d" providerId="ADAL" clId="{B4DB3184-F9B1-47AE-B0D1-89FF3E28E4B4}" dt="2022-04-29T01:10:29.225" v="5298" actId="1037"/>
          <ac:spMkLst>
            <pc:docMk/>
            <pc:sldMk cId="55321086" sldId="480"/>
            <ac:spMk id="33" creationId="{BA6A44CB-160B-4F3A-89E6-45F2CC5A622F}"/>
          </ac:spMkLst>
        </pc:spChg>
        <pc:spChg chg="add mod ord">
          <ac:chgData name="박윤지" userId="33e555ee-360e-4b2f-92dd-e525d647538d" providerId="ADAL" clId="{B4DB3184-F9B1-47AE-B0D1-89FF3E28E4B4}" dt="2022-04-29T01:10:29.225" v="5298" actId="1037"/>
          <ac:spMkLst>
            <pc:docMk/>
            <pc:sldMk cId="55321086" sldId="480"/>
            <ac:spMk id="46" creationId="{AAA5C200-D999-4E2F-99D5-9C4E8690021A}"/>
          </ac:spMkLst>
        </pc:spChg>
        <pc:spChg chg="mod">
          <ac:chgData name="박윤지" userId="33e555ee-360e-4b2f-92dd-e525d647538d" providerId="ADAL" clId="{B4DB3184-F9B1-47AE-B0D1-89FF3E28E4B4}" dt="2022-04-29T01:11:22.905" v="5308" actId="1076"/>
          <ac:spMkLst>
            <pc:docMk/>
            <pc:sldMk cId="55321086" sldId="480"/>
            <ac:spMk id="47" creationId="{FDFEEB18-2CEF-4832-A883-3165650A93AC}"/>
          </ac:spMkLst>
        </pc:spChg>
        <pc:spChg chg="mod">
          <ac:chgData name="박윤지" userId="33e555ee-360e-4b2f-92dd-e525d647538d" providerId="ADAL" clId="{B4DB3184-F9B1-47AE-B0D1-89FF3E28E4B4}" dt="2022-04-29T01:11:25.170" v="5310" actId="1076"/>
          <ac:spMkLst>
            <pc:docMk/>
            <pc:sldMk cId="55321086" sldId="480"/>
            <ac:spMk id="72" creationId="{FC135D88-7317-4B3F-A021-0EBFB76FADB7}"/>
          </ac:spMkLst>
        </pc:spChg>
      </pc:sldChg>
      <pc:sldChg chg="modSp del">
        <pc:chgData name="박윤지" userId="33e555ee-360e-4b2f-92dd-e525d647538d" providerId="ADAL" clId="{B4DB3184-F9B1-47AE-B0D1-89FF3E28E4B4}" dt="2022-04-29T01:40:08.551" v="5487" actId="2696"/>
        <pc:sldMkLst>
          <pc:docMk/>
          <pc:sldMk cId="3720427536" sldId="481"/>
        </pc:sldMkLst>
        <pc:spChg chg="mod">
          <ac:chgData name="박윤지" userId="33e555ee-360e-4b2f-92dd-e525d647538d" providerId="ADAL" clId="{B4DB3184-F9B1-47AE-B0D1-89FF3E28E4B4}" dt="2022-04-29T01:13:41.398" v="5319"/>
          <ac:spMkLst>
            <pc:docMk/>
            <pc:sldMk cId="3720427536" sldId="481"/>
            <ac:spMk id="48" creationId="{86134E9A-483D-45B1-8328-D269387D2F22}"/>
          </ac:spMkLst>
        </pc:spChg>
      </pc:sldChg>
      <pc:sldChg chg="modSp">
        <pc:chgData name="박윤지" userId="33e555ee-360e-4b2f-92dd-e525d647538d" providerId="ADAL" clId="{B4DB3184-F9B1-47AE-B0D1-89FF3E28E4B4}" dt="2022-04-29T05:38:36.578" v="5852" actId="20577"/>
        <pc:sldMkLst>
          <pc:docMk/>
          <pc:sldMk cId="2712227989" sldId="482"/>
        </pc:sldMkLst>
        <pc:spChg chg="mod">
          <ac:chgData name="박윤지" userId="33e555ee-360e-4b2f-92dd-e525d647538d" providerId="ADAL" clId="{B4DB3184-F9B1-47AE-B0D1-89FF3E28E4B4}" dt="2022-04-29T05:38:36.578" v="5852" actId="20577"/>
          <ac:spMkLst>
            <pc:docMk/>
            <pc:sldMk cId="2712227989" sldId="482"/>
            <ac:spMk id="55" creationId="{64751842-19B8-4292-BEC9-EE784F1ECB68}"/>
          </ac:spMkLst>
        </pc:spChg>
      </pc:sldChg>
      <pc:sldChg chg="modSp del">
        <pc:chgData name="박윤지" userId="33e555ee-360e-4b2f-92dd-e525d647538d" providerId="ADAL" clId="{B4DB3184-F9B1-47AE-B0D1-89FF3E28E4B4}" dt="2022-04-29T05:06:42.389" v="5824" actId="2696"/>
        <pc:sldMkLst>
          <pc:docMk/>
          <pc:sldMk cId="3263552255" sldId="483"/>
        </pc:sldMkLst>
        <pc:spChg chg="mod">
          <ac:chgData name="박윤지" userId="33e555ee-360e-4b2f-92dd-e525d647538d" providerId="ADAL" clId="{B4DB3184-F9B1-47AE-B0D1-89FF3E28E4B4}" dt="2022-04-29T04:14:43.189" v="5651" actId="1038"/>
          <ac:spMkLst>
            <pc:docMk/>
            <pc:sldMk cId="3263552255" sldId="483"/>
            <ac:spMk id="5" creationId="{80B74B2B-E040-432A-A134-9E7DA287D494}"/>
          </ac:spMkLst>
        </pc:spChg>
        <pc:spChg chg="mod">
          <ac:chgData name="박윤지" userId="33e555ee-360e-4b2f-92dd-e525d647538d" providerId="ADAL" clId="{B4DB3184-F9B1-47AE-B0D1-89FF3E28E4B4}" dt="2022-04-29T04:14:43.189" v="5651" actId="1038"/>
          <ac:spMkLst>
            <pc:docMk/>
            <pc:sldMk cId="3263552255" sldId="483"/>
            <ac:spMk id="6" creationId="{65A2D85C-0FA3-4C25-A78F-F1BBD8089BD5}"/>
          </ac:spMkLst>
        </pc:spChg>
        <pc:spChg chg="mod">
          <ac:chgData name="박윤지" userId="33e555ee-360e-4b2f-92dd-e525d647538d" providerId="ADAL" clId="{B4DB3184-F9B1-47AE-B0D1-89FF3E28E4B4}" dt="2022-04-29T04:17:11.507" v="5653" actId="20577"/>
          <ac:spMkLst>
            <pc:docMk/>
            <pc:sldMk cId="3263552255" sldId="483"/>
            <ac:spMk id="21" creationId="{7C399BEA-42C5-436D-8F9B-C19A33787AD8}"/>
          </ac:spMkLst>
        </pc:spChg>
        <pc:spChg chg="mod">
          <ac:chgData name="박윤지" userId="33e555ee-360e-4b2f-92dd-e525d647538d" providerId="ADAL" clId="{B4DB3184-F9B1-47AE-B0D1-89FF3E28E4B4}" dt="2022-04-29T04:14:31.994" v="5648" actId="14100"/>
          <ac:spMkLst>
            <pc:docMk/>
            <pc:sldMk cId="3263552255" sldId="483"/>
            <ac:spMk id="33" creationId="{D546A5E6-060E-4349-9FB6-E4A0A2BC3D96}"/>
          </ac:spMkLst>
        </pc:spChg>
        <pc:spChg chg="mod">
          <ac:chgData name="박윤지" userId="33e555ee-360e-4b2f-92dd-e525d647538d" providerId="ADAL" clId="{B4DB3184-F9B1-47AE-B0D1-89FF3E28E4B4}" dt="2022-04-29T02:58:58.565" v="5642" actId="14100"/>
          <ac:spMkLst>
            <pc:docMk/>
            <pc:sldMk cId="3263552255" sldId="483"/>
            <ac:spMk id="34" creationId="{D232191F-90D4-4641-AFB7-E41580DD59B2}"/>
          </ac:spMkLst>
        </pc:spChg>
        <pc:spChg chg="mod">
          <ac:chgData name="박윤지" userId="33e555ee-360e-4b2f-92dd-e525d647538d" providerId="ADAL" clId="{B4DB3184-F9B1-47AE-B0D1-89FF3E28E4B4}" dt="2022-04-29T04:14:43.189" v="5651" actId="1038"/>
          <ac:spMkLst>
            <pc:docMk/>
            <pc:sldMk cId="3263552255" sldId="483"/>
            <ac:spMk id="37" creationId="{BEA84C75-6E37-4A59-B7A0-B97683D95EBE}"/>
          </ac:spMkLst>
        </pc:spChg>
        <pc:spChg chg="mod">
          <ac:chgData name="박윤지" userId="33e555ee-360e-4b2f-92dd-e525d647538d" providerId="ADAL" clId="{B4DB3184-F9B1-47AE-B0D1-89FF3E28E4B4}" dt="2022-04-29T04:14:43.189" v="5651" actId="1038"/>
          <ac:spMkLst>
            <pc:docMk/>
            <pc:sldMk cId="3263552255" sldId="483"/>
            <ac:spMk id="40" creationId="{02F8BE61-3460-4EF6-AF08-880D503EDA4E}"/>
          </ac:spMkLst>
        </pc:spChg>
        <pc:spChg chg="mod">
          <ac:chgData name="박윤지" userId="33e555ee-360e-4b2f-92dd-e525d647538d" providerId="ADAL" clId="{B4DB3184-F9B1-47AE-B0D1-89FF3E28E4B4}" dt="2022-04-29T04:14:43.189" v="5651" actId="1038"/>
          <ac:spMkLst>
            <pc:docMk/>
            <pc:sldMk cId="3263552255" sldId="483"/>
            <ac:spMk id="41" creationId="{B4EE273E-66C9-4349-B2DD-9BD0808A469F}"/>
          </ac:spMkLst>
        </pc:spChg>
        <pc:spChg chg="mod">
          <ac:chgData name="박윤지" userId="33e555ee-360e-4b2f-92dd-e525d647538d" providerId="ADAL" clId="{B4DB3184-F9B1-47AE-B0D1-89FF3E28E4B4}" dt="2022-04-29T04:14:43.189" v="5651" actId="1038"/>
          <ac:spMkLst>
            <pc:docMk/>
            <pc:sldMk cId="3263552255" sldId="483"/>
            <ac:spMk id="42" creationId="{D94902B3-632D-432B-9F93-7D518A869303}"/>
          </ac:spMkLst>
        </pc:spChg>
        <pc:spChg chg="mod">
          <ac:chgData name="박윤지" userId="33e555ee-360e-4b2f-92dd-e525d647538d" providerId="ADAL" clId="{B4DB3184-F9B1-47AE-B0D1-89FF3E28E4B4}" dt="2022-04-29T04:14:43.189" v="5651" actId="1038"/>
          <ac:spMkLst>
            <pc:docMk/>
            <pc:sldMk cId="3263552255" sldId="483"/>
            <ac:spMk id="43" creationId="{E84A9407-B5A4-40AD-AA7E-EAAE41BBAB53}"/>
          </ac:spMkLst>
        </pc:spChg>
        <pc:spChg chg="mod">
          <ac:chgData name="박윤지" userId="33e555ee-360e-4b2f-92dd-e525d647538d" providerId="ADAL" clId="{B4DB3184-F9B1-47AE-B0D1-89FF3E28E4B4}" dt="2022-04-29T04:14:43.189" v="5651" actId="1038"/>
          <ac:spMkLst>
            <pc:docMk/>
            <pc:sldMk cId="3263552255" sldId="483"/>
            <ac:spMk id="44" creationId="{54C956FC-A32E-4542-A265-67A6BBC6038E}"/>
          </ac:spMkLst>
        </pc:spChg>
        <pc:spChg chg="mod">
          <ac:chgData name="박윤지" userId="33e555ee-360e-4b2f-92dd-e525d647538d" providerId="ADAL" clId="{B4DB3184-F9B1-47AE-B0D1-89FF3E28E4B4}" dt="2022-04-29T04:14:43.189" v="5651" actId="1038"/>
          <ac:spMkLst>
            <pc:docMk/>
            <pc:sldMk cId="3263552255" sldId="483"/>
            <ac:spMk id="52" creationId="{D1D4D33F-1134-4D84-B252-F8A45A179099}"/>
          </ac:spMkLst>
        </pc:spChg>
        <pc:spChg chg="mod">
          <ac:chgData name="박윤지" userId="33e555ee-360e-4b2f-92dd-e525d647538d" providerId="ADAL" clId="{B4DB3184-F9B1-47AE-B0D1-89FF3E28E4B4}" dt="2022-04-29T04:14:43.189" v="5651" actId="1038"/>
          <ac:spMkLst>
            <pc:docMk/>
            <pc:sldMk cId="3263552255" sldId="483"/>
            <ac:spMk id="57" creationId="{40185200-4C21-4A75-A0C3-402C49AA2579}"/>
          </ac:spMkLst>
        </pc:spChg>
        <pc:spChg chg="mod">
          <ac:chgData name="박윤지" userId="33e555ee-360e-4b2f-92dd-e525d647538d" providerId="ADAL" clId="{B4DB3184-F9B1-47AE-B0D1-89FF3E28E4B4}" dt="2022-04-29T04:14:43.189" v="5651" actId="1038"/>
          <ac:spMkLst>
            <pc:docMk/>
            <pc:sldMk cId="3263552255" sldId="483"/>
            <ac:spMk id="58" creationId="{4648557E-2A87-4BA0-B12D-ECBDFAE98CBE}"/>
          </ac:spMkLst>
        </pc:spChg>
        <pc:spChg chg="mod">
          <ac:chgData name="박윤지" userId="33e555ee-360e-4b2f-92dd-e525d647538d" providerId="ADAL" clId="{B4DB3184-F9B1-47AE-B0D1-89FF3E28E4B4}" dt="2022-04-29T04:14:43.189" v="5651" actId="1038"/>
          <ac:spMkLst>
            <pc:docMk/>
            <pc:sldMk cId="3263552255" sldId="483"/>
            <ac:spMk id="59" creationId="{8A2BEB31-6617-4547-9A2C-50078ED8B88C}"/>
          </ac:spMkLst>
        </pc:spChg>
        <pc:spChg chg="mod">
          <ac:chgData name="박윤지" userId="33e555ee-360e-4b2f-92dd-e525d647538d" providerId="ADAL" clId="{B4DB3184-F9B1-47AE-B0D1-89FF3E28E4B4}" dt="2022-04-29T04:14:43.189" v="5651" actId="1038"/>
          <ac:spMkLst>
            <pc:docMk/>
            <pc:sldMk cId="3263552255" sldId="483"/>
            <ac:spMk id="60" creationId="{42612DC6-1A1D-41AA-997A-E540CEE42CC7}"/>
          </ac:spMkLst>
        </pc:spChg>
        <pc:spChg chg="mod">
          <ac:chgData name="박윤지" userId="33e555ee-360e-4b2f-92dd-e525d647538d" providerId="ADAL" clId="{B4DB3184-F9B1-47AE-B0D1-89FF3E28E4B4}" dt="2022-04-29T04:14:43.189" v="5651" actId="1038"/>
          <ac:spMkLst>
            <pc:docMk/>
            <pc:sldMk cId="3263552255" sldId="483"/>
            <ac:spMk id="61" creationId="{F2523D6F-A5D8-41C6-9C7E-718B138E3AC3}"/>
          </ac:spMkLst>
        </pc:spChg>
        <pc:spChg chg="mod">
          <ac:chgData name="박윤지" userId="33e555ee-360e-4b2f-92dd-e525d647538d" providerId="ADAL" clId="{B4DB3184-F9B1-47AE-B0D1-89FF3E28E4B4}" dt="2022-04-29T04:14:43.189" v="5651" actId="1038"/>
          <ac:spMkLst>
            <pc:docMk/>
            <pc:sldMk cId="3263552255" sldId="483"/>
            <ac:spMk id="62" creationId="{05F9A50E-A2A7-4ECE-8076-4C35C58EF183}"/>
          </ac:spMkLst>
        </pc:spChg>
        <pc:spChg chg="mod">
          <ac:chgData name="박윤지" userId="33e555ee-360e-4b2f-92dd-e525d647538d" providerId="ADAL" clId="{B4DB3184-F9B1-47AE-B0D1-89FF3E28E4B4}" dt="2022-04-29T04:23:56.024" v="5700" actId="1076"/>
          <ac:spMkLst>
            <pc:docMk/>
            <pc:sldMk cId="3263552255" sldId="483"/>
            <ac:spMk id="65" creationId="{E62EC638-8C92-4D59-B538-0BA9385084DB}"/>
          </ac:spMkLst>
        </pc:spChg>
        <pc:spChg chg="mod">
          <ac:chgData name="박윤지" userId="33e555ee-360e-4b2f-92dd-e525d647538d" providerId="ADAL" clId="{B4DB3184-F9B1-47AE-B0D1-89FF3E28E4B4}" dt="2022-04-29T04:14:43.189" v="5651" actId="1038"/>
          <ac:spMkLst>
            <pc:docMk/>
            <pc:sldMk cId="3263552255" sldId="483"/>
            <ac:spMk id="72" creationId="{AC0CBB16-0B69-400C-B465-47A01611A94E}"/>
          </ac:spMkLst>
        </pc:spChg>
        <pc:cxnChg chg="mod">
          <ac:chgData name="박윤지" userId="33e555ee-360e-4b2f-92dd-e525d647538d" providerId="ADAL" clId="{B4DB3184-F9B1-47AE-B0D1-89FF3E28E4B4}" dt="2022-04-29T04:14:43.189" v="5651" actId="1038"/>
          <ac:cxnSpMkLst>
            <pc:docMk/>
            <pc:sldMk cId="3263552255" sldId="483"/>
            <ac:cxnSpMk id="11" creationId="{5F87DABE-E3DD-4785-8638-41F35495C281}"/>
          </ac:cxnSpMkLst>
        </pc:cxnChg>
        <pc:cxnChg chg="mod">
          <ac:chgData name="박윤지" userId="33e555ee-360e-4b2f-92dd-e525d647538d" providerId="ADAL" clId="{B4DB3184-F9B1-47AE-B0D1-89FF3E28E4B4}" dt="2022-04-29T04:14:43.189" v="5651" actId="1038"/>
          <ac:cxnSpMkLst>
            <pc:docMk/>
            <pc:sldMk cId="3263552255" sldId="483"/>
            <ac:cxnSpMk id="45" creationId="{822336FF-69AF-4A88-ABF4-0A6BABA71853}"/>
          </ac:cxnSpMkLst>
        </pc:cxnChg>
        <pc:cxnChg chg="mod">
          <ac:chgData name="박윤지" userId="33e555ee-360e-4b2f-92dd-e525d647538d" providerId="ADAL" clId="{B4DB3184-F9B1-47AE-B0D1-89FF3E28E4B4}" dt="2022-04-29T04:14:43.189" v="5651" actId="1038"/>
          <ac:cxnSpMkLst>
            <pc:docMk/>
            <pc:sldMk cId="3263552255" sldId="483"/>
            <ac:cxnSpMk id="46" creationId="{A2420EE2-730E-46CE-ADC3-A1F6A546E5A4}"/>
          </ac:cxnSpMkLst>
        </pc:cxnChg>
        <pc:cxnChg chg="mod">
          <ac:chgData name="박윤지" userId="33e555ee-360e-4b2f-92dd-e525d647538d" providerId="ADAL" clId="{B4DB3184-F9B1-47AE-B0D1-89FF3E28E4B4}" dt="2022-04-29T04:14:43.189" v="5651" actId="1038"/>
          <ac:cxnSpMkLst>
            <pc:docMk/>
            <pc:sldMk cId="3263552255" sldId="483"/>
            <ac:cxnSpMk id="47" creationId="{911B2058-574F-4BBA-AF86-55151F8D8239}"/>
          </ac:cxnSpMkLst>
        </pc:cxnChg>
        <pc:cxnChg chg="mod">
          <ac:chgData name="박윤지" userId="33e555ee-360e-4b2f-92dd-e525d647538d" providerId="ADAL" clId="{B4DB3184-F9B1-47AE-B0D1-89FF3E28E4B4}" dt="2022-04-29T04:14:43.189" v="5651" actId="1038"/>
          <ac:cxnSpMkLst>
            <pc:docMk/>
            <pc:sldMk cId="3263552255" sldId="483"/>
            <ac:cxnSpMk id="50" creationId="{DFB0C290-B317-4A91-A93B-9FA857636DBE}"/>
          </ac:cxnSpMkLst>
        </pc:cxnChg>
        <pc:cxnChg chg="mod">
          <ac:chgData name="박윤지" userId="33e555ee-360e-4b2f-92dd-e525d647538d" providerId="ADAL" clId="{B4DB3184-F9B1-47AE-B0D1-89FF3E28E4B4}" dt="2022-04-29T04:14:43.189" v="5651" actId="1038"/>
          <ac:cxnSpMkLst>
            <pc:docMk/>
            <pc:sldMk cId="3263552255" sldId="483"/>
            <ac:cxnSpMk id="53" creationId="{7C257BFD-04BD-48B2-AA7E-9B9655C76E0D}"/>
          </ac:cxnSpMkLst>
        </pc:cxnChg>
        <pc:cxnChg chg="mod">
          <ac:chgData name="박윤지" userId="33e555ee-360e-4b2f-92dd-e525d647538d" providerId="ADAL" clId="{B4DB3184-F9B1-47AE-B0D1-89FF3E28E4B4}" dt="2022-04-29T04:14:43.189" v="5651" actId="1038"/>
          <ac:cxnSpMkLst>
            <pc:docMk/>
            <pc:sldMk cId="3263552255" sldId="483"/>
            <ac:cxnSpMk id="81" creationId="{4E75C4B4-C72C-4BF1-BE5D-10961DA87C56}"/>
          </ac:cxnSpMkLst>
        </pc:cxnChg>
        <pc:cxnChg chg="mod">
          <ac:chgData name="박윤지" userId="33e555ee-360e-4b2f-92dd-e525d647538d" providerId="ADAL" clId="{B4DB3184-F9B1-47AE-B0D1-89FF3E28E4B4}" dt="2022-04-29T04:14:43.189" v="5651" actId="1038"/>
          <ac:cxnSpMkLst>
            <pc:docMk/>
            <pc:sldMk cId="3263552255" sldId="483"/>
            <ac:cxnSpMk id="84" creationId="{BA498337-25B2-4F10-A282-9F16698C57C2}"/>
          </ac:cxnSpMkLst>
        </pc:cxnChg>
        <pc:cxnChg chg="mod">
          <ac:chgData name="박윤지" userId="33e555ee-360e-4b2f-92dd-e525d647538d" providerId="ADAL" clId="{B4DB3184-F9B1-47AE-B0D1-89FF3E28E4B4}" dt="2022-04-29T04:14:43.189" v="5651" actId="1038"/>
          <ac:cxnSpMkLst>
            <pc:docMk/>
            <pc:sldMk cId="3263552255" sldId="483"/>
            <ac:cxnSpMk id="87" creationId="{78E570A8-0E00-40E4-A556-961E279666C4}"/>
          </ac:cxnSpMkLst>
        </pc:cxnChg>
        <pc:cxnChg chg="mod">
          <ac:chgData name="박윤지" userId="33e555ee-360e-4b2f-92dd-e525d647538d" providerId="ADAL" clId="{B4DB3184-F9B1-47AE-B0D1-89FF3E28E4B4}" dt="2022-04-29T04:14:43.189" v="5651" actId="1038"/>
          <ac:cxnSpMkLst>
            <pc:docMk/>
            <pc:sldMk cId="3263552255" sldId="483"/>
            <ac:cxnSpMk id="90" creationId="{A7F5C80F-146C-4C6E-BFF8-8D6A5AF3C043}"/>
          </ac:cxnSpMkLst>
        </pc:cxnChg>
        <pc:cxnChg chg="mod">
          <ac:chgData name="박윤지" userId="33e555ee-360e-4b2f-92dd-e525d647538d" providerId="ADAL" clId="{B4DB3184-F9B1-47AE-B0D1-89FF3E28E4B4}" dt="2022-04-29T04:14:43.189" v="5651" actId="1038"/>
          <ac:cxnSpMkLst>
            <pc:docMk/>
            <pc:sldMk cId="3263552255" sldId="483"/>
            <ac:cxnSpMk id="93" creationId="{FD04D7E2-B5BD-4DEE-9C9D-3A8826C21CA2}"/>
          </ac:cxnSpMkLst>
        </pc:cxnChg>
        <pc:cxnChg chg="mod">
          <ac:chgData name="박윤지" userId="33e555ee-360e-4b2f-92dd-e525d647538d" providerId="ADAL" clId="{B4DB3184-F9B1-47AE-B0D1-89FF3E28E4B4}" dt="2022-04-29T04:14:43.189" v="5651" actId="1038"/>
          <ac:cxnSpMkLst>
            <pc:docMk/>
            <pc:sldMk cId="3263552255" sldId="483"/>
            <ac:cxnSpMk id="96" creationId="{697E480A-461A-4B40-914D-8BB5D9C91FE1}"/>
          </ac:cxnSpMkLst>
        </pc:cxnChg>
      </pc:sldChg>
      <pc:sldChg chg="addSp add del modAnim">
        <pc:chgData name="박윤지" userId="33e555ee-360e-4b2f-92dd-e525d647538d" providerId="ADAL" clId="{B4DB3184-F9B1-47AE-B0D1-89FF3E28E4B4}" dt="2022-04-29T02:07:40.964" v="5494" actId="2696"/>
        <pc:sldMkLst>
          <pc:docMk/>
          <pc:sldMk cId="275581857" sldId="484"/>
        </pc:sldMkLst>
        <pc:spChg chg="add">
          <ac:chgData name="박윤지" userId="33e555ee-360e-4b2f-92dd-e525d647538d" providerId="ADAL" clId="{B4DB3184-F9B1-47AE-B0D1-89FF3E28E4B4}" dt="2022-04-29T01:39:55.176" v="5484"/>
          <ac:spMkLst>
            <pc:docMk/>
            <pc:sldMk cId="275581857" sldId="484"/>
            <ac:spMk id="33" creationId="{2F8DB9FF-C8D5-4690-8DC5-AEA4FE3FFF74}"/>
          </ac:spMkLst>
        </pc:spChg>
        <pc:spChg chg="add">
          <ac:chgData name="박윤지" userId="33e555ee-360e-4b2f-92dd-e525d647538d" providerId="ADAL" clId="{B4DB3184-F9B1-47AE-B0D1-89FF3E28E4B4}" dt="2022-04-29T01:40:00.711" v="5485"/>
          <ac:spMkLst>
            <pc:docMk/>
            <pc:sldMk cId="275581857" sldId="484"/>
            <ac:spMk id="46" creationId="{5021A6AC-1414-467D-BB71-C671DA207D2F}"/>
          </ac:spMkLst>
        </pc:spChg>
        <pc:spChg chg="add">
          <ac:chgData name="박윤지" userId="33e555ee-360e-4b2f-92dd-e525d647538d" providerId="ADAL" clId="{B4DB3184-F9B1-47AE-B0D1-89FF3E28E4B4}" dt="2022-04-29T01:40:04.457" v="5486"/>
          <ac:spMkLst>
            <pc:docMk/>
            <pc:sldMk cId="275581857" sldId="484"/>
            <ac:spMk id="47" creationId="{F214334F-6C82-4817-A36B-C75A4E474757}"/>
          </ac:spMkLst>
        </pc:spChg>
      </pc:sldChg>
      <pc:sldChg chg="del">
        <pc:chgData name="박윤지" userId="33e555ee-360e-4b2f-92dd-e525d647538d" providerId="ADAL" clId="{B4DB3184-F9B1-47AE-B0D1-89FF3E28E4B4}" dt="2022-04-29T02:07:36.553" v="5493" actId="2696"/>
        <pc:sldMkLst>
          <pc:docMk/>
          <pc:sldMk cId="190681328" sldId="485"/>
        </pc:sldMkLst>
      </pc:sldChg>
      <pc:sldChg chg="addSp add del modAnim">
        <pc:chgData name="박윤지" userId="33e555ee-360e-4b2f-92dd-e525d647538d" providerId="ADAL" clId="{B4DB3184-F9B1-47AE-B0D1-89FF3E28E4B4}" dt="2022-04-29T04:22:23.615" v="5699" actId="2696"/>
        <pc:sldMkLst>
          <pc:docMk/>
          <pc:sldMk cId="2477210160" sldId="486"/>
        </pc:sldMkLst>
        <pc:spChg chg="add">
          <ac:chgData name="박윤지" userId="33e555ee-360e-4b2f-92dd-e525d647538d" providerId="ADAL" clId="{B4DB3184-F9B1-47AE-B0D1-89FF3E28E4B4}" dt="2022-04-29T02:07:25.276" v="5490"/>
          <ac:spMkLst>
            <pc:docMk/>
            <pc:sldMk cId="2477210160" sldId="486"/>
            <ac:spMk id="33" creationId="{19242B2B-A56D-413A-9A6F-705AAE5E928A}"/>
          </ac:spMkLst>
        </pc:spChg>
        <pc:spChg chg="add">
          <ac:chgData name="박윤지" userId="33e555ee-360e-4b2f-92dd-e525d647538d" providerId="ADAL" clId="{B4DB3184-F9B1-47AE-B0D1-89FF3E28E4B4}" dt="2022-04-29T02:07:28.814" v="5491"/>
          <ac:spMkLst>
            <pc:docMk/>
            <pc:sldMk cId="2477210160" sldId="486"/>
            <ac:spMk id="46" creationId="{8156B660-D91A-4E93-8285-3AA644D157AB}"/>
          </ac:spMkLst>
        </pc:spChg>
        <pc:spChg chg="add">
          <ac:chgData name="박윤지" userId="33e555ee-360e-4b2f-92dd-e525d647538d" providerId="ADAL" clId="{B4DB3184-F9B1-47AE-B0D1-89FF3E28E4B4}" dt="2022-04-29T02:07:32.460" v="5492"/>
          <ac:spMkLst>
            <pc:docMk/>
            <pc:sldMk cId="2477210160" sldId="486"/>
            <ac:spMk id="47" creationId="{3F495758-E655-4251-A5D2-DD084E41FA15}"/>
          </ac:spMkLst>
        </pc:spChg>
      </pc:sldChg>
      <pc:sldChg chg="modSp">
        <pc:chgData name="박윤지" userId="33e555ee-360e-4b2f-92dd-e525d647538d" providerId="ADAL" clId="{B4DB3184-F9B1-47AE-B0D1-89FF3E28E4B4}" dt="2022-04-29T04:17:20.560" v="5661" actId="20577"/>
        <pc:sldMkLst>
          <pc:docMk/>
          <pc:sldMk cId="4285443163" sldId="488"/>
        </pc:sldMkLst>
        <pc:spChg chg="mod">
          <ac:chgData name="박윤지" userId="33e555ee-360e-4b2f-92dd-e525d647538d" providerId="ADAL" clId="{B4DB3184-F9B1-47AE-B0D1-89FF3E28E4B4}" dt="2022-04-29T04:17:20.560" v="5661" actId="20577"/>
          <ac:spMkLst>
            <pc:docMk/>
            <pc:sldMk cId="4285443163" sldId="488"/>
            <ac:spMk id="55" creationId="{64751842-19B8-4292-BEC9-EE784F1ECB68}"/>
          </ac:spMkLst>
        </pc:spChg>
      </pc:sldChg>
      <pc:sldChg chg="modSp">
        <pc:chgData name="박윤지" userId="33e555ee-360e-4b2f-92dd-e525d647538d" providerId="ADAL" clId="{B4DB3184-F9B1-47AE-B0D1-89FF3E28E4B4}" dt="2022-04-29T04:17:24.891" v="5665" actId="20577"/>
        <pc:sldMkLst>
          <pc:docMk/>
          <pc:sldMk cId="84307779" sldId="489"/>
        </pc:sldMkLst>
        <pc:spChg chg="mod">
          <ac:chgData name="박윤지" userId="33e555ee-360e-4b2f-92dd-e525d647538d" providerId="ADAL" clId="{B4DB3184-F9B1-47AE-B0D1-89FF3E28E4B4}" dt="2022-04-29T04:17:24.891" v="5665" actId="20577"/>
          <ac:spMkLst>
            <pc:docMk/>
            <pc:sldMk cId="84307779" sldId="489"/>
            <ac:spMk id="55" creationId="{64751842-19B8-4292-BEC9-EE784F1ECB68}"/>
          </ac:spMkLst>
        </pc:spChg>
      </pc:sldChg>
      <pc:sldChg chg="addSp delSp modSp del">
        <pc:chgData name="박윤지" userId="33e555ee-360e-4b2f-92dd-e525d647538d" providerId="ADAL" clId="{B4DB3184-F9B1-47AE-B0D1-89FF3E28E4B4}" dt="2022-04-29T06:35:30.230" v="6369" actId="20577"/>
        <pc:sldMkLst>
          <pc:docMk/>
          <pc:sldMk cId="815200169" sldId="490"/>
        </pc:sldMkLst>
        <pc:spChg chg="add mod">
          <ac:chgData name="박윤지" userId="33e555ee-360e-4b2f-92dd-e525d647538d" providerId="ADAL" clId="{B4DB3184-F9B1-47AE-B0D1-89FF3E28E4B4}" dt="2022-04-29T06:35:30.230" v="6369" actId="20577"/>
          <ac:spMkLst>
            <pc:docMk/>
            <pc:sldMk cId="815200169" sldId="490"/>
            <ac:spMk id="53" creationId="{AE4E59F2-9677-42A2-BB9D-4BDC4567BB4F}"/>
          </ac:spMkLst>
        </pc:spChg>
        <pc:spChg chg="del mod">
          <ac:chgData name="박윤지" userId="33e555ee-360e-4b2f-92dd-e525d647538d" providerId="ADAL" clId="{B4DB3184-F9B1-47AE-B0D1-89FF3E28E4B4}" dt="2022-04-29T05:38:27.248" v="5849" actId="478"/>
          <ac:spMkLst>
            <pc:docMk/>
            <pc:sldMk cId="815200169" sldId="490"/>
            <ac:spMk id="55" creationId="{64751842-19B8-4292-BEC9-EE784F1ECB68}"/>
          </ac:spMkLst>
        </pc:spChg>
      </pc:sldChg>
      <pc:sldChg chg="modSp add">
        <pc:chgData name="박윤지" userId="33e555ee-360e-4b2f-92dd-e525d647538d" providerId="ADAL" clId="{B4DB3184-F9B1-47AE-B0D1-89FF3E28E4B4}" dt="2022-04-29T04:21:00.872" v="5674" actId="1076"/>
        <pc:sldMkLst>
          <pc:docMk/>
          <pc:sldMk cId="2540386636" sldId="492"/>
        </pc:sldMkLst>
        <pc:spChg chg="mod">
          <ac:chgData name="박윤지" userId="33e555ee-360e-4b2f-92dd-e525d647538d" providerId="ADAL" clId="{B4DB3184-F9B1-47AE-B0D1-89FF3E28E4B4}" dt="2022-04-29T04:21:00.872" v="5674" actId="1076"/>
          <ac:spMkLst>
            <pc:docMk/>
            <pc:sldMk cId="2540386636" sldId="492"/>
            <ac:spMk id="4" creationId="{8282F4EB-4048-4EA6-8441-9B024B9E36A6}"/>
          </ac:spMkLst>
        </pc:spChg>
        <pc:spChg chg="mod">
          <ac:chgData name="박윤지" userId="33e555ee-360e-4b2f-92dd-e525d647538d" providerId="ADAL" clId="{B4DB3184-F9B1-47AE-B0D1-89FF3E28E4B4}" dt="2022-04-29T04:20:51.438" v="5673" actId="404"/>
          <ac:spMkLst>
            <pc:docMk/>
            <pc:sldMk cId="2540386636" sldId="492"/>
            <ac:spMk id="53" creationId="{30D44311-ED20-4EB6-B221-EBA58637A17E}"/>
          </ac:spMkLst>
        </pc:spChg>
      </pc:sldChg>
      <pc:sldChg chg="addSp add modAnim">
        <pc:chgData name="박윤지" userId="33e555ee-360e-4b2f-92dd-e525d647538d" providerId="ADAL" clId="{B4DB3184-F9B1-47AE-B0D1-89FF3E28E4B4}" dt="2022-04-29T04:22:20.089" v="5698"/>
        <pc:sldMkLst>
          <pc:docMk/>
          <pc:sldMk cId="1131024501" sldId="493"/>
        </pc:sldMkLst>
        <pc:spChg chg="add">
          <ac:chgData name="박윤지" userId="33e555ee-360e-4b2f-92dd-e525d647538d" providerId="ADAL" clId="{B4DB3184-F9B1-47AE-B0D1-89FF3E28E4B4}" dt="2022-04-29T04:22:08.979" v="5696"/>
          <ac:spMkLst>
            <pc:docMk/>
            <pc:sldMk cId="1131024501" sldId="493"/>
            <ac:spMk id="33" creationId="{B6EFA375-6BE2-407B-AB7C-79DD12C4A6AF}"/>
          </ac:spMkLst>
        </pc:spChg>
        <pc:spChg chg="add">
          <ac:chgData name="박윤지" userId="33e555ee-360e-4b2f-92dd-e525d647538d" providerId="ADAL" clId="{B4DB3184-F9B1-47AE-B0D1-89FF3E28E4B4}" dt="2022-04-29T04:22:13.993" v="5697"/>
          <ac:spMkLst>
            <pc:docMk/>
            <pc:sldMk cId="1131024501" sldId="493"/>
            <ac:spMk id="46" creationId="{72AED2C1-99B6-4582-BB81-8716EA892C3A}"/>
          </ac:spMkLst>
        </pc:spChg>
        <pc:spChg chg="add">
          <ac:chgData name="박윤지" userId="33e555ee-360e-4b2f-92dd-e525d647538d" providerId="ADAL" clId="{B4DB3184-F9B1-47AE-B0D1-89FF3E28E4B4}" dt="2022-04-29T04:22:20.089" v="5698"/>
          <ac:spMkLst>
            <pc:docMk/>
            <pc:sldMk cId="1131024501" sldId="493"/>
            <ac:spMk id="47" creationId="{414DAC31-26BF-45CF-855C-7D184CEE2655}"/>
          </ac:spMkLst>
        </pc:spChg>
      </pc:sldChg>
      <pc:sldChg chg="add del">
        <pc:chgData name="박윤지" userId="33e555ee-360e-4b2f-92dd-e525d647538d" providerId="ADAL" clId="{B4DB3184-F9B1-47AE-B0D1-89FF3E28E4B4}" dt="2022-04-29T04:21:25.220" v="5676" actId="2696"/>
        <pc:sldMkLst>
          <pc:docMk/>
          <pc:sldMk cId="4152721202" sldId="493"/>
        </pc:sldMkLst>
      </pc:sldChg>
      <pc:sldChg chg="delSp modSp add">
        <pc:chgData name="박윤지" userId="33e555ee-360e-4b2f-92dd-e525d647538d" providerId="ADAL" clId="{B4DB3184-F9B1-47AE-B0D1-89FF3E28E4B4}" dt="2022-04-29T04:28:01.165" v="5727" actId="1076"/>
        <pc:sldMkLst>
          <pc:docMk/>
          <pc:sldMk cId="4066636580" sldId="494"/>
        </pc:sldMkLst>
        <pc:spChg chg="mod">
          <ac:chgData name="박윤지" userId="33e555ee-360e-4b2f-92dd-e525d647538d" providerId="ADAL" clId="{B4DB3184-F9B1-47AE-B0D1-89FF3E28E4B4}" dt="2022-04-29T04:25:32.932" v="5707" actId="208"/>
          <ac:spMkLst>
            <pc:docMk/>
            <pc:sldMk cId="4066636580" sldId="494"/>
            <ac:spMk id="5" creationId="{80B74B2B-E040-432A-A134-9E7DA287D494}"/>
          </ac:spMkLst>
        </pc:spChg>
        <pc:spChg chg="mod">
          <ac:chgData name="박윤지" userId="33e555ee-360e-4b2f-92dd-e525d647538d" providerId="ADAL" clId="{B4DB3184-F9B1-47AE-B0D1-89FF3E28E4B4}" dt="2022-04-29T04:27:36.973" v="5723" actId="1076"/>
          <ac:spMkLst>
            <pc:docMk/>
            <pc:sldMk cId="4066636580" sldId="494"/>
            <ac:spMk id="6" creationId="{65A2D85C-0FA3-4C25-A78F-F1BBD8089BD5}"/>
          </ac:spMkLst>
        </pc:spChg>
        <pc:spChg chg="mod">
          <ac:chgData name="박윤지" userId="33e555ee-360e-4b2f-92dd-e525d647538d" providerId="ADAL" clId="{B4DB3184-F9B1-47AE-B0D1-89FF3E28E4B4}" dt="2022-04-29T04:25:29.222" v="5706" actId="208"/>
          <ac:spMkLst>
            <pc:docMk/>
            <pc:sldMk cId="4066636580" sldId="494"/>
            <ac:spMk id="34" creationId="{D232191F-90D4-4641-AFB7-E41580DD59B2}"/>
          </ac:spMkLst>
        </pc:spChg>
        <pc:spChg chg="del mod">
          <ac:chgData name="박윤지" userId="33e555ee-360e-4b2f-92dd-e525d647538d" providerId="ADAL" clId="{B4DB3184-F9B1-47AE-B0D1-89FF3E28E4B4}" dt="2022-04-29T04:26:50.027" v="5716" actId="478"/>
          <ac:spMkLst>
            <pc:docMk/>
            <pc:sldMk cId="4066636580" sldId="494"/>
            <ac:spMk id="37" creationId="{BEA84C75-6E37-4A59-B7A0-B97683D95EBE}"/>
          </ac:spMkLst>
        </pc:spChg>
        <pc:spChg chg="mod">
          <ac:chgData name="박윤지" userId="33e555ee-360e-4b2f-92dd-e525d647538d" providerId="ADAL" clId="{B4DB3184-F9B1-47AE-B0D1-89FF3E28E4B4}" dt="2022-04-29T04:27:16.308" v="5718" actId="1076"/>
          <ac:spMkLst>
            <pc:docMk/>
            <pc:sldMk cId="4066636580" sldId="494"/>
            <ac:spMk id="52" creationId="{D1D4D33F-1134-4D84-B252-F8A45A179099}"/>
          </ac:spMkLst>
        </pc:spChg>
        <pc:spChg chg="mod">
          <ac:chgData name="박윤지" userId="33e555ee-360e-4b2f-92dd-e525d647538d" providerId="ADAL" clId="{B4DB3184-F9B1-47AE-B0D1-89FF3E28E4B4}" dt="2022-04-29T04:28:01.165" v="5727" actId="1076"/>
          <ac:spMkLst>
            <pc:docMk/>
            <pc:sldMk cId="4066636580" sldId="494"/>
            <ac:spMk id="65" creationId="{E62EC638-8C92-4D59-B538-0BA9385084DB}"/>
          </ac:spMkLst>
        </pc:spChg>
        <pc:spChg chg="mod">
          <ac:chgData name="박윤지" userId="33e555ee-360e-4b2f-92dd-e525d647538d" providerId="ADAL" clId="{B4DB3184-F9B1-47AE-B0D1-89FF3E28E4B4}" dt="2022-04-29T04:25:40.305" v="5709" actId="208"/>
          <ac:spMkLst>
            <pc:docMk/>
            <pc:sldMk cId="4066636580" sldId="494"/>
            <ac:spMk id="72" creationId="{AC0CBB16-0B69-400C-B465-47A01611A94E}"/>
          </ac:spMkLst>
        </pc:spChg>
        <pc:cxnChg chg="mod">
          <ac:chgData name="박윤지" userId="33e555ee-360e-4b2f-92dd-e525d647538d" providerId="ADAL" clId="{B4DB3184-F9B1-47AE-B0D1-89FF3E28E4B4}" dt="2022-04-29T04:27:36.973" v="5723" actId="1076"/>
          <ac:cxnSpMkLst>
            <pc:docMk/>
            <pc:sldMk cId="4066636580" sldId="494"/>
            <ac:cxnSpMk id="11" creationId="{5F87DABE-E3DD-4785-8638-41F35495C281}"/>
          </ac:cxnSpMkLst>
        </pc:cxnChg>
        <pc:cxnChg chg="mod">
          <ac:chgData name="박윤지" userId="33e555ee-360e-4b2f-92dd-e525d647538d" providerId="ADAL" clId="{B4DB3184-F9B1-47AE-B0D1-89FF3E28E4B4}" dt="2022-04-29T04:27:36.973" v="5723" actId="1076"/>
          <ac:cxnSpMkLst>
            <pc:docMk/>
            <pc:sldMk cId="4066636580" sldId="494"/>
            <ac:cxnSpMk id="81" creationId="{4E75C4B4-C72C-4BF1-BE5D-10961DA87C56}"/>
          </ac:cxnSpMkLst>
        </pc:cxnChg>
        <pc:cxnChg chg="mod">
          <ac:chgData name="박윤지" userId="33e555ee-360e-4b2f-92dd-e525d647538d" providerId="ADAL" clId="{B4DB3184-F9B1-47AE-B0D1-89FF3E28E4B4}" dt="2022-04-29T04:26:40.159" v="5715" actId="1076"/>
          <ac:cxnSpMkLst>
            <pc:docMk/>
            <pc:sldMk cId="4066636580" sldId="494"/>
            <ac:cxnSpMk id="90" creationId="{A7F5C80F-146C-4C6E-BFF8-8D6A5AF3C043}"/>
          </ac:cxnSpMkLst>
        </pc:cxnChg>
      </pc:sldChg>
      <pc:sldChg chg="addSp delSp modSp">
        <pc:chgData name="박윤지" userId="33e555ee-360e-4b2f-92dd-e525d647538d" providerId="ADAL" clId="{B4DB3184-F9B1-47AE-B0D1-89FF3E28E4B4}" dt="2022-04-29T06:35:25.552" v="6367" actId="20577"/>
        <pc:sldMkLst>
          <pc:docMk/>
          <pc:sldMk cId="4066636580" sldId="495"/>
        </pc:sldMkLst>
        <pc:spChg chg="mod">
          <ac:chgData name="박윤지" userId="33e555ee-360e-4b2f-92dd-e525d647538d" providerId="ADAL" clId="{B4DB3184-F9B1-47AE-B0D1-89FF3E28E4B4}" dt="2022-04-29T05:07:02.200" v="5826" actId="255"/>
          <ac:spMkLst>
            <pc:docMk/>
            <pc:sldMk cId="4066636580" sldId="495"/>
            <ac:spMk id="5" creationId="{80B74B2B-E040-432A-A134-9E7DA287D494}"/>
          </ac:spMkLst>
        </pc:spChg>
        <pc:spChg chg="del mod">
          <ac:chgData name="박윤지" userId="33e555ee-360e-4b2f-92dd-e525d647538d" providerId="ADAL" clId="{B4DB3184-F9B1-47AE-B0D1-89FF3E28E4B4}" dt="2022-04-29T04:31:17.141" v="5753" actId="478"/>
          <ac:spMkLst>
            <pc:docMk/>
            <pc:sldMk cId="4066636580" sldId="495"/>
            <ac:spMk id="6" creationId="{65A2D85C-0FA3-4C25-A78F-F1BBD8089BD5}"/>
          </ac:spMkLst>
        </pc:spChg>
        <pc:spChg chg="mod">
          <ac:chgData name="박윤지" userId="33e555ee-360e-4b2f-92dd-e525d647538d" providerId="ADAL" clId="{B4DB3184-F9B1-47AE-B0D1-89FF3E28E4B4}" dt="2022-04-29T06:35:25.552" v="6367" actId="20577"/>
          <ac:spMkLst>
            <pc:docMk/>
            <pc:sldMk cId="4066636580" sldId="495"/>
            <ac:spMk id="21" creationId="{7C399BEA-42C5-436D-8F9B-C19A33787AD8}"/>
          </ac:spMkLst>
        </pc:spChg>
        <pc:spChg chg="mod">
          <ac:chgData name="박윤지" userId="33e555ee-360e-4b2f-92dd-e525d647538d" providerId="ADAL" clId="{B4DB3184-F9B1-47AE-B0D1-89FF3E28E4B4}" dt="2022-04-29T04:32:07.889" v="5774" actId="1076"/>
          <ac:spMkLst>
            <pc:docMk/>
            <pc:sldMk cId="4066636580" sldId="495"/>
            <ac:spMk id="40" creationId="{02F8BE61-3460-4EF6-AF08-880D503EDA4E}"/>
          </ac:spMkLst>
        </pc:spChg>
        <pc:spChg chg="del">
          <ac:chgData name="박윤지" userId="33e555ee-360e-4b2f-92dd-e525d647538d" providerId="ADAL" clId="{B4DB3184-F9B1-47AE-B0D1-89FF3E28E4B4}" dt="2022-04-29T04:31:27.796" v="5757" actId="478"/>
          <ac:spMkLst>
            <pc:docMk/>
            <pc:sldMk cId="4066636580" sldId="495"/>
            <ac:spMk id="41" creationId="{B4EE273E-66C9-4349-B2DD-9BD0808A469F}"/>
          </ac:spMkLst>
        </pc:spChg>
        <pc:spChg chg="del">
          <ac:chgData name="박윤지" userId="33e555ee-360e-4b2f-92dd-e525d647538d" providerId="ADAL" clId="{B4DB3184-F9B1-47AE-B0D1-89FF3E28E4B4}" dt="2022-04-29T04:31:29.154" v="5758" actId="478"/>
          <ac:spMkLst>
            <pc:docMk/>
            <pc:sldMk cId="4066636580" sldId="495"/>
            <ac:spMk id="42" creationId="{D94902B3-632D-432B-9F93-7D518A869303}"/>
          </ac:spMkLst>
        </pc:spChg>
        <pc:spChg chg="del">
          <ac:chgData name="박윤지" userId="33e555ee-360e-4b2f-92dd-e525d647538d" providerId="ADAL" clId="{B4DB3184-F9B1-47AE-B0D1-89FF3E28E4B4}" dt="2022-04-29T04:31:29.854" v="5759" actId="478"/>
          <ac:spMkLst>
            <pc:docMk/>
            <pc:sldMk cId="4066636580" sldId="495"/>
            <ac:spMk id="43" creationId="{E84A9407-B5A4-40AD-AA7E-EAAE41BBAB53}"/>
          </ac:spMkLst>
        </pc:spChg>
        <pc:spChg chg="del">
          <ac:chgData name="박윤지" userId="33e555ee-360e-4b2f-92dd-e525d647538d" providerId="ADAL" clId="{B4DB3184-F9B1-47AE-B0D1-89FF3E28E4B4}" dt="2022-04-29T04:31:30.636" v="5760" actId="478"/>
          <ac:spMkLst>
            <pc:docMk/>
            <pc:sldMk cId="4066636580" sldId="495"/>
            <ac:spMk id="44" creationId="{54C956FC-A32E-4542-A265-67A6BBC6038E}"/>
          </ac:spMkLst>
        </pc:spChg>
        <pc:spChg chg="mod">
          <ac:chgData name="박윤지" userId="33e555ee-360e-4b2f-92dd-e525d647538d" providerId="ADAL" clId="{B4DB3184-F9B1-47AE-B0D1-89FF3E28E4B4}" dt="2022-04-29T04:38:29.062" v="5822" actId="208"/>
          <ac:spMkLst>
            <pc:docMk/>
            <pc:sldMk cId="4066636580" sldId="495"/>
            <ac:spMk id="48" creationId="{AD1CB9E6-0BD9-4102-A30B-3881ABF02805}"/>
          </ac:spMkLst>
        </pc:spChg>
        <pc:spChg chg="mod">
          <ac:chgData name="박윤지" userId="33e555ee-360e-4b2f-92dd-e525d647538d" providerId="ADAL" clId="{B4DB3184-F9B1-47AE-B0D1-89FF3E28E4B4}" dt="2022-04-29T05:07:07.653" v="5827" actId="404"/>
          <ac:spMkLst>
            <pc:docMk/>
            <pc:sldMk cId="4066636580" sldId="495"/>
            <ac:spMk id="52" creationId="{D1D4D33F-1134-4D84-B252-F8A45A179099}"/>
          </ac:spMkLst>
        </pc:spChg>
        <pc:spChg chg="mod">
          <ac:chgData name="박윤지" userId="33e555ee-360e-4b2f-92dd-e525d647538d" providerId="ADAL" clId="{B4DB3184-F9B1-47AE-B0D1-89FF3E28E4B4}" dt="2022-04-29T04:31:13.226" v="5751" actId="1076"/>
          <ac:spMkLst>
            <pc:docMk/>
            <pc:sldMk cId="4066636580" sldId="495"/>
            <ac:spMk id="57" creationId="{40185200-4C21-4A75-A0C3-402C49AA2579}"/>
          </ac:spMkLst>
        </pc:spChg>
        <pc:spChg chg="mod">
          <ac:chgData name="박윤지" userId="33e555ee-360e-4b2f-92dd-e525d647538d" providerId="ADAL" clId="{B4DB3184-F9B1-47AE-B0D1-89FF3E28E4B4}" dt="2022-04-29T04:32:44.409" v="5783" actId="1076"/>
          <ac:spMkLst>
            <pc:docMk/>
            <pc:sldMk cId="4066636580" sldId="495"/>
            <ac:spMk id="58" creationId="{4648557E-2A87-4BA0-B12D-ECBDFAE98CBE}"/>
          </ac:spMkLst>
        </pc:spChg>
        <pc:spChg chg="mod">
          <ac:chgData name="박윤지" userId="33e555ee-360e-4b2f-92dd-e525d647538d" providerId="ADAL" clId="{B4DB3184-F9B1-47AE-B0D1-89FF3E28E4B4}" dt="2022-04-29T04:32:50.514" v="5786" actId="1076"/>
          <ac:spMkLst>
            <pc:docMk/>
            <pc:sldMk cId="4066636580" sldId="495"/>
            <ac:spMk id="59" creationId="{8A2BEB31-6617-4547-9A2C-50078ED8B88C}"/>
          </ac:spMkLst>
        </pc:spChg>
        <pc:spChg chg="mod">
          <ac:chgData name="박윤지" userId="33e555ee-360e-4b2f-92dd-e525d647538d" providerId="ADAL" clId="{B4DB3184-F9B1-47AE-B0D1-89FF3E28E4B4}" dt="2022-04-29T04:33:53.047" v="5802" actId="1076"/>
          <ac:spMkLst>
            <pc:docMk/>
            <pc:sldMk cId="4066636580" sldId="495"/>
            <ac:spMk id="60" creationId="{42612DC6-1A1D-41AA-997A-E540CEE42CC7}"/>
          </ac:spMkLst>
        </pc:spChg>
        <pc:spChg chg="mod">
          <ac:chgData name="박윤지" userId="33e555ee-360e-4b2f-92dd-e525d647538d" providerId="ADAL" clId="{B4DB3184-F9B1-47AE-B0D1-89FF3E28E4B4}" dt="2022-04-29T04:33:02.314" v="5791" actId="1076"/>
          <ac:spMkLst>
            <pc:docMk/>
            <pc:sldMk cId="4066636580" sldId="495"/>
            <ac:spMk id="61" creationId="{F2523D6F-A5D8-41C6-9C7E-718B138E3AC3}"/>
          </ac:spMkLst>
        </pc:spChg>
        <pc:spChg chg="mod">
          <ac:chgData name="박윤지" userId="33e555ee-360e-4b2f-92dd-e525d647538d" providerId="ADAL" clId="{B4DB3184-F9B1-47AE-B0D1-89FF3E28E4B4}" dt="2022-04-29T04:33:32.916" v="5798" actId="1076"/>
          <ac:spMkLst>
            <pc:docMk/>
            <pc:sldMk cId="4066636580" sldId="495"/>
            <ac:spMk id="62" creationId="{05F9A50E-A2A7-4ECE-8076-4C35C58EF183}"/>
          </ac:spMkLst>
        </pc:spChg>
        <pc:spChg chg="del mod">
          <ac:chgData name="박윤지" userId="33e555ee-360e-4b2f-92dd-e525d647538d" providerId="ADAL" clId="{B4DB3184-F9B1-47AE-B0D1-89FF3E28E4B4}" dt="2022-04-29T05:07:14.584" v="5828" actId="404"/>
          <ac:spMkLst>
            <pc:docMk/>
            <pc:sldMk cId="4066636580" sldId="495"/>
            <ac:spMk id="65" creationId="{E62EC638-8C92-4D59-B538-0BA9385084DB}"/>
          </ac:spMkLst>
        </pc:spChg>
        <pc:spChg chg="add mod ord">
          <ac:chgData name="박윤지" userId="33e555ee-360e-4b2f-92dd-e525d647538d" providerId="ADAL" clId="{B4DB3184-F9B1-47AE-B0D1-89FF3E28E4B4}" dt="2022-04-29T04:32:01.616" v="5773" actId="1076"/>
          <ac:spMkLst>
            <pc:docMk/>
            <pc:sldMk cId="4066636580" sldId="495"/>
            <ac:spMk id="66" creationId="{2DF4B964-1632-4245-A0C0-576CB7C99110}"/>
          </ac:spMkLst>
        </pc:spChg>
        <pc:spChg chg="add mod ord">
          <ac:chgData name="박윤지" userId="33e555ee-360e-4b2f-92dd-e525d647538d" providerId="ADAL" clId="{B4DB3184-F9B1-47AE-B0D1-89FF3E28E4B4}" dt="2022-04-29T04:32:10.950" v="5775" actId="1076"/>
          <ac:spMkLst>
            <pc:docMk/>
            <pc:sldMk cId="4066636580" sldId="495"/>
            <ac:spMk id="69" creationId="{2B4F90E8-FC9A-40E6-9089-4BB5087D44CF}"/>
          </ac:spMkLst>
        </pc:spChg>
        <pc:spChg chg="add mod ord">
          <ac:chgData name="박윤지" userId="33e555ee-360e-4b2f-92dd-e525d647538d" providerId="ADAL" clId="{B4DB3184-F9B1-47AE-B0D1-89FF3E28E4B4}" dt="2022-04-29T04:32:16.276" v="5776" actId="1076"/>
          <ac:spMkLst>
            <pc:docMk/>
            <pc:sldMk cId="4066636580" sldId="495"/>
            <ac:spMk id="70" creationId="{79253762-E7C9-4BA8-97E4-32BBE03C1297}"/>
          </ac:spMkLst>
        </pc:spChg>
        <pc:spChg chg="add mod ord">
          <ac:chgData name="박윤지" userId="33e555ee-360e-4b2f-92dd-e525d647538d" providerId="ADAL" clId="{B4DB3184-F9B1-47AE-B0D1-89FF3E28E4B4}" dt="2022-04-29T04:32:23.602" v="5778" actId="1076"/>
          <ac:spMkLst>
            <pc:docMk/>
            <pc:sldMk cId="4066636580" sldId="495"/>
            <ac:spMk id="71" creationId="{B6D33528-1B52-49B9-A856-3F9943C8057C}"/>
          </ac:spMkLst>
        </pc:spChg>
        <pc:spChg chg="mod">
          <ac:chgData name="박윤지" userId="33e555ee-360e-4b2f-92dd-e525d647538d" providerId="ADAL" clId="{B4DB3184-F9B1-47AE-B0D1-89FF3E28E4B4}" dt="2022-04-29T05:06:56.533" v="5825" actId="404"/>
          <ac:spMkLst>
            <pc:docMk/>
            <pc:sldMk cId="4066636580" sldId="495"/>
            <ac:spMk id="72" creationId="{AC0CBB16-0B69-400C-B465-47A01611A94E}"/>
          </ac:spMkLst>
        </pc:spChg>
        <pc:spChg chg="add mod ord">
          <ac:chgData name="박윤지" userId="33e555ee-360e-4b2f-92dd-e525d647538d" providerId="ADAL" clId="{B4DB3184-F9B1-47AE-B0D1-89FF3E28E4B4}" dt="2022-04-29T04:33:17.682" v="5796" actId="1076"/>
          <ac:spMkLst>
            <pc:docMk/>
            <pc:sldMk cId="4066636580" sldId="495"/>
            <ac:spMk id="73" creationId="{BA7EAA73-6668-4123-B95A-67C0BF181E71}"/>
          </ac:spMkLst>
        </pc:spChg>
        <pc:spChg chg="add del">
          <ac:chgData name="박윤지" userId="33e555ee-360e-4b2f-92dd-e525d647538d" providerId="ADAL" clId="{B4DB3184-F9B1-47AE-B0D1-89FF3E28E4B4}" dt="2022-04-29T05:25:19.081" v="5845" actId="478"/>
          <ac:spMkLst>
            <pc:docMk/>
            <pc:sldMk cId="4066636580" sldId="495"/>
            <ac:spMk id="76" creationId="{7B430FE9-D014-423B-9FA1-0282387EE30B}"/>
          </ac:spMkLst>
        </pc:spChg>
        <pc:spChg chg="add del mod ord">
          <ac:chgData name="박윤지" userId="33e555ee-360e-4b2f-92dd-e525d647538d" providerId="ADAL" clId="{B4DB3184-F9B1-47AE-B0D1-89FF3E28E4B4}" dt="2022-04-29T04:37:30.139" v="5821" actId="478"/>
          <ac:spMkLst>
            <pc:docMk/>
            <pc:sldMk cId="4066636580" sldId="495"/>
            <ac:spMk id="77" creationId="{FBA328C6-A7C5-49BD-8F17-FD8CDEFFAFC9}"/>
          </ac:spMkLst>
        </pc:spChg>
        <pc:cxnChg chg="del mod">
          <ac:chgData name="박윤지" userId="33e555ee-360e-4b2f-92dd-e525d647538d" providerId="ADAL" clId="{B4DB3184-F9B1-47AE-B0D1-89FF3E28E4B4}" dt="2022-04-29T04:35:33.571" v="5811" actId="478"/>
          <ac:cxnSpMkLst>
            <pc:docMk/>
            <pc:sldMk cId="4066636580" sldId="495"/>
            <ac:cxnSpMk id="11" creationId="{5F87DABE-E3DD-4785-8638-41F35495C281}"/>
          </ac:cxnSpMkLst>
        </pc:cxnChg>
        <pc:cxnChg chg="mod">
          <ac:chgData name="박윤지" userId="33e555ee-360e-4b2f-92dd-e525d647538d" providerId="ADAL" clId="{B4DB3184-F9B1-47AE-B0D1-89FF3E28E4B4}" dt="2022-04-29T04:32:07.889" v="5774" actId="1076"/>
          <ac:cxnSpMkLst>
            <pc:docMk/>
            <pc:sldMk cId="4066636580" sldId="495"/>
            <ac:cxnSpMk id="45" creationId="{822336FF-69AF-4A88-ABF4-0A6BABA71853}"/>
          </ac:cxnSpMkLst>
        </pc:cxnChg>
        <pc:cxnChg chg="mod">
          <ac:chgData name="박윤지" userId="33e555ee-360e-4b2f-92dd-e525d647538d" providerId="ADAL" clId="{B4DB3184-F9B1-47AE-B0D1-89FF3E28E4B4}" dt="2022-04-29T04:31:27.796" v="5757" actId="478"/>
          <ac:cxnSpMkLst>
            <pc:docMk/>
            <pc:sldMk cId="4066636580" sldId="495"/>
            <ac:cxnSpMk id="46" creationId="{A2420EE2-730E-46CE-ADC3-A1F6A546E5A4}"/>
          </ac:cxnSpMkLst>
        </pc:cxnChg>
        <pc:cxnChg chg="mod">
          <ac:chgData name="박윤지" userId="33e555ee-360e-4b2f-92dd-e525d647538d" providerId="ADAL" clId="{B4DB3184-F9B1-47AE-B0D1-89FF3E28E4B4}" dt="2022-04-29T04:31:29.154" v="5758" actId="478"/>
          <ac:cxnSpMkLst>
            <pc:docMk/>
            <pc:sldMk cId="4066636580" sldId="495"/>
            <ac:cxnSpMk id="47" creationId="{911B2058-574F-4BBA-AF86-55151F8D8239}"/>
          </ac:cxnSpMkLst>
        </pc:cxnChg>
        <pc:cxnChg chg="mod">
          <ac:chgData name="박윤지" userId="33e555ee-360e-4b2f-92dd-e525d647538d" providerId="ADAL" clId="{B4DB3184-F9B1-47AE-B0D1-89FF3E28E4B4}" dt="2022-04-29T04:31:29.854" v="5759" actId="478"/>
          <ac:cxnSpMkLst>
            <pc:docMk/>
            <pc:sldMk cId="4066636580" sldId="495"/>
            <ac:cxnSpMk id="50" creationId="{DFB0C290-B317-4A91-A93B-9FA857636DBE}"/>
          </ac:cxnSpMkLst>
        </pc:cxnChg>
        <pc:cxnChg chg="mod">
          <ac:chgData name="박윤지" userId="33e555ee-360e-4b2f-92dd-e525d647538d" providerId="ADAL" clId="{B4DB3184-F9B1-47AE-B0D1-89FF3E28E4B4}" dt="2022-04-29T04:33:17.682" v="5796" actId="1076"/>
          <ac:cxnSpMkLst>
            <pc:docMk/>
            <pc:sldMk cId="4066636580" sldId="495"/>
            <ac:cxnSpMk id="53" creationId="{7C257BFD-04BD-48B2-AA7E-9B9655C76E0D}"/>
          </ac:cxnSpMkLst>
        </pc:cxnChg>
        <pc:cxnChg chg="add mod">
          <ac:chgData name="박윤지" userId="33e555ee-360e-4b2f-92dd-e525d647538d" providerId="ADAL" clId="{B4DB3184-F9B1-47AE-B0D1-89FF3E28E4B4}" dt="2022-04-29T04:37:21.644" v="5818" actId="1076"/>
          <ac:cxnSpMkLst>
            <pc:docMk/>
            <pc:sldMk cId="4066636580" sldId="495"/>
            <ac:cxnSpMk id="78" creationId="{B81C4574-9187-4048-9948-80233F9CBBCE}"/>
          </ac:cxnSpMkLst>
        </pc:cxnChg>
        <pc:cxnChg chg="mod">
          <ac:chgData name="박윤지" userId="33e555ee-360e-4b2f-92dd-e525d647538d" providerId="ADAL" clId="{B4DB3184-F9B1-47AE-B0D1-89FF3E28E4B4}" dt="2022-04-29T04:36:26.283" v="5814" actId="1076"/>
          <ac:cxnSpMkLst>
            <pc:docMk/>
            <pc:sldMk cId="4066636580" sldId="495"/>
            <ac:cxnSpMk id="81" creationId="{4E75C4B4-C72C-4BF1-BE5D-10961DA87C56}"/>
          </ac:cxnSpMkLst>
        </pc:cxnChg>
        <pc:cxnChg chg="mod">
          <ac:chgData name="박윤지" userId="33e555ee-360e-4b2f-92dd-e525d647538d" providerId="ADAL" clId="{B4DB3184-F9B1-47AE-B0D1-89FF3E28E4B4}" dt="2022-04-29T04:32:07.889" v="5774" actId="1076"/>
          <ac:cxnSpMkLst>
            <pc:docMk/>
            <pc:sldMk cId="4066636580" sldId="495"/>
            <ac:cxnSpMk id="84" creationId="{BA498337-25B2-4F10-A282-9F16698C57C2}"/>
          </ac:cxnSpMkLst>
        </pc:cxnChg>
        <pc:cxnChg chg="mod">
          <ac:chgData name="박윤지" userId="33e555ee-360e-4b2f-92dd-e525d647538d" providerId="ADAL" clId="{B4DB3184-F9B1-47AE-B0D1-89FF3E28E4B4}" dt="2022-04-29T04:31:27.796" v="5757" actId="478"/>
          <ac:cxnSpMkLst>
            <pc:docMk/>
            <pc:sldMk cId="4066636580" sldId="495"/>
            <ac:cxnSpMk id="87" creationId="{78E570A8-0E00-40E4-A556-961E279666C4}"/>
          </ac:cxnSpMkLst>
        </pc:cxnChg>
        <pc:cxnChg chg="mod">
          <ac:chgData name="박윤지" userId="33e555ee-360e-4b2f-92dd-e525d647538d" providerId="ADAL" clId="{B4DB3184-F9B1-47AE-B0D1-89FF3E28E4B4}" dt="2022-04-29T04:31:29.854" v="5759" actId="478"/>
          <ac:cxnSpMkLst>
            <pc:docMk/>
            <pc:sldMk cId="4066636580" sldId="495"/>
            <ac:cxnSpMk id="93" creationId="{FD04D7E2-B5BD-4DEE-9C9D-3A8826C21CA2}"/>
          </ac:cxnSpMkLst>
        </pc:cxnChg>
        <pc:cxnChg chg="mod">
          <ac:chgData name="박윤지" userId="33e555ee-360e-4b2f-92dd-e525d647538d" providerId="ADAL" clId="{B4DB3184-F9B1-47AE-B0D1-89FF3E28E4B4}" dt="2022-04-29T04:31:30.636" v="5760" actId="478"/>
          <ac:cxnSpMkLst>
            <pc:docMk/>
            <pc:sldMk cId="4066636580" sldId="495"/>
            <ac:cxnSpMk id="96" creationId="{697E480A-461A-4B40-914D-8BB5D9C91FE1}"/>
          </ac:cxnSpMkLst>
        </pc:cxnChg>
      </pc:sldChg>
      <pc:sldChg chg="addSp modSp">
        <pc:chgData name="박윤지" userId="33e555ee-360e-4b2f-92dd-e525d647538d" providerId="ADAL" clId="{B4DB3184-F9B1-47AE-B0D1-89FF3E28E4B4}" dt="2022-04-29T05:41:40.464" v="5865" actId="1076"/>
        <pc:sldMkLst>
          <pc:docMk/>
          <pc:sldMk cId="719975383" sldId="496"/>
        </pc:sldMkLst>
        <pc:spChg chg="mod">
          <ac:chgData name="박윤지" userId="33e555ee-360e-4b2f-92dd-e525d647538d" providerId="ADAL" clId="{B4DB3184-F9B1-47AE-B0D1-89FF3E28E4B4}" dt="2022-04-29T05:38:40.636" v="5854" actId="20577"/>
          <ac:spMkLst>
            <pc:docMk/>
            <pc:sldMk cId="719975383" sldId="496"/>
            <ac:spMk id="55" creationId="{64751842-19B8-4292-BEC9-EE784F1ECB68}"/>
          </ac:spMkLst>
        </pc:spChg>
        <pc:picChg chg="add mod">
          <ac:chgData name="박윤지" userId="33e555ee-360e-4b2f-92dd-e525d647538d" providerId="ADAL" clId="{B4DB3184-F9B1-47AE-B0D1-89FF3E28E4B4}" dt="2022-04-29T05:41:40.464" v="5865" actId="1076"/>
          <ac:picMkLst>
            <pc:docMk/>
            <pc:sldMk cId="719975383" sldId="496"/>
            <ac:picMk id="7" creationId="{E45F458B-164D-4596-A6E3-7FA926C64408}"/>
          </ac:picMkLst>
        </pc:picChg>
      </pc:sldChg>
      <pc:sldChg chg="add del">
        <pc:chgData name="박윤지" userId="33e555ee-360e-4b2f-92dd-e525d647538d" providerId="ADAL" clId="{B4DB3184-F9B1-47AE-B0D1-89FF3E28E4B4}" dt="2022-04-29T05:15:46.997" v="5830"/>
        <pc:sldMkLst>
          <pc:docMk/>
          <pc:sldMk cId="3409432921" sldId="497"/>
        </pc:sldMkLst>
      </pc:sldChg>
      <pc:sldChg chg="modSp">
        <pc:chgData name="박윤지" userId="33e555ee-360e-4b2f-92dd-e525d647538d" providerId="ADAL" clId="{B4DB3184-F9B1-47AE-B0D1-89FF3E28E4B4}" dt="2022-04-29T06:35:33.997" v="6371" actId="20577"/>
        <pc:sldMkLst>
          <pc:docMk/>
          <pc:sldMk cId="3533013450" sldId="497"/>
        </pc:sldMkLst>
        <pc:spChg chg="mod">
          <ac:chgData name="박윤지" userId="33e555ee-360e-4b2f-92dd-e525d647538d" providerId="ADAL" clId="{B4DB3184-F9B1-47AE-B0D1-89FF3E28E4B4}" dt="2022-04-29T06:35:33.997" v="6371" actId="20577"/>
          <ac:spMkLst>
            <pc:docMk/>
            <pc:sldMk cId="3533013450" sldId="497"/>
            <ac:spMk id="53" creationId="{AE4E59F2-9677-42A2-BB9D-4BDC4567BB4F}"/>
          </ac:spMkLst>
        </pc:spChg>
      </pc:sldChg>
      <pc:sldChg chg="add del">
        <pc:chgData name="박윤지" userId="33e555ee-360e-4b2f-92dd-e525d647538d" providerId="ADAL" clId="{B4DB3184-F9B1-47AE-B0D1-89FF3E28E4B4}" dt="2022-04-29T05:16:13.072" v="5832"/>
        <pc:sldMkLst>
          <pc:docMk/>
          <pc:sldMk cId="4086092257" sldId="497"/>
        </pc:sldMkLst>
      </pc:sldChg>
      <pc:sldChg chg="modSp">
        <pc:chgData name="박윤지" userId="33e555ee-360e-4b2f-92dd-e525d647538d" providerId="ADAL" clId="{B4DB3184-F9B1-47AE-B0D1-89FF3E28E4B4}" dt="2022-04-29T06:35:37.769" v="6373" actId="20577"/>
        <pc:sldMkLst>
          <pc:docMk/>
          <pc:sldMk cId="826902286" sldId="498"/>
        </pc:sldMkLst>
        <pc:spChg chg="mod">
          <ac:chgData name="박윤지" userId="33e555ee-360e-4b2f-92dd-e525d647538d" providerId="ADAL" clId="{B4DB3184-F9B1-47AE-B0D1-89FF3E28E4B4}" dt="2022-04-29T06:35:37.769" v="6373" actId="20577"/>
          <ac:spMkLst>
            <pc:docMk/>
            <pc:sldMk cId="826902286" sldId="498"/>
            <ac:spMk id="53" creationId="{AE4E59F2-9677-42A2-BB9D-4BDC4567BB4F}"/>
          </ac:spMkLst>
        </pc:spChg>
      </pc:sldChg>
      <pc:sldChg chg="addSp delSp modSp add">
        <pc:chgData name="박윤지" userId="33e555ee-360e-4b2f-92dd-e525d647538d" providerId="ADAL" clId="{B4DB3184-F9B1-47AE-B0D1-89FF3E28E4B4}" dt="2022-04-29T06:28:07.062" v="6318" actId="167"/>
        <pc:sldMkLst>
          <pc:docMk/>
          <pc:sldMk cId="3168313770" sldId="499"/>
        </pc:sldMkLst>
        <pc:spChg chg="ord">
          <ac:chgData name="박윤지" userId="33e555ee-360e-4b2f-92dd-e525d647538d" providerId="ADAL" clId="{B4DB3184-F9B1-47AE-B0D1-89FF3E28E4B4}" dt="2022-04-29T06:27:03.547" v="6311" actId="166"/>
          <ac:spMkLst>
            <pc:docMk/>
            <pc:sldMk cId="3168313770" sldId="499"/>
            <ac:spMk id="5" creationId="{ECE6AE9D-AEC3-4C34-9860-1AF34A3D62DC}"/>
          </ac:spMkLst>
        </pc:spChg>
        <pc:spChg chg="ord">
          <ac:chgData name="박윤지" userId="33e555ee-360e-4b2f-92dd-e525d647538d" providerId="ADAL" clId="{B4DB3184-F9B1-47AE-B0D1-89FF3E28E4B4}" dt="2022-04-29T06:27:03.547" v="6311" actId="166"/>
          <ac:spMkLst>
            <pc:docMk/>
            <pc:sldMk cId="3168313770" sldId="499"/>
            <ac:spMk id="8" creationId="{69823774-DD5F-4F95-9EAE-70033127060D}"/>
          </ac:spMkLst>
        </pc:spChg>
        <pc:spChg chg="ord">
          <ac:chgData name="박윤지" userId="33e555ee-360e-4b2f-92dd-e525d647538d" providerId="ADAL" clId="{B4DB3184-F9B1-47AE-B0D1-89FF3E28E4B4}" dt="2022-04-29T06:27:03.547" v="6311" actId="166"/>
          <ac:spMkLst>
            <pc:docMk/>
            <pc:sldMk cId="3168313770" sldId="499"/>
            <ac:spMk id="10" creationId="{72E8AADF-D75E-4E41-9D8E-F9D97A43282E}"/>
          </ac:spMkLst>
        </pc:spChg>
        <pc:spChg chg="ord">
          <ac:chgData name="박윤지" userId="33e555ee-360e-4b2f-92dd-e525d647538d" providerId="ADAL" clId="{B4DB3184-F9B1-47AE-B0D1-89FF3E28E4B4}" dt="2022-04-29T06:27:03.547" v="6311" actId="166"/>
          <ac:spMkLst>
            <pc:docMk/>
            <pc:sldMk cId="3168313770" sldId="499"/>
            <ac:spMk id="11" creationId="{D1048DF1-6418-42E5-B70D-DE322118B021}"/>
          </ac:spMkLst>
        </pc:spChg>
        <pc:spChg chg="ord">
          <ac:chgData name="박윤지" userId="33e555ee-360e-4b2f-92dd-e525d647538d" providerId="ADAL" clId="{B4DB3184-F9B1-47AE-B0D1-89FF3E28E4B4}" dt="2022-04-29T06:27:03.547" v="6311" actId="166"/>
          <ac:spMkLst>
            <pc:docMk/>
            <pc:sldMk cId="3168313770" sldId="499"/>
            <ac:spMk id="12" creationId="{E6395A14-AD6C-4C3E-A4C1-697936A5722E}"/>
          </ac:spMkLst>
        </pc:spChg>
        <pc:spChg chg="ord">
          <ac:chgData name="박윤지" userId="33e555ee-360e-4b2f-92dd-e525d647538d" providerId="ADAL" clId="{B4DB3184-F9B1-47AE-B0D1-89FF3E28E4B4}" dt="2022-04-29T06:27:03.547" v="6311" actId="166"/>
          <ac:spMkLst>
            <pc:docMk/>
            <pc:sldMk cId="3168313770" sldId="499"/>
            <ac:spMk id="13" creationId="{308147FB-C2ED-463A-BF4B-60C9171D5261}"/>
          </ac:spMkLst>
        </pc:spChg>
        <pc:spChg chg="ord">
          <ac:chgData name="박윤지" userId="33e555ee-360e-4b2f-92dd-e525d647538d" providerId="ADAL" clId="{B4DB3184-F9B1-47AE-B0D1-89FF3E28E4B4}" dt="2022-04-29T06:27:03.547" v="6311" actId="166"/>
          <ac:spMkLst>
            <pc:docMk/>
            <pc:sldMk cId="3168313770" sldId="499"/>
            <ac:spMk id="14" creationId="{00B7D9EA-FA5F-49D9-949D-55CA5E03CB86}"/>
          </ac:spMkLst>
        </pc:spChg>
        <pc:spChg chg="ord">
          <ac:chgData name="박윤지" userId="33e555ee-360e-4b2f-92dd-e525d647538d" providerId="ADAL" clId="{B4DB3184-F9B1-47AE-B0D1-89FF3E28E4B4}" dt="2022-04-29T06:27:03.547" v="6311" actId="166"/>
          <ac:spMkLst>
            <pc:docMk/>
            <pc:sldMk cId="3168313770" sldId="499"/>
            <ac:spMk id="16" creationId="{F904ADFB-0835-4F33-82EA-729FCDBEB7BC}"/>
          </ac:spMkLst>
        </pc:spChg>
        <pc:spChg chg="ord">
          <ac:chgData name="박윤지" userId="33e555ee-360e-4b2f-92dd-e525d647538d" providerId="ADAL" clId="{B4DB3184-F9B1-47AE-B0D1-89FF3E28E4B4}" dt="2022-04-29T06:27:03.547" v="6311" actId="166"/>
          <ac:spMkLst>
            <pc:docMk/>
            <pc:sldMk cId="3168313770" sldId="499"/>
            <ac:spMk id="19" creationId="{5CE55190-461C-4EA2-B847-25791A0A7409}"/>
          </ac:spMkLst>
        </pc:spChg>
        <pc:spChg chg="ord">
          <ac:chgData name="박윤지" userId="33e555ee-360e-4b2f-92dd-e525d647538d" providerId="ADAL" clId="{B4DB3184-F9B1-47AE-B0D1-89FF3E28E4B4}" dt="2022-04-29T06:28:07.062" v="6318" actId="167"/>
          <ac:spMkLst>
            <pc:docMk/>
            <pc:sldMk cId="3168313770" sldId="499"/>
            <ac:spMk id="20" creationId="{62EB8824-1FAE-49A0-BD53-DDCE58D0D627}"/>
          </ac:spMkLst>
        </pc:spChg>
        <pc:spChg chg="ord">
          <ac:chgData name="박윤지" userId="33e555ee-360e-4b2f-92dd-e525d647538d" providerId="ADAL" clId="{B4DB3184-F9B1-47AE-B0D1-89FF3E28E4B4}" dt="2022-04-29T06:28:07.062" v="6318" actId="167"/>
          <ac:spMkLst>
            <pc:docMk/>
            <pc:sldMk cId="3168313770" sldId="499"/>
            <ac:spMk id="21" creationId="{584851E8-F21A-42E3-8406-8C3B97F0ECFD}"/>
          </ac:spMkLst>
        </pc:spChg>
        <pc:spChg chg="ord">
          <ac:chgData name="박윤지" userId="33e555ee-360e-4b2f-92dd-e525d647538d" providerId="ADAL" clId="{B4DB3184-F9B1-47AE-B0D1-89FF3E28E4B4}" dt="2022-04-29T06:28:07.062" v="6318" actId="167"/>
          <ac:spMkLst>
            <pc:docMk/>
            <pc:sldMk cId="3168313770" sldId="499"/>
            <ac:spMk id="22" creationId="{32844083-65DD-4E0A-A983-1DDE812EC984}"/>
          </ac:spMkLst>
        </pc:spChg>
        <pc:spChg chg="ord">
          <ac:chgData name="박윤지" userId="33e555ee-360e-4b2f-92dd-e525d647538d" providerId="ADAL" clId="{B4DB3184-F9B1-47AE-B0D1-89FF3E28E4B4}" dt="2022-04-29T06:28:07.062" v="6318" actId="167"/>
          <ac:spMkLst>
            <pc:docMk/>
            <pc:sldMk cId="3168313770" sldId="499"/>
            <ac:spMk id="32" creationId="{1767D249-9E4A-4F8B-9B3A-1DE03005C0AE}"/>
          </ac:spMkLst>
        </pc:spChg>
        <pc:spChg chg="ord">
          <ac:chgData name="박윤지" userId="33e555ee-360e-4b2f-92dd-e525d647538d" providerId="ADAL" clId="{B4DB3184-F9B1-47AE-B0D1-89FF3E28E4B4}" dt="2022-04-29T06:28:07.062" v="6318" actId="167"/>
          <ac:spMkLst>
            <pc:docMk/>
            <pc:sldMk cId="3168313770" sldId="499"/>
            <ac:spMk id="33" creationId="{4C524FE2-80B3-460E-9B5A-67D177D366A9}"/>
          </ac:spMkLst>
        </pc:spChg>
        <pc:spChg chg="ord">
          <ac:chgData name="박윤지" userId="33e555ee-360e-4b2f-92dd-e525d647538d" providerId="ADAL" clId="{B4DB3184-F9B1-47AE-B0D1-89FF3E28E4B4}" dt="2022-04-29T06:28:07.062" v="6318" actId="167"/>
          <ac:spMkLst>
            <pc:docMk/>
            <pc:sldMk cId="3168313770" sldId="499"/>
            <ac:spMk id="40" creationId="{7C4769DB-1543-4942-A10F-4944241CB60A}"/>
          </ac:spMkLst>
        </pc:spChg>
        <pc:spChg chg="ord">
          <ac:chgData name="박윤지" userId="33e555ee-360e-4b2f-92dd-e525d647538d" providerId="ADAL" clId="{B4DB3184-F9B1-47AE-B0D1-89FF3E28E4B4}" dt="2022-04-29T06:28:07.062" v="6318" actId="167"/>
          <ac:spMkLst>
            <pc:docMk/>
            <pc:sldMk cId="3168313770" sldId="499"/>
            <ac:spMk id="41" creationId="{DBEDD29A-BB32-4187-8BC3-DCBC6AF73A32}"/>
          </ac:spMkLst>
        </pc:spChg>
        <pc:spChg chg="ord">
          <ac:chgData name="박윤지" userId="33e555ee-360e-4b2f-92dd-e525d647538d" providerId="ADAL" clId="{B4DB3184-F9B1-47AE-B0D1-89FF3E28E4B4}" dt="2022-04-29T06:28:07.062" v="6318" actId="167"/>
          <ac:spMkLst>
            <pc:docMk/>
            <pc:sldMk cId="3168313770" sldId="499"/>
            <ac:spMk id="42" creationId="{B9611F72-81F2-48D7-8278-CD786563F513}"/>
          </ac:spMkLst>
        </pc:spChg>
        <pc:spChg chg="ord">
          <ac:chgData name="박윤지" userId="33e555ee-360e-4b2f-92dd-e525d647538d" providerId="ADAL" clId="{B4DB3184-F9B1-47AE-B0D1-89FF3E28E4B4}" dt="2022-04-29T06:28:07.062" v="6318" actId="167"/>
          <ac:spMkLst>
            <pc:docMk/>
            <pc:sldMk cId="3168313770" sldId="499"/>
            <ac:spMk id="43" creationId="{ADA7C488-7023-487E-AA45-BA41F74DE0A2}"/>
          </ac:spMkLst>
        </pc:spChg>
        <pc:spChg chg="ord">
          <ac:chgData name="박윤지" userId="33e555ee-360e-4b2f-92dd-e525d647538d" providerId="ADAL" clId="{B4DB3184-F9B1-47AE-B0D1-89FF3E28E4B4}" dt="2022-04-29T06:28:07.062" v="6318" actId="167"/>
          <ac:spMkLst>
            <pc:docMk/>
            <pc:sldMk cId="3168313770" sldId="499"/>
            <ac:spMk id="45" creationId="{B3EC3ADA-8984-4866-958B-0F5E44AD7A93}"/>
          </ac:spMkLst>
        </pc:spChg>
        <pc:spChg chg="ord">
          <ac:chgData name="박윤지" userId="33e555ee-360e-4b2f-92dd-e525d647538d" providerId="ADAL" clId="{B4DB3184-F9B1-47AE-B0D1-89FF3E28E4B4}" dt="2022-04-29T06:28:07.062" v="6318" actId="167"/>
          <ac:spMkLst>
            <pc:docMk/>
            <pc:sldMk cId="3168313770" sldId="499"/>
            <ac:spMk id="50" creationId="{F1FC1829-8F42-43E3-B5C1-D888108865C4}"/>
          </ac:spMkLst>
        </pc:spChg>
        <pc:spChg chg="ord">
          <ac:chgData name="박윤지" userId="33e555ee-360e-4b2f-92dd-e525d647538d" providerId="ADAL" clId="{B4DB3184-F9B1-47AE-B0D1-89FF3E28E4B4}" dt="2022-04-29T06:28:07.062" v="6318" actId="167"/>
          <ac:spMkLst>
            <pc:docMk/>
            <pc:sldMk cId="3168313770" sldId="499"/>
            <ac:spMk id="51" creationId="{272A6881-5470-42AF-9D3D-A9E92ED135EF}"/>
          </ac:spMkLst>
        </pc:spChg>
        <pc:spChg chg="ord">
          <ac:chgData name="박윤지" userId="33e555ee-360e-4b2f-92dd-e525d647538d" providerId="ADAL" clId="{B4DB3184-F9B1-47AE-B0D1-89FF3E28E4B4}" dt="2022-04-29T06:27:03.547" v="6311" actId="166"/>
          <ac:spMkLst>
            <pc:docMk/>
            <pc:sldMk cId="3168313770" sldId="499"/>
            <ac:spMk id="53" creationId="{297AB362-0774-4B67-9FEE-22F99DE3F70F}"/>
          </ac:spMkLst>
        </pc:spChg>
        <pc:spChg chg="ord">
          <ac:chgData name="박윤지" userId="33e555ee-360e-4b2f-92dd-e525d647538d" providerId="ADAL" clId="{B4DB3184-F9B1-47AE-B0D1-89FF3E28E4B4}" dt="2022-04-29T06:27:03.547" v="6311" actId="166"/>
          <ac:spMkLst>
            <pc:docMk/>
            <pc:sldMk cId="3168313770" sldId="499"/>
            <ac:spMk id="54" creationId="{2B574DD8-9733-4063-A2EE-578C5E011C79}"/>
          </ac:spMkLst>
        </pc:spChg>
        <pc:spChg chg="ord">
          <ac:chgData name="박윤지" userId="33e555ee-360e-4b2f-92dd-e525d647538d" providerId="ADAL" clId="{B4DB3184-F9B1-47AE-B0D1-89FF3E28E4B4}" dt="2022-04-29T06:28:07.062" v="6318" actId="167"/>
          <ac:spMkLst>
            <pc:docMk/>
            <pc:sldMk cId="3168313770" sldId="499"/>
            <ac:spMk id="57" creationId="{0BF89B58-141D-4FEB-9F33-CD71D370CE2F}"/>
          </ac:spMkLst>
        </pc:spChg>
        <pc:spChg chg="ord">
          <ac:chgData name="박윤지" userId="33e555ee-360e-4b2f-92dd-e525d647538d" providerId="ADAL" clId="{B4DB3184-F9B1-47AE-B0D1-89FF3E28E4B4}" dt="2022-04-29T06:28:07.062" v="6318" actId="167"/>
          <ac:spMkLst>
            <pc:docMk/>
            <pc:sldMk cId="3168313770" sldId="499"/>
            <ac:spMk id="62" creationId="{CC16BE2F-32F3-4C19-88C1-71447730CC96}"/>
          </ac:spMkLst>
        </pc:spChg>
        <pc:spChg chg="ord">
          <ac:chgData name="박윤지" userId="33e555ee-360e-4b2f-92dd-e525d647538d" providerId="ADAL" clId="{B4DB3184-F9B1-47AE-B0D1-89FF3E28E4B4}" dt="2022-04-29T06:28:07.062" v="6318" actId="167"/>
          <ac:spMkLst>
            <pc:docMk/>
            <pc:sldMk cId="3168313770" sldId="499"/>
            <ac:spMk id="63" creationId="{49CC7880-E499-4392-88E4-6FB25759C52D}"/>
          </ac:spMkLst>
        </pc:spChg>
        <pc:spChg chg="ord">
          <ac:chgData name="박윤지" userId="33e555ee-360e-4b2f-92dd-e525d647538d" providerId="ADAL" clId="{B4DB3184-F9B1-47AE-B0D1-89FF3E28E4B4}" dt="2022-04-29T06:28:07.062" v="6318" actId="167"/>
          <ac:spMkLst>
            <pc:docMk/>
            <pc:sldMk cId="3168313770" sldId="499"/>
            <ac:spMk id="70" creationId="{FF5D04D4-7E05-476D-BF0C-66774EC91802}"/>
          </ac:spMkLst>
        </pc:spChg>
        <pc:spChg chg="ord">
          <ac:chgData name="박윤지" userId="33e555ee-360e-4b2f-92dd-e525d647538d" providerId="ADAL" clId="{B4DB3184-F9B1-47AE-B0D1-89FF3E28E4B4}" dt="2022-04-29T06:28:07.062" v="6318" actId="167"/>
          <ac:spMkLst>
            <pc:docMk/>
            <pc:sldMk cId="3168313770" sldId="499"/>
            <ac:spMk id="71" creationId="{AE865095-209A-4DB9-9EC3-0EA8A82C069D}"/>
          </ac:spMkLst>
        </pc:spChg>
        <pc:spChg chg="ord">
          <ac:chgData name="박윤지" userId="33e555ee-360e-4b2f-92dd-e525d647538d" providerId="ADAL" clId="{B4DB3184-F9B1-47AE-B0D1-89FF3E28E4B4}" dt="2022-04-29T06:27:49.222" v="6317" actId="167"/>
          <ac:spMkLst>
            <pc:docMk/>
            <pc:sldMk cId="3168313770" sldId="499"/>
            <ac:spMk id="72" creationId="{96B7C8DA-B20C-42EC-B26F-C25E554CBA8A}"/>
          </ac:spMkLst>
        </pc:spChg>
        <pc:spChg chg="ord">
          <ac:chgData name="박윤지" userId="33e555ee-360e-4b2f-92dd-e525d647538d" providerId="ADAL" clId="{B4DB3184-F9B1-47AE-B0D1-89FF3E28E4B4}" dt="2022-04-29T06:27:49.222" v="6317" actId="167"/>
          <ac:spMkLst>
            <pc:docMk/>
            <pc:sldMk cId="3168313770" sldId="499"/>
            <ac:spMk id="73" creationId="{B596117A-DB4C-41D3-A734-F8EB0F4BED91}"/>
          </ac:spMkLst>
        </pc:spChg>
        <pc:spChg chg="ord">
          <ac:chgData name="박윤지" userId="33e555ee-360e-4b2f-92dd-e525d647538d" providerId="ADAL" clId="{B4DB3184-F9B1-47AE-B0D1-89FF3E28E4B4}" dt="2022-04-29T06:28:07.062" v="6318" actId="167"/>
          <ac:spMkLst>
            <pc:docMk/>
            <pc:sldMk cId="3168313770" sldId="499"/>
            <ac:spMk id="74" creationId="{4A3A06EF-DB8C-4E41-B1CF-6C7EF10637E3}"/>
          </ac:spMkLst>
        </pc:spChg>
        <pc:spChg chg="ord">
          <ac:chgData name="박윤지" userId="33e555ee-360e-4b2f-92dd-e525d647538d" providerId="ADAL" clId="{B4DB3184-F9B1-47AE-B0D1-89FF3E28E4B4}" dt="2022-04-29T06:28:07.062" v="6318" actId="167"/>
          <ac:spMkLst>
            <pc:docMk/>
            <pc:sldMk cId="3168313770" sldId="499"/>
            <ac:spMk id="75" creationId="{CF9D37E9-85B8-4006-A00D-530173726251}"/>
          </ac:spMkLst>
        </pc:spChg>
        <pc:spChg chg="ord">
          <ac:chgData name="박윤지" userId="33e555ee-360e-4b2f-92dd-e525d647538d" providerId="ADAL" clId="{B4DB3184-F9B1-47AE-B0D1-89FF3E28E4B4}" dt="2022-04-29T06:28:07.062" v="6318" actId="167"/>
          <ac:spMkLst>
            <pc:docMk/>
            <pc:sldMk cId="3168313770" sldId="499"/>
            <ac:spMk id="76" creationId="{3A6ABE53-E37D-41EB-9B9D-20459FCA0DE6}"/>
          </ac:spMkLst>
        </pc:spChg>
        <pc:spChg chg="ord">
          <ac:chgData name="박윤지" userId="33e555ee-360e-4b2f-92dd-e525d647538d" providerId="ADAL" clId="{B4DB3184-F9B1-47AE-B0D1-89FF3E28E4B4}" dt="2022-04-29T06:27:49.222" v="6317" actId="167"/>
          <ac:spMkLst>
            <pc:docMk/>
            <pc:sldMk cId="3168313770" sldId="499"/>
            <ac:spMk id="77" creationId="{00395E6C-EFF8-4FA3-BA7B-B1000809A98D}"/>
          </ac:spMkLst>
        </pc:spChg>
        <pc:spChg chg="ord">
          <ac:chgData name="박윤지" userId="33e555ee-360e-4b2f-92dd-e525d647538d" providerId="ADAL" clId="{B4DB3184-F9B1-47AE-B0D1-89FF3E28E4B4}" dt="2022-04-29T06:27:49.222" v="6317" actId="167"/>
          <ac:spMkLst>
            <pc:docMk/>
            <pc:sldMk cId="3168313770" sldId="499"/>
            <ac:spMk id="78" creationId="{EADD62E0-E683-4AD5-B3AE-6211F713EA53}"/>
          </ac:spMkLst>
        </pc:spChg>
        <pc:spChg chg="ord">
          <ac:chgData name="박윤지" userId="33e555ee-360e-4b2f-92dd-e525d647538d" providerId="ADAL" clId="{B4DB3184-F9B1-47AE-B0D1-89FF3E28E4B4}" dt="2022-04-29T06:27:49.222" v="6317" actId="167"/>
          <ac:spMkLst>
            <pc:docMk/>
            <pc:sldMk cId="3168313770" sldId="499"/>
            <ac:spMk id="79" creationId="{E0F37FF2-A41A-4CDE-A935-58FC2A371DFF}"/>
          </ac:spMkLst>
        </pc:spChg>
        <pc:spChg chg="ord">
          <ac:chgData name="박윤지" userId="33e555ee-360e-4b2f-92dd-e525d647538d" providerId="ADAL" clId="{B4DB3184-F9B1-47AE-B0D1-89FF3E28E4B4}" dt="2022-04-29T06:27:49.222" v="6317" actId="167"/>
          <ac:spMkLst>
            <pc:docMk/>
            <pc:sldMk cId="3168313770" sldId="499"/>
            <ac:spMk id="80" creationId="{C92036A3-FA64-4D07-8AB8-BDA96A510A10}"/>
          </ac:spMkLst>
        </pc:spChg>
        <pc:spChg chg="ord">
          <ac:chgData name="박윤지" userId="33e555ee-360e-4b2f-92dd-e525d647538d" providerId="ADAL" clId="{B4DB3184-F9B1-47AE-B0D1-89FF3E28E4B4}" dt="2022-04-29T06:27:49.222" v="6317" actId="167"/>
          <ac:spMkLst>
            <pc:docMk/>
            <pc:sldMk cId="3168313770" sldId="499"/>
            <ac:spMk id="81" creationId="{EA672D25-0411-43ED-8A7A-FE6BA326BD06}"/>
          </ac:spMkLst>
        </pc:spChg>
        <pc:spChg chg="add del">
          <ac:chgData name="박윤지" userId="33e555ee-360e-4b2f-92dd-e525d647538d" providerId="ADAL" clId="{B4DB3184-F9B1-47AE-B0D1-89FF3E28E4B4}" dt="2022-04-29T06:26:53.497" v="6310" actId="478"/>
          <ac:spMkLst>
            <pc:docMk/>
            <pc:sldMk cId="3168313770" sldId="499"/>
            <ac:spMk id="82" creationId="{74576A00-49BB-45F2-AE55-F997F3E45246}"/>
          </ac:spMkLst>
        </pc:spChg>
        <pc:spChg chg="add del">
          <ac:chgData name="박윤지" userId="33e555ee-360e-4b2f-92dd-e525d647538d" providerId="ADAL" clId="{B4DB3184-F9B1-47AE-B0D1-89FF3E28E4B4}" dt="2022-04-29T06:27:11.091" v="6313" actId="478"/>
          <ac:spMkLst>
            <pc:docMk/>
            <pc:sldMk cId="3168313770" sldId="499"/>
            <ac:spMk id="83" creationId="{7F5FC038-8E8B-4FCF-A158-08100DC7D7F1}"/>
          </ac:spMkLst>
        </pc:spChg>
        <pc:spChg chg="add ord">
          <ac:chgData name="박윤지" userId="33e555ee-360e-4b2f-92dd-e525d647538d" providerId="ADAL" clId="{B4DB3184-F9B1-47AE-B0D1-89FF3E28E4B4}" dt="2022-04-29T06:27:31.147" v="6315" actId="167"/>
          <ac:spMkLst>
            <pc:docMk/>
            <pc:sldMk cId="3168313770" sldId="499"/>
            <ac:spMk id="84" creationId="{5C5729A4-A156-4631-AB29-3971ED1C8A3D}"/>
          </ac:spMkLst>
        </pc:spChg>
        <pc:spChg chg="ord">
          <ac:chgData name="박윤지" userId="33e555ee-360e-4b2f-92dd-e525d647538d" providerId="ADAL" clId="{B4DB3184-F9B1-47AE-B0D1-89FF3E28E4B4}" dt="2022-04-29T06:27:40.106" v="6316" actId="167"/>
          <ac:spMkLst>
            <pc:docMk/>
            <pc:sldMk cId="3168313770" sldId="499"/>
            <ac:spMk id="96" creationId="{56B39D17-DCA4-49BD-B257-83302E0A7956}"/>
          </ac:spMkLst>
        </pc:spChg>
        <pc:spChg chg="ord">
          <ac:chgData name="박윤지" userId="33e555ee-360e-4b2f-92dd-e525d647538d" providerId="ADAL" clId="{B4DB3184-F9B1-47AE-B0D1-89FF3E28E4B4}" dt="2022-04-29T06:27:40.106" v="6316" actId="167"/>
          <ac:spMkLst>
            <pc:docMk/>
            <pc:sldMk cId="3168313770" sldId="499"/>
            <ac:spMk id="97" creationId="{4D965B57-7B2E-4708-81A0-A9E130A9C397}"/>
          </ac:spMkLst>
        </pc:spChg>
        <pc:grpChg chg="ord">
          <ac:chgData name="박윤지" userId="33e555ee-360e-4b2f-92dd-e525d647538d" providerId="ADAL" clId="{B4DB3184-F9B1-47AE-B0D1-89FF3E28E4B4}" dt="2022-04-29T06:27:03.547" v="6311" actId="166"/>
          <ac:grpSpMkLst>
            <pc:docMk/>
            <pc:sldMk cId="3168313770" sldId="499"/>
            <ac:grpSpMk id="15" creationId="{928EBAEE-9B4E-408A-934D-FDF6D8A7ABDC}"/>
          </ac:grpSpMkLst>
        </pc:grpChg>
        <pc:grpChg chg="ord">
          <ac:chgData name="박윤지" userId="33e555ee-360e-4b2f-92dd-e525d647538d" providerId="ADAL" clId="{B4DB3184-F9B1-47AE-B0D1-89FF3E28E4B4}" dt="2022-04-29T06:28:07.062" v="6318" actId="167"/>
          <ac:grpSpMkLst>
            <pc:docMk/>
            <pc:sldMk cId="3168313770" sldId="499"/>
            <ac:grpSpMk id="23" creationId="{444A19CE-91D6-4012-8CBB-6DA94839329C}"/>
          </ac:grpSpMkLst>
        </pc:grpChg>
        <pc:grpChg chg="ord">
          <ac:chgData name="박윤지" userId="33e555ee-360e-4b2f-92dd-e525d647538d" providerId="ADAL" clId="{B4DB3184-F9B1-47AE-B0D1-89FF3E28E4B4}" dt="2022-04-29T06:28:07.062" v="6318" actId="167"/>
          <ac:grpSpMkLst>
            <pc:docMk/>
            <pc:sldMk cId="3168313770" sldId="499"/>
            <ac:grpSpMk id="26" creationId="{08B8201F-46B8-4282-A46A-EEDE7800B801}"/>
          </ac:grpSpMkLst>
        </pc:grpChg>
        <pc:grpChg chg="ord">
          <ac:chgData name="박윤지" userId="33e555ee-360e-4b2f-92dd-e525d647538d" providerId="ADAL" clId="{B4DB3184-F9B1-47AE-B0D1-89FF3E28E4B4}" dt="2022-04-29T06:28:07.062" v="6318" actId="167"/>
          <ac:grpSpMkLst>
            <pc:docMk/>
            <pc:sldMk cId="3168313770" sldId="499"/>
            <ac:grpSpMk id="29" creationId="{2EFBBEF9-4C08-4E6D-AF04-CE58ECD081C0}"/>
          </ac:grpSpMkLst>
        </pc:grpChg>
        <pc:grpChg chg="ord">
          <ac:chgData name="박윤지" userId="33e555ee-360e-4b2f-92dd-e525d647538d" providerId="ADAL" clId="{B4DB3184-F9B1-47AE-B0D1-89FF3E28E4B4}" dt="2022-04-29T06:28:07.062" v="6318" actId="167"/>
          <ac:grpSpMkLst>
            <pc:docMk/>
            <pc:sldMk cId="3168313770" sldId="499"/>
            <ac:grpSpMk id="34" creationId="{88E4EA93-9EF2-4E8F-B414-C596CA296686}"/>
          </ac:grpSpMkLst>
        </pc:grpChg>
        <pc:grpChg chg="ord">
          <ac:chgData name="박윤지" userId="33e555ee-360e-4b2f-92dd-e525d647538d" providerId="ADAL" clId="{B4DB3184-F9B1-47AE-B0D1-89FF3E28E4B4}" dt="2022-04-29T06:28:07.062" v="6318" actId="167"/>
          <ac:grpSpMkLst>
            <pc:docMk/>
            <pc:sldMk cId="3168313770" sldId="499"/>
            <ac:grpSpMk id="37" creationId="{9D24779B-B8E7-4E22-B552-BF80365852AB}"/>
          </ac:grpSpMkLst>
        </pc:grpChg>
        <pc:grpChg chg="ord">
          <ac:chgData name="박윤지" userId="33e555ee-360e-4b2f-92dd-e525d647538d" providerId="ADAL" clId="{B4DB3184-F9B1-47AE-B0D1-89FF3E28E4B4}" dt="2022-04-29T06:28:07.062" v="6318" actId="167"/>
          <ac:grpSpMkLst>
            <pc:docMk/>
            <pc:sldMk cId="3168313770" sldId="499"/>
            <ac:grpSpMk id="47" creationId="{150255FC-F8E9-4330-9EBF-060416CEF2CE}"/>
          </ac:grpSpMkLst>
        </pc:grpChg>
        <pc:grpChg chg="ord">
          <ac:chgData name="박윤지" userId="33e555ee-360e-4b2f-92dd-e525d647538d" providerId="ADAL" clId="{B4DB3184-F9B1-47AE-B0D1-89FF3E28E4B4}" dt="2022-04-29T06:28:07.062" v="6318" actId="167"/>
          <ac:grpSpMkLst>
            <pc:docMk/>
            <pc:sldMk cId="3168313770" sldId="499"/>
            <ac:grpSpMk id="59" creationId="{E2DA5AE2-0C37-4254-B55E-B5E7DFE18F2B}"/>
          </ac:grpSpMkLst>
        </pc:grpChg>
        <pc:grpChg chg="ord">
          <ac:chgData name="박윤지" userId="33e555ee-360e-4b2f-92dd-e525d647538d" providerId="ADAL" clId="{B4DB3184-F9B1-47AE-B0D1-89FF3E28E4B4}" dt="2022-04-29T06:28:07.062" v="6318" actId="167"/>
          <ac:grpSpMkLst>
            <pc:docMk/>
            <pc:sldMk cId="3168313770" sldId="499"/>
            <ac:grpSpMk id="60" creationId="{A8953F3C-4698-4FB2-B44F-646BD198A92C}"/>
          </ac:grpSpMkLst>
        </pc:grpChg>
        <pc:grpChg chg="ord">
          <ac:chgData name="박윤지" userId="33e555ee-360e-4b2f-92dd-e525d647538d" providerId="ADAL" clId="{B4DB3184-F9B1-47AE-B0D1-89FF3E28E4B4}" dt="2022-04-29T06:28:07.062" v="6318" actId="167"/>
          <ac:grpSpMkLst>
            <pc:docMk/>
            <pc:sldMk cId="3168313770" sldId="499"/>
            <ac:grpSpMk id="61" creationId="{A82518AB-F1CC-453F-A27A-780825689134}"/>
          </ac:grpSpMkLst>
        </pc:grpChg>
        <pc:cxnChg chg="ord">
          <ac:chgData name="박윤지" userId="33e555ee-360e-4b2f-92dd-e525d647538d" providerId="ADAL" clId="{B4DB3184-F9B1-47AE-B0D1-89FF3E28E4B4}" dt="2022-04-29T06:27:40.106" v="6316" actId="167"/>
          <ac:cxnSpMkLst>
            <pc:docMk/>
            <pc:sldMk cId="3168313770" sldId="499"/>
            <ac:cxnSpMk id="95" creationId="{B624086A-95BA-4B04-BDF5-A2217E9DF1D7}"/>
          </ac:cxnSpMkLst>
        </pc:cxnChg>
      </pc:sldChg>
      <pc:sldChg chg="addSp modSp add ord">
        <pc:chgData name="박윤지" userId="33e555ee-360e-4b2f-92dd-e525d647538d" providerId="ADAL" clId="{B4DB3184-F9B1-47AE-B0D1-89FF3E28E4B4}" dt="2022-04-29T06:31:07.002" v="6340" actId="167"/>
        <pc:sldMkLst>
          <pc:docMk/>
          <pc:sldMk cId="2772926972" sldId="500"/>
        </pc:sldMkLst>
        <pc:spChg chg="mod ord">
          <ac:chgData name="박윤지" userId="33e555ee-360e-4b2f-92dd-e525d647538d" providerId="ADAL" clId="{B4DB3184-F9B1-47AE-B0D1-89FF3E28E4B4}" dt="2022-04-29T06:30:57.019" v="6339" actId="167"/>
          <ac:spMkLst>
            <pc:docMk/>
            <pc:sldMk cId="2772926972" sldId="500"/>
            <ac:spMk id="5" creationId="{ECE6AE9D-AEC3-4C34-9860-1AF34A3D62DC}"/>
          </ac:spMkLst>
        </pc:spChg>
        <pc:spChg chg="mod ord">
          <ac:chgData name="박윤지" userId="33e555ee-360e-4b2f-92dd-e525d647538d" providerId="ADAL" clId="{B4DB3184-F9B1-47AE-B0D1-89FF3E28E4B4}" dt="2022-04-29T06:30:57.019" v="6339" actId="167"/>
          <ac:spMkLst>
            <pc:docMk/>
            <pc:sldMk cId="2772926972" sldId="500"/>
            <ac:spMk id="8" creationId="{69823774-DD5F-4F95-9EAE-70033127060D}"/>
          </ac:spMkLst>
        </pc:spChg>
        <pc:spChg chg="mod ord">
          <ac:chgData name="박윤지" userId="33e555ee-360e-4b2f-92dd-e525d647538d" providerId="ADAL" clId="{B4DB3184-F9B1-47AE-B0D1-89FF3E28E4B4}" dt="2022-04-29T06:30:57.019" v="6339" actId="167"/>
          <ac:spMkLst>
            <pc:docMk/>
            <pc:sldMk cId="2772926972" sldId="500"/>
            <ac:spMk id="10" creationId="{72E8AADF-D75E-4E41-9D8E-F9D97A43282E}"/>
          </ac:spMkLst>
        </pc:spChg>
        <pc:spChg chg="mod ord">
          <ac:chgData name="박윤지" userId="33e555ee-360e-4b2f-92dd-e525d647538d" providerId="ADAL" clId="{B4DB3184-F9B1-47AE-B0D1-89FF3E28E4B4}" dt="2022-04-29T06:30:57.019" v="6339" actId="167"/>
          <ac:spMkLst>
            <pc:docMk/>
            <pc:sldMk cId="2772926972" sldId="500"/>
            <ac:spMk id="11" creationId="{D1048DF1-6418-42E5-B70D-DE322118B021}"/>
          </ac:spMkLst>
        </pc:spChg>
        <pc:spChg chg="mod ord">
          <ac:chgData name="박윤지" userId="33e555ee-360e-4b2f-92dd-e525d647538d" providerId="ADAL" clId="{B4DB3184-F9B1-47AE-B0D1-89FF3E28E4B4}" dt="2022-04-29T06:30:57.019" v="6339" actId="167"/>
          <ac:spMkLst>
            <pc:docMk/>
            <pc:sldMk cId="2772926972" sldId="500"/>
            <ac:spMk id="12" creationId="{E6395A14-AD6C-4C3E-A4C1-697936A5722E}"/>
          </ac:spMkLst>
        </pc:spChg>
        <pc:spChg chg="mod ord">
          <ac:chgData name="박윤지" userId="33e555ee-360e-4b2f-92dd-e525d647538d" providerId="ADAL" clId="{B4DB3184-F9B1-47AE-B0D1-89FF3E28E4B4}" dt="2022-04-29T06:30:57.019" v="6339" actId="167"/>
          <ac:spMkLst>
            <pc:docMk/>
            <pc:sldMk cId="2772926972" sldId="500"/>
            <ac:spMk id="13" creationId="{308147FB-C2ED-463A-BF4B-60C9171D5261}"/>
          </ac:spMkLst>
        </pc:spChg>
        <pc:spChg chg="mod ord">
          <ac:chgData name="박윤지" userId="33e555ee-360e-4b2f-92dd-e525d647538d" providerId="ADAL" clId="{B4DB3184-F9B1-47AE-B0D1-89FF3E28E4B4}" dt="2022-04-29T06:30:57.019" v="6339" actId="167"/>
          <ac:spMkLst>
            <pc:docMk/>
            <pc:sldMk cId="2772926972" sldId="500"/>
            <ac:spMk id="14" creationId="{00B7D9EA-FA5F-49D9-949D-55CA5E03CB86}"/>
          </ac:spMkLst>
        </pc:spChg>
        <pc:spChg chg="mod ord">
          <ac:chgData name="박윤지" userId="33e555ee-360e-4b2f-92dd-e525d647538d" providerId="ADAL" clId="{B4DB3184-F9B1-47AE-B0D1-89FF3E28E4B4}" dt="2022-04-29T06:30:57.019" v="6339" actId="167"/>
          <ac:spMkLst>
            <pc:docMk/>
            <pc:sldMk cId="2772926972" sldId="500"/>
            <ac:spMk id="16" creationId="{F904ADFB-0835-4F33-82EA-729FCDBEB7BC}"/>
          </ac:spMkLst>
        </pc:spChg>
        <pc:spChg chg="mod ord">
          <ac:chgData name="박윤지" userId="33e555ee-360e-4b2f-92dd-e525d647538d" providerId="ADAL" clId="{B4DB3184-F9B1-47AE-B0D1-89FF3E28E4B4}" dt="2022-04-29T06:30:57.019" v="6339" actId="167"/>
          <ac:spMkLst>
            <pc:docMk/>
            <pc:sldMk cId="2772926972" sldId="500"/>
            <ac:spMk id="19" creationId="{5CE55190-461C-4EA2-B847-25791A0A7409}"/>
          </ac:spMkLst>
        </pc:spChg>
        <pc:spChg chg="mod ord">
          <ac:chgData name="박윤지" userId="33e555ee-360e-4b2f-92dd-e525d647538d" providerId="ADAL" clId="{B4DB3184-F9B1-47AE-B0D1-89FF3E28E4B4}" dt="2022-04-29T06:30:57.019" v="6339" actId="167"/>
          <ac:spMkLst>
            <pc:docMk/>
            <pc:sldMk cId="2772926972" sldId="500"/>
            <ac:spMk id="32" creationId="{1767D249-9E4A-4F8B-9B3A-1DE03005C0AE}"/>
          </ac:spMkLst>
        </pc:spChg>
        <pc:spChg chg="mod ord">
          <ac:chgData name="박윤지" userId="33e555ee-360e-4b2f-92dd-e525d647538d" providerId="ADAL" clId="{B4DB3184-F9B1-47AE-B0D1-89FF3E28E4B4}" dt="2022-04-29T06:30:57.019" v="6339" actId="167"/>
          <ac:spMkLst>
            <pc:docMk/>
            <pc:sldMk cId="2772926972" sldId="500"/>
            <ac:spMk id="33" creationId="{4C524FE2-80B3-460E-9B5A-67D177D366A9}"/>
          </ac:spMkLst>
        </pc:spChg>
        <pc:spChg chg="mod ord">
          <ac:chgData name="박윤지" userId="33e555ee-360e-4b2f-92dd-e525d647538d" providerId="ADAL" clId="{B4DB3184-F9B1-47AE-B0D1-89FF3E28E4B4}" dt="2022-04-29T06:30:57.019" v="6339" actId="167"/>
          <ac:spMkLst>
            <pc:docMk/>
            <pc:sldMk cId="2772926972" sldId="500"/>
            <ac:spMk id="40" creationId="{7C4769DB-1543-4942-A10F-4944241CB60A}"/>
          </ac:spMkLst>
        </pc:spChg>
        <pc:spChg chg="mod ord">
          <ac:chgData name="박윤지" userId="33e555ee-360e-4b2f-92dd-e525d647538d" providerId="ADAL" clId="{B4DB3184-F9B1-47AE-B0D1-89FF3E28E4B4}" dt="2022-04-29T06:30:57.019" v="6339" actId="167"/>
          <ac:spMkLst>
            <pc:docMk/>
            <pc:sldMk cId="2772926972" sldId="500"/>
            <ac:spMk id="41" creationId="{DBEDD29A-BB32-4187-8BC3-DCBC6AF73A32}"/>
          </ac:spMkLst>
        </pc:spChg>
        <pc:spChg chg="mod ord">
          <ac:chgData name="박윤지" userId="33e555ee-360e-4b2f-92dd-e525d647538d" providerId="ADAL" clId="{B4DB3184-F9B1-47AE-B0D1-89FF3E28E4B4}" dt="2022-04-29T06:30:57.019" v="6339" actId="167"/>
          <ac:spMkLst>
            <pc:docMk/>
            <pc:sldMk cId="2772926972" sldId="500"/>
            <ac:spMk id="42" creationId="{B9611F72-81F2-48D7-8278-CD786563F513}"/>
          </ac:spMkLst>
        </pc:spChg>
        <pc:spChg chg="mod ord">
          <ac:chgData name="박윤지" userId="33e555ee-360e-4b2f-92dd-e525d647538d" providerId="ADAL" clId="{B4DB3184-F9B1-47AE-B0D1-89FF3E28E4B4}" dt="2022-04-29T06:30:57.019" v="6339" actId="167"/>
          <ac:spMkLst>
            <pc:docMk/>
            <pc:sldMk cId="2772926972" sldId="500"/>
            <ac:spMk id="43" creationId="{ADA7C488-7023-487E-AA45-BA41F74DE0A2}"/>
          </ac:spMkLst>
        </pc:spChg>
        <pc:spChg chg="mod ord">
          <ac:chgData name="박윤지" userId="33e555ee-360e-4b2f-92dd-e525d647538d" providerId="ADAL" clId="{B4DB3184-F9B1-47AE-B0D1-89FF3E28E4B4}" dt="2022-04-29T06:30:57.019" v="6339" actId="167"/>
          <ac:spMkLst>
            <pc:docMk/>
            <pc:sldMk cId="2772926972" sldId="500"/>
            <ac:spMk id="53" creationId="{297AB362-0774-4B67-9FEE-22F99DE3F70F}"/>
          </ac:spMkLst>
        </pc:spChg>
        <pc:spChg chg="mod ord">
          <ac:chgData name="박윤지" userId="33e555ee-360e-4b2f-92dd-e525d647538d" providerId="ADAL" clId="{B4DB3184-F9B1-47AE-B0D1-89FF3E28E4B4}" dt="2022-04-29T06:30:57.019" v="6339" actId="167"/>
          <ac:spMkLst>
            <pc:docMk/>
            <pc:sldMk cId="2772926972" sldId="500"/>
            <ac:spMk id="54" creationId="{2B574DD8-9733-4063-A2EE-578C5E011C79}"/>
          </ac:spMkLst>
        </pc:spChg>
        <pc:spChg chg="mod ord">
          <ac:chgData name="박윤지" userId="33e555ee-360e-4b2f-92dd-e525d647538d" providerId="ADAL" clId="{B4DB3184-F9B1-47AE-B0D1-89FF3E28E4B4}" dt="2022-04-29T06:30:57.019" v="6339" actId="167"/>
          <ac:spMkLst>
            <pc:docMk/>
            <pc:sldMk cId="2772926972" sldId="500"/>
            <ac:spMk id="57" creationId="{0BF89B58-141D-4FEB-9F33-CD71D370CE2F}"/>
          </ac:spMkLst>
        </pc:spChg>
        <pc:spChg chg="mod ord">
          <ac:chgData name="박윤지" userId="33e555ee-360e-4b2f-92dd-e525d647538d" providerId="ADAL" clId="{B4DB3184-F9B1-47AE-B0D1-89FF3E28E4B4}" dt="2022-04-29T06:30:57.019" v="6339" actId="167"/>
          <ac:spMkLst>
            <pc:docMk/>
            <pc:sldMk cId="2772926972" sldId="500"/>
            <ac:spMk id="62" creationId="{CC16BE2F-32F3-4C19-88C1-71447730CC96}"/>
          </ac:spMkLst>
        </pc:spChg>
        <pc:spChg chg="mod ord">
          <ac:chgData name="박윤지" userId="33e555ee-360e-4b2f-92dd-e525d647538d" providerId="ADAL" clId="{B4DB3184-F9B1-47AE-B0D1-89FF3E28E4B4}" dt="2022-04-29T06:30:57.019" v="6339" actId="167"/>
          <ac:spMkLst>
            <pc:docMk/>
            <pc:sldMk cId="2772926972" sldId="500"/>
            <ac:spMk id="63" creationId="{49CC7880-E499-4392-88E4-6FB25759C52D}"/>
          </ac:spMkLst>
        </pc:spChg>
        <pc:spChg chg="mod ord">
          <ac:chgData name="박윤지" userId="33e555ee-360e-4b2f-92dd-e525d647538d" providerId="ADAL" clId="{B4DB3184-F9B1-47AE-B0D1-89FF3E28E4B4}" dt="2022-04-29T06:30:57.019" v="6339" actId="167"/>
          <ac:spMkLst>
            <pc:docMk/>
            <pc:sldMk cId="2772926972" sldId="500"/>
            <ac:spMk id="70" creationId="{FF5D04D4-7E05-476D-BF0C-66774EC91802}"/>
          </ac:spMkLst>
        </pc:spChg>
        <pc:spChg chg="mod ord">
          <ac:chgData name="박윤지" userId="33e555ee-360e-4b2f-92dd-e525d647538d" providerId="ADAL" clId="{B4DB3184-F9B1-47AE-B0D1-89FF3E28E4B4}" dt="2022-04-29T06:30:57.019" v="6339" actId="167"/>
          <ac:spMkLst>
            <pc:docMk/>
            <pc:sldMk cId="2772926972" sldId="500"/>
            <ac:spMk id="71" creationId="{AE865095-209A-4DB9-9EC3-0EA8A82C069D}"/>
          </ac:spMkLst>
        </pc:spChg>
        <pc:spChg chg="mod ord">
          <ac:chgData name="박윤지" userId="33e555ee-360e-4b2f-92dd-e525d647538d" providerId="ADAL" clId="{B4DB3184-F9B1-47AE-B0D1-89FF3E28E4B4}" dt="2022-04-29T06:30:57.019" v="6339" actId="167"/>
          <ac:spMkLst>
            <pc:docMk/>
            <pc:sldMk cId="2772926972" sldId="500"/>
            <ac:spMk id="72" creationId="{96B7C8DA-B20C-42EC-B26F-C25E554CBA8A}"/>
          </ac:spMkLst>
        </pc:spChg>
        <pc:spChg chg="mod ord">
          <ac:chgData name="박윤지" userId="33e555ee-360e-4b2f-92dd-e525d647538d" providerId="ADAL" clId="{B4DB3184-F9B1-47AE-B0D1-89FF3E28E4B4}" dt="2022-04-29T06:30:57.019" v="6339" actId="167"/>
          <ac:spMkLst>
            <pc:docMk/>
            <pc:sldMk cId="2772926972" sldId="500"/>
            <ac:spMk id="73" creationId="{B596117A-DB4C-41D3-A734-F8EB0F4BED91}"/>
          </ac:spMkLst>
        </pc:spChg>
        <pc:spChg chg="mod ord">
          <ac:chgData name="박윤지" userId="33e555ee-360e-4b2f-92dd-e525d647538d" providerId="ADAL" clId="{B4DB3184-F9B1-47AE-B0D1-89FF3E28E4B4}" dt="2022-04-29T06:30:57.019" v="6339" actId="167"/>
          <ac:spMkLst>
            <pc:docMk/>
            <pc:sldMk cId="2772926972" sldId="500"/>
            <ac:spMk id="74" creationId="{4A3A06EF-DB8C-4E41-B1CF-6C7EF10637E3}"/>
          </ac:spMkLst>
        </pc:spChg>
        <pc:spChg chg="mod ord">
          <ac:chgData name="박윤지" userId="33e555ee-360e-4b2f-92dd-e525d647538d" providerId="ADAL" clId="{B4DB3184-F9B1-47AE-B0D1-89FF3E28E4B4}" dt="2022-04-29T06:30:57.019" v="6339" actId="167"/>
          <ac:spMkLst>
            <pc:docMk/>
            <pc:sldMk cId="2772926972" sldId="500"/>
            <ac:spMk id="76" creationId="{3A6ABE53-E37D-41EB-9B9D-20459FCA0DE6}"/>
          </ac:spMkLst>
        </pc:spChg>
        <pc:spChg chg="mod ord">
          <ac:chgData name="박윤지" userId="33e555ee-360e-4b2f-92dd-e525d647538d" providerId="ADAL" clId="{B4DB3184-F9B1-47AE-B0D1-89FF3E28E4B4}" dt="2022-04-29T06:30:57.019" v="6339" actId="167"/>
          <ac:spMkLst>
            <pc:docMk/>
            <pc:sldMk cId="2772926972" sldId="500"/>
            <ac:spMk id="77" creationId="{00395E6C-EFF8-4FA3-BA7B-B1000809A98D}"/>
          </ac:spMkLst>
        </pc:spChg>
        <pc:spChg chg="mod ord">
          <ac:chgData name="박윤지" userId="33e555ee-360e-4b2f-92dd-e525d647538d" providerId="ADAL" clId="{B4DB3184-F9B1-47AE-B0D1-89FF3E28E4B4}" dt="2022-04-29T06:30:57.019" v="6339" actId="167"/>
          <ac:spMkLst>
            <pc:docMk/>
            <pc:sldMk cId="2772926972" sldId="500"/>
            <ac:spMk id="78" creationId="{EADD62E0-E683-4AD5-B3AE-6211F713EA53}"/>
          </ac:spMkLst>
        </pc:spChg>
        <pc:spChg chg="ord">
          <ac:chgData name="박윤지" userId="33e555ee-360e-4b2f-92dd-e525d647538d" providerId="ADAL" clId="{B4DB3184-F9B1-47AE-B0D1-89FF3E28E4B4}" dt="2022-04-29T06:31:07.002" v="6340" actId="167"/>
          <ac:spMkLst>
            <pc:docMk/>
            <pc:sldMk cId="2772926972" sldId="500"/>
            <ac:spMk id="79" creationId="{E0F37FF2-A41A-4CDE-A935-58FC2A371DFF}"/>
          </ac:spMkLst>
        </pc:spChg>
        <pc:spChg chg="ord">
          <ac:chgData name="박윤지" userId="33e555ee-360e-4b2f-92dd-e525d647538d" providerId="ADAL" clId="{B4DB3184-F9B1-47AE-B0D1-89FF3E28E4B4}" dt="2022-04-29T06:31:07.002" v="6340" actId="167"/>
          <ac:spMkLst>
            <pc:docMk/>
            <pc:sldMk cId="2772926972" sldId="500"/>
            <ac:spMk id="80" creationId="{C92036A3-FA64-4D07-8AB8-BDA96A510A10}"/>
          </ac:spMkLst>
        </pc:spChg>
        <pc:spChg chg="mod ord">
          <ac:chgData name="박윤지" userId="33e555ee-360e-4b2f-92dd-e525d647538d" providerId="ADAL" clId="{B4DB3184-F9B1-47AE-B0D1-89FF3E28E4B4}" dt="2022-04-29T06:30:57.019" v="6339" actId="167"/>
          <ac:spMkLst>
            <pc:docMk/>
            <pc:sldMk cId="2772926972" sldId="500"/>
            <ac:spMk id="81" creationId="{EA672D25-0411-43ED-8A7A-FE6BA326BD06}"/>
          </ac:spMkLst>
        </pc:spChg>
        <pc:spChg chg="add ord">
          <ac:chgData name="박윤지" userId="33e555ee-360e-4b2f-92dd-e525d647538d" providerId="ADAL" clId="{B4DB3184-F9B1-47AE-B0D1-89FF3E28E4B4}" dt="2022-04-29T06:30:01.695" v="6331" actId="167"/>
          <ac:spMkLst>
            <pc:docMk/>
            <pc:sldMk cId="2772926972" sldId="500"/>
            <ac:spMk id="82" creationId="{E093FB7B-0BA7-4CED-9187-EC14E7D7BB31}"/>
          </ac:spMkLst>
        </pc:spChg>
        <pc:spChg chg="ord">
          <ac:chgData name="박윤지" userId="33e555ee-360e-4b2f-92dd-e525d647538d" providerId="ADAL" clId="{B4DB3184-F9B1-47AE-B0D1-89FF3E28E4B4}" dt="2022-04-29T06:30:18.860" v="6332" actId="167"/>
          <ac:spMkLst>
            <pc:docMk/>
            <pc:sldMk cId="2772926972" sldId="500"/>
            <ac:spMk id="96" creationId="{56B39D17-DCA4-49BD-B257-83302E0A7956}"/>
          </ac:spMkLst>
        </pc:spChg>
        <pc:spChg chg="ord">
          <ac:chgData name="박윤지" userId="33e555ee-360e-4b2f-92dd-e525d647538d" providerId="ADAL" clId="{B4DB3184-F9B1-47AE-B0D1-89FF3E28E4B4}" dt="2022-04-29T06:30:18.860" v="6332" actId="167"/>
          <ac:spMkLst>
            <pc:docMk/>
            <pc:sldMk cId="2772926972" sldId="500"/>
            <ac:spMk id="97" creationId="{4D965B57-7B2E-4708-81A0-A9E130A9C397}"/>
          </ac:spMkLst>
        </pc:spChg>
        <pc:grpChg chg="mod ord">
          <ac:chgData name="박윤지" userId="33e555ee-360e-4b2f-92dd-e525d647538d" providerId="ADAL" clId="{B4DB3184-F9B1-47AE-B0D1-89FF3E28E4B4}" dt="2022-04-29T06:30:57.019" v="6339" actId="167"/>
          <ac:grpSpMkLst>
            <pc:docMk/>
            <pc:sldMk cId="2772926972" sldId="500"/>
            <ac:grpSpMk id="15" creationId="{928EBAEE-9B4E-408A-934D-FDF6D8A7ABDC}"/>
          </ac:grpSpMkLst>
        </pc:grpChg>
        <pc:grpChg chg="mod ord">
          <ac:chgData name="박윤지" userId="33e555ee-360e-4b2f-92dd-e525d647538d" providerId="ADAL" clId="{B4DB3184-F9B1-47AE-B0D1-89FF3E28E4B4}" dt="2022-04-29T06:30:57.019" v="6339" actId="167"/>
          <ac:grpSpMkLst>
            <pc:docMk/>
            <pc:sldMk cId="2772926972" sldId="500"/>
            <ac:grpSpMk id="34" creationId="{88E4EA93-9EF2-4E8F-B414-C596CA296686}"/>
          </ac:grpSpMkLst>
        </pc:grpChg>
        <pc:grpChg chg="mod ord">
          <ac:chgData name="박윤지" userId="33e555ee-360e-4b2f-92dd-e525d647538d" providerId="ADAL" clId="{B4DB3184-F9B1-47AE-B0D1-89FF3E28E4B4}" dt="2022-04-29T06:30:57.019" v="6339" actId="167"/>
          <ac:grpSpMkLst>
            <pc:docMk/>
            <pc:sldMk cId="2772926972" sldId="500"/>
            <ac:grpSpMk id="37" creationId="{9D24779B-B8E7-4E22-B552-BF80365852AB}"/>
          </ac:grpSpMkLst>
        </pc:grpChg>
        <pc:grpChg chg="mod ord">
          <ac:chgData name="박윤지" userId="33e555ee-360e-4b2f-92dd-e525d647538d" providerId="ADAL" clId="{B4DB3184-F9B1-47AE-B0D1-89FF3E28E4B4}" dt="2022-04-29T06:30:57.019" v="6339" actId="167"/>
          <ac:grpSpMkLst>
            <pc:docMk/>
            <pc:sldMk cId="2772926972" sldId="500"/>
            <ac:grpSpMk id="59" creationId="{E2DA5AE2-0C37-4254-B55E-B5E7DFE18F2B}"/>
          </ac:grpSpMkLst>
        </pc:grpChg>
        <pc:grpChg chg="mod ord">
          <ac:chgData name="박윤지" userId="33e555ee-360e-4b2f-92dd-e525d647538d" providerId="ADAL" clId="{B4DB3184-F9B1-47AE-B0D1-89FF3E28E4B4}" dt="2022-04-29T06:30:57.019" v="6339" actId="167"/>
          <ac:grpSpMkLst>
            <pc:docMk/>
            <pc:sldMk cId="2772926972" sldId="500"/>
            <ac:grpSpMk id="60" creationId="{A8953F3C-4698-4FB2-B44F-646BD198A92C}"/>
          </ac:grpSpMkLst>
        </pc:grpChg>
        <pc:grpChg chg="mod ord">
          <ac:chgData name="박윤지" userId="33e555ee-360e-4b2f-92dd-e525d647538d" providerId="ADAL" clId="{B4DB3184-F9B1-47AE-B0D1-89FF3E28E4B4}" dt="2022-04-29T06:30:57.019" v="6339" actId="167"/>
          <ac:grpSpMkLst>
            <pc:docMk/>
            <pc:sldMk cId="2772926972" sldId="500"/>
            <ac:grpSpMk id="61" creationId="{A82518AB-F1CC-453F-A27A-780825689134}"/>
          </ac:grpSpMkLst>
        </pc:grpChg>
        <pc:cxnChg chg="ord">
          <ac:chgData name="박윤지" userId="33e555ee-360e-4b2f-92dd-e525d647538d" providerId="ADAL" clId="{B4DB3184-F9B1-47AE-B0D1-89FF3E28E4B4}" dt="2022-04-29T06:30:18.860" v="6332" actId="167"/>
          <ac:cxnSpMkLst>
            <pc:docMk/>
            <pc:sldMk cId="2772926972" sldId="500"/>
            <ac:cxnSpMk id="95" creationId="{B624086A-95BA-4B04-BDF5-A2217E9DF1D7}"/>
          </ac:cxnSpMkLst>
        </pc:cxnChg>
      </pc:sldChg>
      <pc:sldChg chg="addSp modSp add ord">
        <pc:chgData name="박윤지" userId="33e555ee-360e-4b2f-92dd-e525d647538d" providerId="ADAL" clId="{B4DB3184-F9B1-47AE-B0D1-89FF3E28E4B4}" dt="2022-04-29T06:29:51.020" v="6329" actId="167"/>
        <pc:sldMkLst>
          <pc:docMk/>
          <pc:sldMk cId="998947070" sldId="501"/>
        </pc:sldMkLst>
        <pc:spChg chg="ord">
          <ac:chgData name="박윤지" userId="33e555ee-360e-4b2f-92dd-e525d647538d" providerId="ADAL" clId="{B4DB3184-F9B1-47AE-B0D1-89FF3E28E4B4}" dt="2022-04-29T06:29:13.509" v="6327" actId="167"/>
          <ac:spMkLst>
            <pc:docMk/>
            <pc:sldMk cId="998947070" sldId="501"/>
            <ac:spMk id="5" creationId="{ECE6AE9D-AEC3-4C34-9860-1AF34A3D62DC}"/>
          </ac:spMkLst>
        </pc:spChg>
        <pc:spChg chg="ord">
          <ac:chgData name="박윤지" userId="33e555ee-360e-4b2f-92dd-e525d647538d" providerId="ADAL" clId="{B4DB3184-F9B1-47AE-B0D1-89FF3E28E4B4}" dt="2022-04-29T06:29:13.509" v="6327" actId="167"/>
          <ac:spMkLst>
            <pc:docMk/>
            <pc:sldMk cId="998947070" sldId="501"/>
            <ac:spMk id="8" creationId="{69823774-DD5F-4F95-9EAE-70033127060D}"/>
          </ac:spMkLst>
        </pc:spChg>
        <pc:spChg chg="ord">
          <ac:chgData name="박윤지" userId="33e555ee-360e-4b2f-92dd-e525d647538d" providerId="ADAL" clId="{B4DB3184-F9B1-47AE-B0D1-89FF3E28E4B4}" dt="2022-04-29T06:29:13.509" v="6327" actId="167"/>
          <ac:spMkLst>
            <pc:docMk/>
            <pc:sldMk cId="998947070" sldId="501"/>
            <ac:spMk id="10" creationId="{72E8AADF-D75E-4E41-9D8E-F9D97A43282E}"/>
          </ac:spMkLst>
        </pc:spChg>
        <pc:spChg chg="ord">
          <ac:chgData name="박윤지" userId="33e555ee-360e-4b2f-92dd-e525d647538d" providerId="ADAL" clId="{B4DB3184-F9B1-47AE-B0D1-89FF3E28E4B4}" dt="2022-04-29T06:29:13.509" v="6327" actId="167"/>
          <ac:spMkLst>
            <pc:docMk/>
            <pc:sldMk cId="998947070" sldId="501"/>
            <ac:spMk id="11" creationId="{D1048DF1-6418-42E5-B70D-DE322118B021}"/>
          </ac:spMkLst>
        </pc:spChg>
        <pc:spChg chg="ord">
          <ac:chgData name="박윤지" userId="33e555ee-360e-4b2f-92dd-e525d647538d" providerId="ADAL" clId="{B4DB3184-F9B1-47AE-B0D1-89FF3E28E4B4}" dt="2022-04-29T06:29:13.509" v="6327" actId="167"/>
          <ac:spMkLst>
            <pc:docMk/>
            <pc:sldMk cId="998947070" sldId="501"/>
            <ac:spMk id="12" creationId="{E6395A14-AD6C-4C3E-A4C1-697936A5722E}"/>
          </ac:spMkLst>
        </pc:spChg>
        <pc:spChg chg="ord">
          <ac:chgData name="박윤지" userId="33e555ee-360e-4b2f-92dd-e525d647538d" providerId="ADAL" clId="{B4DB3184-F9B1-47AE-B0D1-89FF3E28E4B4}" dt="2022-04-29T06:29:13.509" v="6327" actId="167"/>
          <ac:spMkLst>
            <pc:docMk/>
            <pc:sldMk cId="998947070" sldId="501"/>
            <ac:spMk id="13" creationId="{308147FB-C2ED-463A-BF4B-60C9171D5261}"/>
          </ac:spMkLst>
        </pc:spChg>
        <pc:spChg chg="ord">
          <ac:chgData name="박윤지" userId="33e555ee-360e-4b2f-92dd-e525d647538d" providerId="ADAL" clId="{B4DB3184-F9B1-47AE-B0D1-89FF3E28E4B4}" dt="2022-04-29T06:29:13.509" v="6327" actId="167"/>
          <ac:spMkLst>
            <pc:docMk/>
            <pc:sldMk cId="998947070" sldId="501"/>
            <ac:spMk id="14" creationId="{00B7D9EA-FA5F-49D9-949D-55CA5E03CB86}"/>
          </ac:spMkLst>
        </pc:spChg>
        <pc:spChg chg="ord">
          <ac:chgData name="박윤지" userId="33e555ee-360e-4b2f-92dd-e525d647538d" providerId="ADAL" clId="{B4DB3184-F9B1-47AE-B0D1-89FF3E28E4B4}" dt="2022-04-29T06:29:13.509" v="6327" actId="167"/>
          <ac:spMkLst>
            <pc:docMk/>
            <pc:sldMk cId="998947070" sldId="501"/>
            <ac:spMk id="16" creationId="{F904ADFB-0835-4F33-82EA-729FCDBEB7BC}"/>
          </ac:spMkLst>
        </pc:spChg>
        <pc:spChg chg="ord">
          <ac:chgData name="박윤지" userId="33e555ee-360e-4b2f-92dd-e525d647538d" providerId="ADAL" clId="{B4DB3184-F9B1-47AE-B0D1-89FF3E28E4B4}" dt="2022-04-29T06:29:13.509" v="6327" actId="167"/>
          <ac:spMkLst>
            <pc:docMk/>
            <pc:sldMk cId="998947070" sldId="501"/>
            <ac:spMk id="19" creationId="{5CE55190-461C-4EA2-B847-25791A0A7409}"/>
          </ac:spMkLst>
        </pc:spChg>
        <pc:spChg chg="ord">
          <ac:chgData name="박윤지" userId="33e555ee-360e-4b2f-92dd-e525d647538d" providerId="ADAL" clId="{B4DB3184-F9B1-47AE-B0D1-89FF3E28E4B4}" dt="2022-04-29T06:29:51.020" v="6329" actId="167"/>
          <ac:spMkLst>
            <pc:docMk/>
            <pc:sldMk cId="998947070" sldId="501"/>
            <ac:spMk id="20" creationId="{62EB8824-1FAE-49A0-BD53-DDCE58D0D627}"/>
          </ac:spMkLst>
        </pc:spChg>
        <pc:spChg chg="ord">
          <ac:chgData name="박윤지" userId="33e555ee-360e-4b2f-92dd-e525d647538d" providerId="ADAL" clId="{B4DB3184-F9B1-47AE-B0D1-89FF3E28E4B4}" dt="2022-04-29T06:29:51.020" v="6329" actId="167"/>
          <ac:spMkLst>
            <pc:docMk/>
            <pc:sldMk cId="998947070" sldId="501"/>
            <ac:spMk id="21" creationId="{584851E8-F21A-42E3-8406-8C3B97F0ECFD}"/>
          </ac:spMkLst>
        </pc:spChg>
        <pc:spChg chg="ord">
          <ac:chgData name="박윤지" userId="33e555ee-360e-4b2f-92dd-e525d647538d" providerId="ADAL" clId="{B4DB3184-F9B1-47AE-B0D1-89FF3E28E4B4}" dt="2022-04-29T06:29:51.020" v="6329" actId="167"/>
          <ac:spMkLst>
            <pc:docMk/>
            <pc:sldMk cId="998947070" sldId="501"/>
            <ac:spMk id="22" creationId="{32844083-65DD-4E0A-A983-1DDE812EC984}"/>
          </ac:spMkLst>
        </pc:spChg>
        <pc:spChg chg="ord">
          <ac:chgData name="박윤지" userId="33e555ee-360e-4b2f-92dd-e525d647538d" providerId="ADAL" clId="{B4DB3184-F9B1-47AE-B0D1-89FF3E28E4B4}" dt="2022-04-29T06:29:51.020" v="6329" actId="167"/>
          <ac:spMkLst>
            <pc:docMk/>
            <pc:sldMk cId="998947070" sldId="501"/>
            <ac:spMk id="41" creationId="{DBEDD29A-BB32-4187-8BC3-DCBC6AF73A32}"/>
          </ac:spMkLst>
        </pc:spChg>
        <pc:spChg chg="ord">
          <ac:chgData name="박윤지" userId="33e555ee-360e-4b2f-92dd-e525d647538d" providerId="ADAL" clId="{B4DB3184-F9B1-47AE-B0D1-89FF3E28E4B4}" dt="2022-04-29T06:29:13.509" v="6327" actId="167"/>
          <ac:spMkLst>
            <pc:docMk/>
            <pc:sldMk cId="998947070" sldId="501"/>
            <ac:spMk id="42" creationId="{B9611F72-81F2-48D7-8278-CD786563F513}"/>
          </ac:spMkLst>
        </pc:spChg>
        <pc:spChg chg="ord">
          <ac:chgData name="박윤지" userId="33e555ee-360e-4b2f-92dd-e525d647538d" providerId="ADAL" clId="{B4DB3184-F9B1-47AE-B0D1-89FF3E28E4B4}" dt="2022-04-29T06:29:51.020" v="6329" actId="167"/>
          <ac:spMkLst>
            <pc:docMk/>
            <pc:sldMk cId="998947070" sldId="501"/>
            <ac:spMk id="45" creationId="{B3EC3ADA-8984-4866-958B-0F5E44AD7A93}"/>
          </ac:spMkLst>
        </pc:spChg>
        <pc:spChg chg="ord">
          <ac:chgData name="박윤지" userId="33e555ee-360e-4b2f-92dd-e525d647538d" providerId="ADAL" clId="{B4DB3184-F9B1-47AE-B0D1-89FF3E28E4B4}" dt="2022-04-29T06:29:51.020" v="6329" actId="167"/>
          <ac:spMkLst>
            <pc:docMk/>
            <pc:sldMk cId="998947070" sldId="501"/>
            <ac:spMk id="50" creationId="{F1FC1829-8F42-43E3-B5C1-D888108865C4}"/>
          </ac:spMkLst>
        </pc:spChg>
        <pc:spChg chg="ord">
          <ac:chgData name="박윤지" userId="33e555ee-360e-4b2f-92dd-e525d647538d" providerId="ADAL" clId="{B4DB3184-F9B1-47AE-B0D1-89FF3E28E4B4}" dt="2022-04-29T06:29:51.020" v="6329" actId="167"/>
          <ac:spMkLst>
            <pc:docMk/>
            <pc:sldMk cId="998947070" sldId="501"/>
            <ac:spMk id="51" creationId="{272A6881-5470-42AF-9D3D-A9E92ED135EF}"/>
          </ac:spMkLst>
        </pc:spChg>
        <pc:spChg chg="ord">
          <ac:chgData name="박윤지" userId="33e555ee-360e-4b2f-92dd-e525d647538d" providerId="ADAL" clId="{B4DB3184-F9B1-47AE-B0D1-89FF3E28E4B4}" dt="2022-04-29T06:29:13.509" v="6327" actId="167"/>
          <ac:spMkLst>
            <pc:docMk/>
            <pc:sldMk cId="998947070" sldId="501"/>
            <ac:spMk id="53" creationId="{297AB362-0774-4B67-9FEE-22F99DE3F70F}"/>
          </ac:spMkLst>
        </pc:spChg>
        <pc:spChg chg="ord">
          <ac:chgData name="박윤지" userId="33e555ee-360e-4b2f-92dd-e525d647538d" providerId="ADAL" clId="{B4DB3184-F9B1-47AE-B0D1-89FF3E28E4B4}" dt="2022-04-29T06:29:13.509" v="6327" actId="167"/>
          <ac:spMkLst>
            <pc:docMk/>
            <pc:sldMk cId="998947070" sldId="501"/>
            <ac:spMk id="54" creationId="{2B574DD8-9733-4063-A2EE-578C5E011C79}"/>
          </ac:spMkLst>
        </pc:spChg>
        <pc:spChg chg="ord">
          <ac:chgData name="박윤지" userId="33e555ee-360e-4b2f-92dd-e525d647538d" providerId="ADAL" clId="{B4DB3184-F9B1-47AE-B0D1-89FF3E28E4B4}" dt="2022-04-29T06:29:38.297" v="6328" actId="167"/>
          <ac:spMkLst>
            <pc:docMk/>
            <pc:sldMk cId="998947070" sldId="501"/>
            <ac:spMk id="72" creationId="{96B7C8DA-B20C-42EC-B26F-C25E554CBA8A}"/>
          </ac:spMkLst>
        </pc:spChg>
        <pc:spChg chg="ord">
          <ac:chgData name="박윤지" userId="33e555ee-360e-4b2f-92dd-e525d647538d" providerId="ADAL" clId="{B4DB3184-F9B1-47AE-B0D1-89FF3E28E4B4}" dt="2022-04-29T06:29:38.297" v="6328" actId="167"/>
          <ac:spMkLst>
            <pc:docMk/>
            <pc:sldMk cId="998947070" sldId="501"/>
            <ac:spMk id="73" creationId="{B596117A-DB4C-41D3-A734-F8EB0F4BED91}"/>
          </ac:spMkLst>
        </pc:spChg>
        <pc:spChg chg="ord">
          <ac:chgData name="박윤지" userId="33e555ee-360e-4b2f-92dd-e525d647538d" providerId="ADAL" clId="{B4DB3184-F9B1-47AE-B0D1-89FF3E28E4B4}" dt="2022-04-29T06:29:51.020" v="6329" actId="167"/>
          <ac:spMkLst>
            <pc:docMk/>
            <pc:sldMk cId="998947070" sldId="501"/>
            <ac:spMk id="75" creationId="{CF9D37E9-85B8-4006-A00D-530173726251}"/>
          </ac:spMkLst>
        </pc:spChg>
        <pc:spChg chg="ord">
          <ac:chgData name="박윤지" userId="33e555ee-360e-4b2f-92dd-e525d647538d" providerId="ADAL" clId="{B4DB3184-F9B1-47AE-B0D1-89FF3E28E4B4}" dt="2022-04-29T06:29:38.297" v="6328" actId="167"/>
          <ac:spMkLst>
            <pc:docMk/>
            <pc:sldMk cId="998947070" sldId="501"/>
            <ac:spMk id="77" creationId="{00395E6C-EFF8-4FA3-BA7B-B1000809A98D}"/>
          </ac:spMkLst>
        </pc:spChg>
        <pc:spChg chg="ord">
          <ac:chgData name="박윤지" userId="33e555ee-360e-4b2f-92dd-e525d647538d" providerId="ADAL" clId="{B4DB3184-F9B1-47AE-B0D1-89FF3E28E4B4}" dt="2022-04-29T06:29:38.297" v="6328" actId="167"/>
          <ac:spMkLst>
            <pc:docMk/>
            <pc:sldMk cId="998947070" sldId="501"/>
            <ac:spMk id="78" creationId="{EADD62E0-E683-4AD5-B3AE-6211F713EA53}"/>
          </ac:spMkLst>
        </pc:spChg>
        <pc:spChg chg="ord">
          <ac:chgData name="박윤지" userId="33e555ee-360e-4b2f-92dd-e525d647538d" providerId="ADAL" clId="{B4DB3184-F9B1-47AE-B0D1-89FF3E28E4B4}" dt="2022-04-29T06:29:38.297" v="6328" actId="167"/>
          <ac:spMkLst>
            <pc:docMk/>
            <pc:sldMk cId="998947070" sldId="501"/>
            <ac:spMk id="79" creationId="{E0F37FF2-A41A-4CDE-A935-58FC2A371DFF}"/>
          </ac:spMkLst>
        </pc:spChg>
        <pc:spChg chg="ord">
          <ac:chgData name="박윤지" userId="33e555ee-360e-4b2f-92dd-e525d647538d" providerId="ADAL" clId="{B4DB3184-F9B1-47AE-B0D1-89FF3E28E4B4}" dt="2022-04-29T06:29:38.297" v="6328" actId="167"/>
          <ac:spMkLst>
            <pc:docMk/>
            <pc:sldMk cId="998947070" sldId="501"/>
            <ac:spMk id="80" creationId="{C92036A3-FA64-4D07-8AB8-BDA96A510A10}"/>
          </ac:spMkLst>
        </pc:spChg>
        <pc:spChg chg="ord">
          <ac:chgData name="박윤지" userId="33e555ee-360e-4b2f-92dd-e525d647538d" providerId="ADAL" clId="{B4DB3184-F9B1-47AE-B0D1-89FF3E28E4B4}" dt="2022-04-29T06:29:03.820" v="6326" actId="167"/>
          <ac:spMkLst>
            <pc:docMk/>
            <pc:sldMk cId="998947070" sldId="501"/>
            <ac:spMk id="81" creationId="{EA672D25-0411-43ED-8A7A-FE6BA326BD06}"/>
          </ac:spMkLst>
        </pc:spChg>
        <pc:spChg chg="add ord">
          <ac:chgData name="박윤지" userId="33e555ee-360e-4b2f-92dd-e525d647538d" providerId="ADAL" clId="{B4DB3184-F9B1-47AE-B0D1-89FF3E28E4B4}" dt="2022-04-29T06:28:41.224" v="6324" actId="167"/>
          <ac:spMkLst>
            <pc:docMk/>
            <pc:sldMk cId="998947070" sldId="501"/>
            <ac:spMk id="82" creationId="{AC22C821-22A7-416D-A321-432035266BD0}"/>
          </ac:spMkLst>
        </pc:spChg>
        <pc:spChg chg="ord">
          <ac:chgData name="박윤지" userId="33e555ee-360e-4b2f-92dd-e525d647538d" providerId="ADAL" clId="{B4DB3184-F9B1-47AE-B0D1-89FF3E28E4B4}" dt="2022-04-29T06:29:51.020" v="6329" actId="167"/>
          <ac:spMkLst>
            <pc:docMk/>
            <pc:sldMk cId="998947070" sldId="501"/>
            <ac:spMk id="96" creationId="{56B39D17-DCA4-49BD-B257-83302E0A7956}"/>
          </ac:spMkLst>
        </pc:spChg>
        <pc:spChg chg="ord">
          <ac:chgData name="박윤지" userId="33e555ee-360e-4b2f-92dd-e525d647538d" providerId="ADAL" clId="{B4DB3184-F9B1-47AE-B0D1-89FF3E28E4B4}" dt="2022-04-29T06:29:13.509" v="6327" actId="167"/>
          <ac:spMkLst>
            <pc:docMk/>
            <pc:sldMk cId="998947070" sldId="501"/>
            <ac:spMk id="97" creationId="{4D965B57-7B2E-4708-81A0-A9E130A9C397}"/>
          </ac:spMkLst>
        </pc:spChg>
        <pc:grpChg chg="ord">
          <ac:chgData name="박윤지" userId="33e555ee-360e-4b2f-92dd-e525d647538d" providerId="ADAL" clId="{B4DB3184-F9B1-47AE-B0D1-89FF3E28E4B4}" dt="2022-04-29T06:29:13.509" v="6327" actId="167"/>
          <ac:grpSpMkLst>
            <pc:docMk/>
            <pc:sldMk cId="998947070" sldId="501"/>
            <ac:grpSpMk id="15" creationId="{928EBAEE-9B4E-408A-934D-FDF6D8A7ABDC}"/>
          </ac:grpSpMkLst>
        </pc:grpChg>
        <pc:grpChg chg="ord">
          <ac:chgData name="박윤지" userId="33e555ee-360e-4b2f-92dd-e525d647538d" providerId="ADAL" clId="{B4DB3184-F9B1-47AE-B0D1-89FF3E28E4B4}" dt="2022-04-29T06:29:51.020" v="6329" actId="167"/>
          <ac:grpSpMkLst>
            <pc:docMk/>
            <pc:sldMk cId="998947070" sldId="501"/>
            <ac:grpSpMk id="23" creationId="{444A19CE-91D6-4012-8CBB-6DA94839329C}"/>
          </ac:grpSpMkLst>
        </pc:grpChg>
        <pc:grpChg chg="ord">
          <ac:chgData name="박윤지" userId="33e555ee-360e-4b2f-92dd-e525d647538d" providerId="ADAL" clId="{B4DB3184-F9B1-47AE-B0D1-89FF3E28E4B4}" dt="2022-04-29T06:29:51.020" v="6329" actId="167"/>
          <ac:grpSpMkLst>
            <pc:docMk/>
            <pc:sldMk cId="998947070" sldId="501"/>
            <ac:grpSpMk id="26" creationId="{08B8201F-46B8-4282-A46A-EEDE7800B801}"/>
          </ac:grpSpMkLst>
        </pc:grpChg>
        <pc:grpChg chg="ord">
          <ac:chgData name="박윤지" userId="33e555ee-360e-4b2f-92dd-e525d647538d" providerId="ADAL" clId="{B4DB3184-F9B1-47AE-B0D1-89FF3E28E4B4}" dt="2022-04-29T06:29:51.020" v="6329" actId="167"/>
          <ac:grpSpMkLst>
            <pc:docMk/>
            <pc:sldMk cId="998947070" sldId="501"/>
            <ac:grpSpMk id="29" creationId="{2EFBBEF9-4C08-4E6D-AF04-CE58ECD081C0}"/>
          </ac:grpSpMkLst>
        </pc:grpChg>
        <pc:grpChg chg="ord">
          <ac:chgData name="박윤지" userId="33e555ee-360e-4b2f-92dd-e525d647538d" providerId="ADAL" clId="{B4DB3184-F9B1-47AE-B0D1-89FF3E28E4B4}" dt="2022-04-29T06:29:51.020" v="6329" actId="167"/>
          <ac:grpSpMkLst>
            <pc:docMk/>
            <pc:sldMk cId="998947070" sldId="501"/>
            <ac:grpSpMk id="47" creationId="{150255FC-F8E9-4330-9EBF-060416CEF2CE}"/>
          </ac:grpSpMkLst>
        </pc:grpChg>
        <pc:cxnChg chg="ord">
          <ac:chgData name="박윤지" userId="33e555ee-360e-4b2f-92dd-e525d647538d" providerId="ADAL" clId="{B4DB3184-F9B1-47AE-B0D1-89FF3E28E4B4}" dt="2022-04-29T06:28:48.163" v="6325" actId="167"/>
          <ac:cxnSpMkLst>
            <pc:docMk/>
            <pc:sldMk cId="998947070" sldId="501"/>
            <ac:cxnSpMk id="95" creationId="{B624086A-95BA-4B04-BDF5-A2217E9DF1D7}"/>
          </ac:cxnSpMkLst>
        </pc:cxnChg>
      </pc:sldChg>
      <pc:sldMasterChg chg="delSldLayout">
        <pc:chgData name="박윤지" userId="33e555ee-360e-4b2f-92dd-e525d647538d" providerId="ADAL" clId="{B4DB3184-F9B1-47AE-B0D1-89FF3E28E4B4}" dt="2022-04-26T04:50:11.887" v="2162" actId="2696"/>
        <pc:sldMasterMkLst>
          <pc:docMk/>
          <pc:sldMasterMk cId="0" sldId="2147483660"/>
        </pc:sldMasterMkLst>
      </pc:sldMasterChg>
    </pc:docChg>
  </pc:docChgLst>
  <pc:docChgLst>
    <pc:chgData name="전동준" userId="S::d015016@aivle.kt.co.kr::4b419df3-e7a6-40ee-9e14-011bc93fa051" providerId="AD" clId="Web-{0ADC0E13-20A7-44BA-A644-A62883831126}"/>
    <pc:docChg chg="addSld modSld sldOrd">
      <pc:chgData name="전동준" userId="S::d015016@aivle.kt.co.kr::4b419df3-e7a6-40ee-9e14-011bc93fa051" providerId="AD" clId="Web-{0ADC0E13-20A7-44BA-A644-A62883831126}" dt="2022-04-18T04:34:41.648" v="414" actId="1076"/>
      <pc:docMkLst>
        <pc:docMk/>
      </pc:docMkLst>
    </pc:docChg>
  </pc:docChgLst>
  <pc:docChgLst>
    <pc:chgData name="김진수" userId="S::d015002@aivle.kt.co.kr::b0f60020-2f29-4122-ac04-8e4ccb7b47d5" providerId="AD" clId="Web-{F30D2E0C-6FF2-40B1-9CE1-96303C351492}"/>
    <pc:docChg chg="delSld modSld">
      <pc:chgData name="김진수" userId="S::d015002@aivle.kt.co.kr::b0f60020-2f29-4122-ac04-8e4ccb7b47d5" providerId="AD" clId="Web-{F30D2E0C-6FF2-40B1-9CE1-96303C351492}" dt="2022-04-25T11:22:24.687" v="8"/>
      <pc:docMkLst>
        <pc:docMk/>
      </pc:docMkLst>
    </pc:docChg>
  </pc:docChgLst>
  <pc:docChgLst>
    <pc:chgData name="전동준" userId="S::d015016@aivle.kt.co.kr::4b419df3-e7a6-40ee-9e14-011bc93fa051" providerId="AD" clId="Web-{2C72054C-E93D-4F45-8BCB-CE7392D53EC8}"/>
    <pc:docChg chg="modSld">
      <pc:chgData name="전동준" userId="S::d015016@aivle.kt.co.kr::4b419df3-e7a6-40ee-9e14-011bc93fa051" providerId="AD" clId="Web-{2C72054C-E93D-4F45-8BCB-CE7392D53EC8}" dt="2022-04-26T04:03:34.638" v="17" actId="20577"/>
      <pc:docMkLst>
        <pc:docMk/>
      </pc:docMkLst>
      <pc:sldChg chg="addSp delSp modSp">
        <pc:chgData name="전동준" userId="S::d015016@aivle.kt.co.kr::4b419df3-e7a6-40ee-9e14-011bc93fa051" providerId="AD" clId="Web-{2C72054C-E93D-4F45-8BCB-CE7392D53EC8}" dt="2022-04-26T04:03:34.638" v="17" actId="20577"/>
        <pc:sldMkLst>
          <pc:docMk/>
          <pc:sldMk cId="4201386095" sldId="392"/>
        </pc:sldMkLst>
        <pc:spChg chg="add del mod">
          <ac:chgData name="전동준" userId="S::d015016@aivle.kt.co.kr::4b419df3-e7a6-40ee-9e14-011bc93fa051" providerId="AD" clId="Web-{2C72054C-E93D-4F45-8BCB-CE7392D53EC8}" dt="2022-04-26T04:03:34.638" v="17" actId="20577"/>
          <ac:spMkLst>
            <pc:docMk/>
            <pc:sldMk cId="4201386095" sldId="392"/>
            <ac:spMk id="48" creationId="{ED7941B2-CE29-1B22-CFBC-59E53D32C977}"/>
          </ac:spMkLst>
        </pc:spChg>
      </pc:sldChg>
    </pc:docChg>
  </pc:docChgLst>
  <pc:docChgLst>
    <pc:chgData name="전동준" userId="S::d015016@aivle.kt.co.kr::4b419df3-e7a6-40ee-9e14-011bc93fa051" providerId="AD" clId="Web-{E2066034-9FED-4207-960C-514E057B532F}"/>
    <pc:docChg chg="addSld delSld modSld sldOrd">
      <pc:chgData name="전동준" userId="S::d015016@aivle.kt.co.kr::4b419df3-e7a6-40ee-9e14-011bc93fa051" providerId="AD" clId="Web-{E2066034-9FED-4207-960C-514E057B532F}" dt="2022-04-18T05:12:55.965" v="166" actId="1076"/>
      <pc:docMkLst>
        <pc:docMk/>
      </pc:docMkLst>
    </pc:docChg>
  </pc:docChgLst>
  <pc:docChgLst>
    <pc:chgData name="전동준" userId="S::d015016@aivle.kt.co.kr::4b419df3-e7a6-40ee-9e14-011bc93fa051" providerId="AD" clId="Web-{55320192-0FC0-4C64-A9D6-48DC526A6E12}"/>
    <pc:docChg chg="delSld modSld">
      <pc:chgData name="전동준" userId="S::d015016@aivle.kt.co.kr::4b419df3-e7a6-40ee-9e14-011bc93fa051" providerId="AD" clId="Web-{55320192-0FC0-4C64-A9D6-48DC526A6E12}" dt="2022-04-21T08:02:20.691" v="8"/>
      <pc:docMkLst>
        <pc:docMk/>
      </pc:docMkLst>
    </pc:docChg>
  </pc:docChgLst>
  <pc:docChgLst>
    <pc:chgData name="이윤우" userId="S::d015014@aivle.kt.co.kr::d355e005-16a3-4cfc-9ee5-35bf7d9a94ea" providerId="AD" clId="Web-{D4914F1D-8CE8-4F3F-97ED-534DA2CFCA6F}"/>
    <pc:docChg chg="modSld">
      <pc:chgData name="이윤우" userId="S::d015014@aivle.kt.co.kr::d355e005-16a3-4cfc-9ee5-35bf7d9a94ea" providerId="AD" clId="Web-{D4914F1D-8CE8-4F3F-97ED-534DA2CFCA6F}" dt="2022-04-13T06:40:20.730" v="255"/>
      <pc:docMkLst>
        <pc:docMk/>
      </pc:docMkLst>
    </pc:docChg>
  </pc:docChgLst>
  <pc:docChgLst>
    <pc:chgData name="안유균" userId="S::d015011@aivle.kt.co.kr::391a8d6f-0a30-45d9-946f-caa108b1f34e" providerId="AD" clId="Web-{2E7812D6-1A16-4236-A76C-3D35EB5B0016}"/>
    <pc:docChg chg="modSld">
      <pc:chgData name="안유균" userId="S::d015011@aivle.kt.co.kr::391a8d6f-0a30-45d9-946f-caa108b1f34e" providerId="AD" clId="Web-{2E7812D6-1A16-4236-A76C-3D35EB5B0016}" dt="2022-04-14T08:30:23.866" v="44"/>
      <pc:docMkLst>
        <pc:docMk/>
      </pc:docMkLst>
    </pc:docChg>
  </pc:docChgLst>
  <pc:docChgLst>
    <pc:chgData name="전동준" userId="S::d015016@aivle.kt.co.kr::4b419df3-e7a6-40ee-9e14-011bc93fa051" providerId="AD" clId="Web-{3009297B-3257-4353-936A-32C30330B40D}"/>
    <pc:docChg chg="modSld">
      <pc:chgData name="전동준" userId="S::d015016@aivle.kt.co.kr::4b419df3-e7a6-40ee-9e14-011bc93fa051" providerId="AD" clId="Web-{3009297B-3257-4353-936A-32C30330B40D}" dt="2022-04-13T07:37:00.039" v="39" actId="14100"/>
      <pc:docMkLst>
        <pc:docMk/>
      </pc:docMkLst>
    </pc:docChg>
  </pc:docChgLst>
  <pc:docChgLst>
    <pc:chgData name="전동준" userId="S::d015016@aivle.kt.co.kr::4b419df3-e7a6-40ee-9e14-011bc93fa051" providerId="AD" clId="Web-{E8A36F81-5CFF-44C0-A6E4-9AE23FD34E18}"/>
    <pc:docChg chg="addSld delSld modSld sldOrd">
      <pc:chgData name="전동준" userId="S::d015016@aivle.kt.co.kr::4b419df3-e7a6-40ee-9e14-011bc93fa051" providerId="AD" clId="Web-{E8A36F81-5CFF-44C0-A6E4-9AE23FD34E18}" dt="2022-04-28T10:10:51.263" v="16"/>
      <pc:docMkLst>
        <pc:docMk/>
      </pc:docMkLst>
      <pc:sldChg chg="add del">
        <pc:chgData name="전동준" userId="S::d015016@aivle.kt.co.kr::4b419df3-e7a6-40ee-9e14-011bc93fa051" providerId="AD" clId="Web-{E8A36F81-5CFF-44C0-A6E4-9AE23FD34E18}" dt="2022-04-28T10:10:51.263" v="16"/>
        <pc:sldMkLst>
          <pc:docMk/>
          <pc:sldMk cId="4164235222" sldId="452"/>
        </pc:sldMkLst>
      </pc:sldChg>
      <pc:sldChg chg="add del">
        <pc:chgData name="전동준" userId="S::d015016@aivle.kt.co.kr::4b419df3-e7a6-40ee-9e14-011bc93fa051" providerId="AD" clId="Web-{E8A36F81-5CFF-44C0-A6E4-9AE23FD34E18}" dt="2022-04-28T10:10:42.325" v="11"/>
        <pc:sldMkLst>
          <pc:docMk/>
          <pc:sldMk cId="4096866503" sldId="453"/>
        </pc:sldMkLst>
      </pc:sldChg>
      <pc:sldChg chg="add del">
        <pc:chgData name="전동준" userId="S::d015016@aivle.kt.co.kr::4b419df3-e7a6-40ee-9e14-011bc93fa051" providerId="AD" clId="Web-{E8A36F81-5CFF-44C0-A6E4-9AE23FD34E18}" dt="2022-04-28T10:10:30.278" v="6"/>
        <pc:sldMkLst>
          <pc:docMk/>
          <pc:sldMk cId="4093251227" sldId="454"/>
        </pc:sldMkLst>
      </pc:sldChg>
      <pc:sldChg chg="addSp add replId">
        <pc:chgData name="전동준" userId="S::d015016@aivle.kt.co.kr::4b419df3-e7a6-40ee-9e14-011bc93fa051" providerId="AD" clId="Web-{E8A36F81-5CFF-44C0-A6E4-9AE23FD34E18}" dt="2022-04-28T10:10:28.169" v="5"/>
        <pc:sldMkLst>
          <pc:docMk/>
          <pc:sldMk cId="564089407" sldId="455"/>
        </pc:sldMkLst>
        <pc:spChg chg="add">
          <ac:chgData name="전동준" userId="S::d015016@aivle.kt.co.kr::4b419df3-e7a6-40ee-9e14-011bc93fa051" providerId="AD" clId="Web-{E8A36F81-5CFF-44C0-A6E4-9AE23FD34E18}" dt="2022-04-28T10:10:28.153" v="4"/>
          <ac:spMkLst>
            <pc:docMk/>
            <pc:sldMk cId="564089407" sldId="455"/>
            <ac:spMk id="5" creationId="{4BF8A11B-21D9-855A-69DF-BC3FB3A97670}"/>
          </ac:spMkLst>
        </pc:spChg>
        <pc:spChg chg="add">
          <ac:chgData name="전동준" userId="S::d015016@aivle.kt.co.kr::4b419df3-e7a6-40ee-9e14-011bc93fa051" providerId="AD" clId="Web-{E8A36F81-5CFF-44C0-A6E4-9AE23FD34E18}" dt="2022-04-28T10:10:28.169" v="5"/>
          <ac:spMkLst>
            <pc:docMk/>
            <pc:sldMk cId="564089407" sldId="455"/>
            <ac:spMk id="6" creationId="{B33E3E03-DD50-B674-019A-54E2AA369179}"/>
          </ac:spMkLst>
        </pc:spChg>
      </pc:sldChg>
      <pc:sldChg chg="addSp add ord replId">
        <pc:chgData name="전동준" userId="S::d015016@aivle.kt.co.kr::4b419df3-e7a6-40ee-9e14-011bc93fa051" providerId="AD" clId="Web-{E8A36F81-5CFF-44C0-A6E4-9AE23FD34E18}" dt="2022-04-28T10:10:39.513" v="10"/>
        <pc:sldMkLst>
          <pc:docMk/>
          <pc:sldMk cId="3151745888" sldId="456"/>
        </pc:sldMkLst>
        <pc:spChg chg="add">
          <ac:chgData name="전동준" userId="S::d015016@aivle.kt.co.kr::4b419df3-e7a6-40ee-9e14-011bc93fa051" providerId="AD" clId="Web-{E8A36F81-5CFF-44C0-A6E4-9AE23FD34E18}" dt="2022-04-28T10:10:35.794" v="9"/>
          <ac:spMkLst>
            <pc:docMk/>
            <pc:sldMk cId="3151745888" sldId="456"/>
            <ac:spMk id="5" creationId="{9BCA0C19-642F-DBC8-E8D6-A9DBC8A072A2}"/>
          </ac:spMkLst>
        </pc:spChg>
        <pc:spChg chg="add">
          <ac:chgData name="전동준" userId="S::d015016@aivle.kt.co.kr::4b419df3-e7a6-40ee-9e14-011bc93fa051" providerId="AD" clId="Web-{E8A36F81-5CFF-44C0-A6E4-9AE23FD34E18}" dt="2022-04-28T10:10:39.513" v="10"/>
          <ac:spMkLst>
            <pc:docMk/>
            <pc:sldMk cId="3151745888" sldId="456"/>
            <ac:spMk id="6" creationId="{5867D465-A3CC-F556-3D47-B64526356EC6}"/>
          </ac:spMkLst>
        </pc:spChg>
      </pc:sldChg>
      <pc:sldChg chg="addSp add ord replId">
        <pc:chgData name="전동준" userId="S::d015016@aivle.kt.co.kr::4b419df3-e7a6-40ee-9e14-011bc93fa051" providerId="AD" clId="Web-{E8A36F81-5CFF-44C0-A6E4-9AE23FD34E18}" dt="2022-04-28T10:10:49.528" v="15"/>
        <pc:sldMkLst>
          <pc:docMk/>
          <pc:sldMk cId="516435046" sldId="457"/>
        </pc:sldMkLst>
        <pc:spChg chg="add">
          <ac:chgData name="전동준" userId="S::d015016@aivle.kt.co.kr::4b419df3-e7a6-40ee-9e14-011bc93fa051" providerId="AD" clId="Web-{E8A36F81-5CFF-44C0-A6E4-9AE23FD34E18}" dt="2022-04-28T10:10:47.497" v="13"/>
          <ac:spMkLst>
            <pc:docMk/>
            <pc:sldMk cId="516435046" sldId="457"/>
            <ac:spMk id="5" creationId="{35CB9D74-CF27-D9F5-AD29-976252AD2FD3}"/>
          </ac:spMkLst>
        </pc:spChg>
        <pc:spChg chg="add">
          <ac:chgData name="전동준" userId="S::d015016@aivle.kt.co.kr::4b419df3-e7a6-40ee-9e14-011bc93fa051" providerId="AD" clId="Web-{E8A36F81-5CFF-44C0-A6E4-9AE23FD34E18}" dt="2022-04-28T10:10:47.513" v="14"/>
          <ac:spMkLst>
            <pc:docMk/>
            <pc:sldMk cId="516435046" sldId="457"/>
            <ac:spMk id="6" creationId="{18E3493C-6F6F-0F1D-78C6-0BA29C818AA5}"/>
          </ac:spMkLst>
        </pc:spChg>
      </pc:sldChg>
    </pc:docChg>
  </pc:docChgLst>
  <pc:docChgLst>
    <pc:chgData name="전동준" userId="S::d015016@aivle.kt.co.kr::4b419df3-e7a6-40ee-9e14-011bc93fa051" providerId="AD" clId="Web-{5FC12ADC-8245-4576-98F5-43924E83CAB4}"/>
    <pc:docChg chg="modSld">
      <pc:chgData name="전동준" userId="S::d015016@aivle.kt.co.kr::4b419df3-e7a6-40ee-9e14-011bc93fa051" providerId="AD" clId="Web-{5FC12ADC-8245-4576-98F5-43924E83CAB4}" dt="2022-04-29T06:10:17.289" v="10" actId="20577"/>
      <pc:docMkLst>
        <pc:docMk/>
      </pc:docMkLst>
      <pc:sldChg chg="modSp">
        <pc:chgData name="전동준" userId="S::d015016@aivle.kt.co.kr::4b419df3-e7a6-40ee-9e14-011bc93fa051" providerId="AD" clId="Web-{5FC12ADC-8245-4576-98F5-43924E83CAB4}" dt="2022-04-29T06:10:17.289" v="10" actId="20577"/>
        <pc:sldMkLst>
          <pc:docMk/>
          <pc:sldMk cId="1190811823" sldId="278"/>
        </pc:sldMkLst>
        <pc:spChg chg="mod">
          <ac:chgData name="전동준" userId="S::d015016@aivle.kt.co.kr::4b419df3-e7a6-40ee-9e14-011bc93fa051" providerId="AD" clId="Web-{5FC12ADC-8245-4576-98F5-43924E83CAB4}" dt="2022-04-29T06:10:17.289" v="10" actId="20577"/>
          <ac:spMkLst>
            <pc:docMk/>
            <pc:sldMk cId="1190811823" sldId="278"/>
            <ac:spMk id="63" creationId="{49CC7880-E499-4392-88E4-6FB25759C52D}"/>
          </ac:spMkLst>
        </pc:spChg>
      </pc:sldChg>
      <pc:sldChg chg="modSp">
        <pc:chgData name="전동준" userId="S::d015016@aivle.kt.co.kr::4b419df3-e7a6-40ee-9e14-011bc93fa051" providerId="AD" clId="Web-{5FC12ADC-8245-4576-98F5-43924E83CAB4}" dt="2022-04-29T06:03:55.951" v="6" actId="20577"/>
        <pc:sldMkLst>
          <pc:docMk/>
          <pc:sldMk cId="1986819923" sldId="360"/>
        </pc:sldMkLst>
        <pc:spChg chg="mod">
          <ac:chgData name="전동준" userId="S::d015016@aivle.kt.co.kr::4b419df3-e7a6-40ee-9e14-011bc93fa051" providerId="AD" clId="Web-{5FC12ADC-8245-4576-98F5-43924E83CAB4}" dt="2022-04-29T06:03:42.685" v="0" actId="20577"/>
          <ac:spMkLst>
            <pc:docMk/>
            <pc:sldMk cId="1986819923" sldId="360"/>
            <ac:spMk id="31" creationId="{186DC9AC-5B6E-4958-A0C3-09B7256584B8}"/>
          </ac:spMkLst>
        </pc:spChg>
        <pc:spChg chg="mod">
          <ac:chgData name="전동준" userId="S::d015016@aivle.kt.co.kr::4b419df3-e7a6-40ee-9e14-011bc93fa051" providerId="AD" clId="Web-{5FC12ADC-8245-4576-98F5-43924E83CAB4}" dt="2022-04-29T06:03:55.951" v="6" actId="20577"/>
          <ac:spMkLst>
            <pc:docMk/>
            <pc:sldMk cId="1986819923" sldId="360"/>
            <ac:spMk id="33" creationId="{38E9C8C3-EB2B-467C-BEBB-362267B4EF4E}"/>
          </ac:spMkLst>
        </pc:spChg>
      </pc:sldChg>
    </pc:docChg>
  </pc:docChgLst>
  <pc:docChgLst>
    <pc:chgData name="박강현" userId="S::d015006@aivle.kt.co.kr::46806780-6bf9-408d-bd4c-423e25111436" providerId="AD" clId="Web-{C79423B4-E023-4E28-BDB6-AF42190150FD}"/>
    <pc:docChg chg="addSld delSld modSld">
      <pc:chgData name="박강현" userId="S::d015006@aivle.kt.co.kr::46806780-6bf9-408d-bd4c-423e25111436" providerId="AD" clId="Web-{C79423B4-E023-4E28-BDB6-AF42190150FD}" dt="2022-04-25T11:55:17.469" v="152" actId="14100"/>
      <pc:docMkLst>
        <pc:docMk/>
      </pc:docMkLst>
      <pc:sldChg chg="addSp delSp modSp add replId">
        <pc:chgData name="박강현" userId="S::d015006@aivle.kt.co.kr::46806780-6bf9-408d-bd4c-423e25111436" providerId="AD" clId="Web-{C79423B4-E023-4E28-BDB6-AF42190150FD}" dt="2022-04-25T11:44:53.655" v="137" actId="20577"/>
        <pc:sldMkLst>
          <pc:docMk/>
          <pc:sldMk cId="3887829162" sldId="407"/>
        </pc:sldMkLst>
        <pc:spChg chg="add del">
          <ac:chgData name="박강현" userId="S::d015006@aivle.kt.co.kr::46806780-6bf9-408d-bd4c-423e25111436" providerId="AD" clId="Web-{C79423B4-E023-4E28-BDB6-AF42190150FD}" dt="2022-04-25T11:38:12.067" v="34"/>
          <ac:spMkLst>
            <pc:docMk/>
            <pc:sldMk cId="3887829162" sldId="407"/>
            <ac:spMk id="4" creationId="{0E3B2816-B4F6-B632-79AE-16399177A099}"/>
          </ac:spMkLst>
        </pc:spChg>
        <pc:spChg chg="add del mod">
          <ac:chgData name="박강현" userId="S::d015006@aivle.kt.co.kr::46806780-6bf9-408d-bd4c-423e25111436" providerId="AD" clId="Web-{C79423B4-E023-4E28-BDB6-AF42190150FD}" dt="2022-04-25T11:43:36.966" v="73"/>
          <ac:spMkLst>
            <pc:docMk/>
            <pc:sldMk cId="3887829162" sldId="407"/>
            <ac:spMk id="5" creationId="{B0DA92FE-1011-8FB8-FF2D-A2852EA93376}"/>
          </ac:spMkLst>
        </pc:spChg>
        <pc:spChg chg="mod">
          <ac:chgData name="박강현" userId="S::d015006@aivle.kt.co.kr::46806780-6bf9-408d-bd4c-423e25111436" providerId="AD" clId="Web-{C79423B4-E023-4E28-BDB6-AF42190150FD}" dt="2022-04-25T11:44:53.655" v="137" actId="20577"/>
          <ac:spMkLst>
            <pc:docMk/>
            <pc:sldMk cId="3887829162" sldId="407"/>
            <ac:spMk id="8" creationId="{3F6F1F5E-7817-431B-9E68-B1A7569DC0BB}"/>
          </ac:spMkLst>
        </pc:spChg>
        <pc:spChg chg="add mod">
          <ac:chgData name="박강현" userId="S::d015006@aivle.kt.co.kr::46806780-6bf9-408d-bd4c-423e25111436" providerId="AD" clId="Web-{C79423B4-E023-4E28-BDB6-AF42190150FD}" dt="2022-04-25T11:42:41.027" v="58" actId="20577"/>
          <ac:spMkLst>
            <pc:docMk/>
            <pc:sldMk cId="3887829162" sldId="407"/>
            <ac:spMk id="13" creationId="{FA4752B6-0A0D-B2B6-28DF-AF32B75304B6}"/>
          </ac:spMkLst>
        </pc:spChg>
        <pc:spChg chg="add del mod">
          <ac:chgData name="박강현" userId="S::d015006@aivle.kt.co.kr::46806780-6bf9-408d-bd4c-423e25111436" providerId="AD" clId="Web-{C79423B4-E023-4E28-BDB6-AF42190150FD}" dt="2022-04-25T11:43:38.154" v="74"/>
          <ac:spMkLst>
            <pc:docMk/>
            <pc:sldMk cId="3887829162" sldId="407"/>
            <ac:spMk id="25" creationId="{09F8C0EC-937B-D271-CB04-143B48E8E4EE}"/>
          </ac:spMkLst>
        </pc:spChg>
        <pc:spChg chg="del">
          <ac:chgData name="박강현" userId="S::d015006@aivle.kt.co.kr::46806780-6bf9-408d-bd4c-423e25111436" providerId="AD" clId="Web-{C79423B4-E023-4E28-BDB6-AF42190150FD}" dt="2022-04-25T11:36:44.800" v="1"/>
          <ac:spMkLst>
            <pc:docMk/>
            <pc:sldMk cId="3887829162" sldId="407"/>
            <ac:spMk id="27" creationId="{BB9164B8-3680-4EE0-9DC6-735283B8DC4E}"/>
          </ac:spMkLst>
        </pc:spChg>
        <pc:spChg chg="add mod">
          <ac:chgData name="박강현" userId="S::d015006@aivle.kt.co.kr::46806780-6bf9-408d-bd4c-423e25111436" providerId="AD" clId="Web-{C79423B4-E023-4E28-BDB6-AF42190150FD}" dt="2022-04-25T11:42:50.684" v="70" actId="20577"/>
          <ac:spMkLst>
            <pc:docMk/>
            <pc:sldMk cId="3887829162" sldId="407"/>
            <ac:spMk id="28" creationId="{5F89F66F-BC10-EE72-D233-864BB9489E12}"/>
          </ac:spMkLst>
        </pc:spChg>
        <pc:spChg chg="add mod">
          <ac:chgData name="박강현" userId="S::d015006@aivle.kt.co.kr::46806780-6bf9-408d-bd4c-423e25111436" providerId="AD" clId="Web-{C79423B4-E023-4E28-BDB6-AF42190150FD}" dt="2022-04-25T11:43:48.044" v="87" actId="20577"/>
          <ac:spMkLst>
            <pc:docMk/>
            <pc:sldMk cId="3887829162" sldId="407"/>
            <ac:spMk id="30" creationId="{E6ED95BF-CF39-37EC-9F42-A6AC4D764EC0}"/>
          </ac:spMkLst>
        </pc:spChg>
        <pc:spChg chg="add mod">
          <ac:chgData name="박강현" userId="S::d015006@aivle.kt.co.kr::46806780-6bf9-408d-bd4c-423e25111436" providerId="AD" clId="Web-{C79423B4-E023-4E28-BDB6-AF42190150FD}" dt="2022-04-25T11:44:27.530" v="132" actId="20577"/>
          <ac:spMkLst>
            <pc:docMk/>
            <pc:sldMk cId="3887829162" sldId="407"/>
            <ac:spMk id="32" creationId="{87A82733-1826-A58B-EE1C-30F596103212}"/>
          </ac:spMkLst>
        </pc:spChg>
        <pc:spChg chg="del">
          <ac:chgData name="박강현" userId="S::d015006@aivle.kt.co.kr::46806780-6bf9-408d-bd4c-423e25111436" providerId="AD" clId="Web-{C79423B4-E023-4E28-BDB6-AF42190150FD}" dt="2022-04-25T11:36:46.175" v="3"/>
          <ac:spMkLst>
            <pc:docMk/>
            <pc:sldMk cId="3887829162" sldId="407"/>
            <ac:spMk id="50" creationId="{DA825D47-469D-489A-99D1-BACBC7F50EBB}"/>
          </ac:spMkLst>
        </pc:spChg>
        <pc:picChg chg="add mod">
          <ac:chgData name="박강현" userId="S::d015006@aivle.kt.co.kr::46806780-6bf9-408d-bd4c-423e25111436" providerId="AD" clId="Web-{C79423B4-E023-4E28-BDB6-AF42190150FD}" dt="2022-04-25T11:38:09.364" v="33" actId="1076"/>
          <ac:picMkLst>
            <pc:docMk/>
            <pc:sldMk cId="3887829162" sldId="407"/>
            <ac:picMk id="2" creationId="{019DD590-4143-3F7C-D13B-59A01CF1E90E}"/>
          </ac:picMkLst>
        </pc:picChg>
        <pc:picChg chg="add mod">
          <ac:chgData name="박강현" userId="S::d015006@aivle.kt.co.kr::46806780-6bf9-408d-bd4c-423e25111436" providerId="AD" clId="Web-{C79423B4-E023-4E28-BDB6-AF42190150FD}" dt="2022-04-25T11:42:23.839" v="44" actId="1076"/>
          <ac:picMkLst>
            <pc:docMk/>
            <pc:sldMk cId="3887829162" sldId="407"/>
            <ac:picMk id="6" creationId="{BAF25C02-1EE2-09F5-AED8-2FF5149268B7}"/>
          </ac:picMkLst>
        </pc:picChg>
        <pc:picChg chg="del">
          <ac:chgData name="박강현" userId="S::d015006@aivle.kt.co.kr::46806780-6bf9-408d-bd4c-423e25111436" providerId="AD" clId="Web-{C79423B4-E023-4E28-BDB6-AF42190150FD}" dt="2022-04-25T11:36:46.175" v="6"/>
          <ac:picMkLst>
            <pc:docMk/>
            <pc:sldMk cId="3887829162" sldId="407"/>
            <ac:picMk id="7" creationId="{2BAC217D-3C40-47DE-83B8-067D83D37856}"/>
          </ac:picMkLst>
        </pc:picChg>
        <pc:picChg chg="del">
          <ac:chgData name="박강현" userId="S::d015006@aivle.kt.co.kr::46806780-6bf9-408d-bd4c-423e25111436" providerId="AD" clId="Web-{C79423B4-E023-4E28-BDB6-AF42190150FD}" dt="2022-04-25T11:36:46.175" v="5"/>
          <ac:picMkLst>
            <pc:docMk/>
            <pc:sldMk cId="3887829162" sldId="407"/>
            <ac:picMk id="9" creationId="{346362B6-240D-4EED-9EB4-8A846FAECBA8}"/>
          </ac:picMkLst>
        </pc:picChg>
        <pc:picChg chg="del">
          <ac:chgData name="박강현" userId="S::d015006@aivle.kt.co.kr::46806780-6bf9-408d-bd4c-423e25111436" providerId="AD" clId="Web-{C79423B4-E023-4E28-BDB6-AF42190150FD}" dt="2022-04-25T11:36:46.175" v="4"/>
          <ac:picMkLst>
            <pc:docMk/>
            <pc:sldMk cId="3887829162" sldId="407"/>
            <ac:picMk id="10" creationId="{2F5C876C-BB35-484B-A9B9-919A0BF18472}"/>
          </ac:picMkLst>
        </pc:picChg>
        <pc:picChg chg="add mod">
          <ac:chgData name="박강현" userId="S::d015006@aivle.kt.co.kr::46806780-6bf9-408d-bd4c-423e25111436" providerId="AD" clId="Web-{C79423B4-E023-4E28-BDB6-AF42190150FD}" dt="2022-04-25T11:42:28.902" v="46" actId="1076"/>
          <ac:picMkLst>
            <pc:docMk/>
            <pc:sldMk cId="3887829162" sldId="407"/>
            <ac:picMk id="11" creationId="{F6E2A092-141B-C021-C79C-7F3BEC29F0CD}"/>
          </ac:picMkLst>
        </pc:picChg>
        <pc:picChg chg="del">
          <ac:chgData name="박강현" userId="S::d015006@aivle.kt.co.kr::46806780-6bf9-408d-bd4c-423e25111436" providerId="AD" clId="Web-{C79423B4-E023-4E28-BDB6-AF42190150FD}" dt="2022-04-25T11:36:46.175" v="2"/>
          <ac:picMkLst>
            <pc:docMk/>
            <pc:sldMk cId="3887829162" sldId="407"/>
            <ac:picMk id="12" creationId="{C86756E0-3F0B-42BB-8383-27BB7643B7CD}"/>
          </ac:picMkLst>
        </pc:picChg>
        <pc:picChg chg="add mod">
          <ac:chgData name="박강현" userId="S::d015006@aivle.kt.co.kr::46806780-6bf9-408d-bd4c-423e25111436" providerId="AD" clId="Web-{C79423B4-E023-4E28-BDB6-AF42190150FD}" dt="2022-04-25T11:43:34.403" v="72" actId="1076"/>
          <ac:picMkLst>
            <pc:docMk/>
            <pc:sldMk cId="3887829162" sldId="407"/>
            <ac:picMk id="14" creationId="{4A452CEB-E906-60E4-0ADC-A0BE2F58F4FF}"/>
          </ac:picMkLst>
        </pc:picChg>
        <pc:picChg chg="add mod">
          <ac:chgData name="박강현" userId="S::d015006@aivle.kt.co.kr::46806780-6bf9-408d-bd4c-423e25111436" providerId="AD" clId="Web-{C79423B4-E023-4E28-BDB6-AF42190150FD}" dt="2022-04-25T11:44:01.779" v="89" actId="1076"/>
          <ac:picMkLst>
            <pc:docMk/>
            <pc:sldMk cId="3887829162" sldId="407"/>
            <ac:picMk id="15" creationId="{35FAA8CF-B0FD-3D00-909F-A139EC6B8CA2}"/>
          </ac:picMkLst>
        </pc:picChg>
        <pc:cxnChg chg="del">
          <ac:chgData name="박강현" userId="S::d015006@aivle.kt.co.kr::46806780-6bf9-408d-bd4c-423e25111436" providerId="AD" clId="Web-{C79423B4-E023-4E28-BDB6-AF42190150FD}" dt="2022-04-25T11:36:46.175" v="7"/>
          <ac:cxnSpMkLst>
            <pc:docMk/>
            <pc:sldMk cId="3887829162" sldId="407"/>
            <ac:cxnSpMk id="3" creationId="{3CBFAD1E-1591-417E-B68E-C1D9C9563E6D}"/>
          </ac:cxnSpMkLst>
        </pc:cxnChg>
      </pc:sldChg>
    </pc:docChg>
  </pc:docChgLst>
  <pc:docChgLst>
    <pc:chgData name="전동준" userId="S::d015016@aivle.kt.co.kr::4b419df3-e7a6-40ee-9e14-011bc93fa051" providerId="AD" clId="Web-{F989E30E-C600-4072-B9F8-AB3FF9E56695}"/>
    <pc:docChg chg="addSld delSld modSld sldOrd addMainMaster modMainMaster">
      <pc:chgData name="전동준" userId="S::d015016@aivle.kt.co.kr::4b419df3-e7a6-40ee-9e14-011bc93fa051" providerId="AD" clId="Web-{F989E30E-C600-4072-B9F8-AB3FF9E56695}" dt="2022-04-15T07:19:13.968" v="125" actId="1076"/>
      <pc:docMkLst>
        <pc:docMk/>
      </pc:docMkLst>
      <pc:sldMasterChg chg="add addSldLayout">
        <pc:chgData name="전동준" userId="S::d015016@aivle.kt.co.kr::4b419df3-e7a6-40ee-9e14-011bc93fa051" providerId="AD" clId="Web-{F989E30E-C600-4072-B9F8-AB3FF9E56695}" dt="2022-04-15T07:01:12.593" v="0"/>
        <pc:sldMasterMkLst>
          <pc:docMk/>
          <pc:sldMasterMk cId="0" sldId="2147483696"/>
        </pc:sldMasterMkLst>
        <pc:sldLayoutChg chg="add">
          <pc:chgData name="전동준" userId="S::d015016@aivle.kt.co.kr::4b419df3-e7a6-40ee-9e14-011bc93fa051" providerId="AD" clId="Web-{F989E30E-C600-4072-B9F8-AB3FF9E56695}" dt="2022-04-15T07:01:12.593" v="0"/>
          <pc:sldLayoutMkLst>
            <pc:docMk/>
            <pc:sldMasterMk cId="0" sldId="2147483696"/>
            <pc:sldLayoutMk cId="0" sldId="2147483697"/>
          </pc:sldLayoutMkLst>
        </pc:sldLayoutChg>
        <pc:sldLayoutChg chg="add">
          <pc:chgData name="전동준" userId="S::d015016@aivle.kt.co.kr::4b419df3-e7a6-40ee-9e14-011bc93fa051" providerId="AD" clId="Web-{F989E30E-C600-4072-B9F8-AB3FF9E56695}" dt="2022-04-15T07:01:12.593" v="0"/>
          <pc:sldLayoutMkLst>
            <pc:docMk/>
            <pc:sldMasterMk cId="0" sldId="2147483696"/>
            <pc:sldLayoutMk cId="0" sldId="2147483698"/>
          </pc:sldLayoutMkLst>
        </pc:sldLayoutChg>
        <pc:sldLayoutChg chg="add">
          <pc:chgData name="전동준" userId="S::d015016@aivle.kt.co.kr::4b419df3-e7a6-40ee-9e14-011bc93fa051" providerId="AD" clId="Web-{F989E30E-C600-4072-B9F8-AB3FF9E56695}" dt="2022-04-15T07:01:12.593" v="0"/>
          <pc:sldLayoutMkLst>
            <pc:docMk/>
            <pc:sldMasterMk cId="0" sldId="2147483696"/>
            <pc:sldLayoutMk cId="0" sldId="2147483699"/>
          </pc:sldLayoutMkLst>
        </pc:sldLayoutChg>
        <pc:sldLayoutChg chg="add">
          <pc:chgData name="전동준" userId="S::d015016@aivle.kt.co.kr::4b419df3-e7a6-40ee-9e14-011bc93fa051" providerId="AD" clId="Web-{F989E30E-C600-4072-B9F8-AB3FF9E56695}" dt="2022-04-15T07:01:12.593" v="0"/>
          <pc:sldLayoutMkLst>
            <pc:docMk/>
            <pc:sldMasterMk cId="0" sldId="2147483696"/>
            <pc:sldLayoutMk cId="0" sldId="2147483700"/>
          </pc:sldLayoutMkLst>
        </pc:sldLayoutChg>
        <pc:sldLayoutChg chg="add">
          <pc:chgData name="전동준" userId="S::d015016@aivle.kt.co.kr::4b419df3-e7a6-40ee-9e14-011bc93fa051" providerId="AD" clId="Web-{F989E30E-C600-4072-B9F8-AB3FF9E56695}" dt="2022-04-15T07:01:12.593" v="0"/>
          <pc:sldLayoutMkLst>
            <pc:docMk/>
            <pc:sldMasterMk cId="0" sldId="2147483696"/>
            <pc:sldLayoutMk cId="0" sldId="2147483701"/>
          </pc:sldLayoutMkLst>
        </pc:sldLayoutChg>
        <pc:sldLayoutChg chg="add">
          <pc:chgData name="전동준" userId="S::d015016@aivle.kt.co.kr::4b419df3-e7a6-40ee-9e14-011bc93fa051" providerId="AD" clId="Web-{F989E30E-C600-4072-B9F8-AB3FF9E56695}" dt="2022-04-15T07:01:12.593" v="0"/>
          <pc:sldLayoutMkLst>
            <pc:docMk/>
            <pc:sldMasterMk cId="0" sldId="2147483696"/>
            <pc:sldLayoutMk cId="0" sldId="2147483702"/>
          </pc:sldLayoutMkLst>
        </pc:sldLayoutChg>
        <pc:sldLayoutChg chg="add">
          <pc:chgData name="전동준" userId="S::d015016@aivle.kt.co.kr::4b419df3-e7a6-40ee-9e14-011bc93fa051" providerId="AD" clId="Web-{F989E30E-C600-4072-B9F8-AB3FF9E56695}" dt="2022-04-15T07:01:12.593" v="0"/>
          <pc:sldLayoutMkLst>
            <pc:docMk/>
            <pc:sldMasterMk cId="0" sldId="2147483696"/>
            <pc:sldLayoutMk cId="0" sldId="2147483703"/>
          </pc:sldLayoutMkLst>
        </pc:sldLayoutChg>
        <pc:sldLayoutChg chg="add">
          <pc:chgData name="전동준" userId="S::d015016@aivle.kt.co.kr::4b419df3-e7a6-40ee-9e14-011bc93fa051" providerId="AD" clId="Web-{F989E30E-C600-4072-B9F8-AB3FF9E56695}" dt="2022-04-15T07:01:12.593" v="0"/>
          <pc:sldLayoutMkLst>
            <pc:docMk/>
            <pc:sldMasterMk cId="0" sldId="2147483696"/>
            <pc:sldLayoutMk cId="0" sldId="2147483704"/>
          </pc:sldLayoutMkLst>
        </pc:sldLayoutChg>
        <pc:sldLayoutChg chg="add">
          <pc:chgData name="전동준" userId="S::d015016@aivle.kt.co.kr::4b419df3-e7a6-40ee-9e14-011bc93fa051" providerId="AD" clId="Web-{F989E30E-C600-4072-B9F8-AB3FF9E56695}" dt="2022-04-15T07:01:12.593" v="0"/>
          <pc:sldLayoutMkLst>
            <pc:docMk/>
            <pc:sldMasterMk cId="0" sldId="2147483696"/>
            <pc:sldLayoutMk cId="0" sldId="2147483705"/>
          </pc:sldLayoutMkLst>
        </pc:sldLayoutChg>
        <pc:sldLayoutChg chg="add">
          <pc:chgData name="전동준" userId="S::d015016@aivle.kt.co.kr::4b419df3-e7a6-40ee-9e14-011bc93fa051" providerId="AD" clId="Web-{F989E30E-C600-4072-B9F8-AB3FF9E56695}" dt="2022-04-15T07:01:12.593" v="0"/>
          <pc:sldLayoutMkLst>
            <pc:docMk/>
            <pc:sldMasterMk cId="0" sldId="2147483696"/>
            <pc:sldLayoutMk cId="0" sldId="2147483706"/>
          </pc:sldLayoutMkLst>
        </pc:sldLayoutChg>
        <pc:sldLayoutChg chg="add">
          <pc:chgData name="전동준" userId="S::d015016@aivle.kt.co.kr::4b419df3-e7a6-40ee-9e14-011bc93fa051" providerId="AD" clId="Web-{F989E30E-C600-4072-B9F8-AB3FF9E56695}" dt="2022-04-15T07:01:12.593" v="0"/>
          <pc:sldLayoutMkLst>
            <pc:docMk/>
            <pc:sldMasterMk cId="0" sldId="2147483696"/>
            <pc:sldLayoutMk cId="0" sldId="2147483707"/>
          </pc:sldLayoutMkLst>
        </pc:sldLayoutChg>
      </pc:sldMasterChg>
    </pc:docChg>
  </pc:docChgLst>
  <pc:docChgLst>
    <pc:chgData name="박강현" userId="S::d015006@aivle.kt.co.kr::46806780-6bf9-408d-bd4c-423e25111436" providerId="AD" clId="Web-{6BAE9FD7-B62F-4AB7-ADE1-43F546F5E3A5}"/>
    <pc:docChg chg="modSld">
      <pc:chgData name="박강현" userId="S::d015006@aivle.kt.co.kr::46806780-6bf9-408d-bd4c-423e25111436" providerId="AD" clId="Web-{6BAE9FD7-B62F-4AB7-ADE1-43F546F5E3A5}" dt="2022-04-25T10:38:45.560" v="12" actId="20577"/>
      <pc:docMkLst>
        <pc:docMk/>
      </pc:docMkLst>
    </pc:docChg>
  </pc:docChgLst>
  <pc:docChgLst>
    <pc:chgData name="박윤지" userId="S::d015008@aivle.kt.co.kr::33e555ee-360e-4b2f-92dd-e525d647538d" providerId="AD" clId="Web-{976ED8EB-242F-45B8-AEEA-77D6C5F4E17A}"/>
    <pc:docChg chg="modSld">
      <pc:chgData name="박윤지" userId="S::d015008@aivle.kt.co.kr::33e555ee-360e-4b2f-92dd-e525d647538d" providerId="AD" clId="Web-{976ED8EB-242F-45B8-AEEA-77D6C5F4E17A}" dt="2022-04-21T01:34:12.072" v="9"/>
      <pc:docMkLst>
        <pc:docMk/>
      </pc:docMkLst>
    </pc:docChg>
  </pc:docChgLst>
  <pc:docChgLst>
    <pc:chgData name="박강현" userId="S::d015006@aivle.kt.co.kr::46806780-6bf9-408d-bd4c-423e25111436" providerId="AD" clId="Web-{FAE803B7-957F-4B73-A89D-17137EEC9BDC}"/>
    <pc:docChg chg="addSld modSld">
      <pc:chgData name="박강현" userId="S::d015006@aivle.kt.co.kr::46806780-6bf9-408d-bd4c-423e25111436" providerId="AD" clId="Web-{FAE803B7-957F-4B73-A89D-17137EEC9BDC}" dt="2022-04-26T07:13:55.433" v="13"/>
      <pc:docMkLst>
        <pc:docMk/>
      </pc:docMkLst>
    </pc:docChg>
  </pc:docChgLst>
  <pc:docChgLst>
    <pc:chgData name="박강현" userId="S::d015006@aivle.kt.co.kr::46806780-6bf9-408d-bd4c-423e25111436" providerId="AD" clId="Web-{35517F02-10EE-4E6C-954D-1C0F7D16EC81}"/>
    <pc:docChg chg="modSld">
      <pc:chgData name="박강현" userId="S::d015006@aivle.kt.co.kr::46806780-6bf9-408d-bd4c-423e25111436" providerId="AD" clId="Web-{35517F02-10EE-4E6C-954D-1C0F7D16EC81}" dt="2022-04-29T06:43:49.754" v="4" actId="20577"/>
      <pc:docMkLst>
        <pc:docMk/>
      </pc:docMkLst>
      <pc:sldChg chg="modSp">
        <pc:chgData name="박강현" userId="S::d015006@aivle.kt.co.kr::46806780-6bf9-408d-bd4c-423e25111436" providerId="AD" clId="Web-{35517F02-10EE-4E6C-954D-1C0F7D16EC81}" dt="2022-04-29T06:43:49.754" v="4" actId="20577"/>
        <pc:sldMkLst>
          <pc:docMk/>
          <pc:sldMk cId="4066636580" sldId="495"/>
        </pc:sldMkLst>
        <pc:spChg chg="mod">
          <ac:chgData name="박강현" userId="S::d015006@aivle.kt.co.kr::46806780-6bf9-408d-bd4c-423e25111436" providerId="AD" clId="Web-{35517F02-10EE-4E6C-954D-1C0F7D16EC81}" dt="2022-04-29T06:43:49.754" v="4" actId="20577"/>
          <ac:spMkLst>
            <pc:docMk/>
            <pc:sldMk cId="4066636580" sldId="495"/>
            <ac:spMk id="57" creationId="{40185200-4C21-4A75-A0C3-402C49AA2579}"/>
          </ac:spMkLst>
        </pc:spChg>
      </pc:sldChg>
    </pc:docChg>
  </pc:docChgLst>
  <pc:docChgLst>
    <pc:chgData name="박강현" userId="S::d015006@aivle.kt.co.kr::46806780-6bf9-408d-bd4c-423e25111436" providerId="AD" clId="Web-{9707980D-D366-45FE-9ACC-6AC292ADF2A5}"/>
    <pc:docChg chg="modSld">
      <pc:chgData name="박강현" userId="S::d015006@aivle.kt.co.kr::46806780-6bf9-408d-bd4c-423e25111436" providerId="AD" clId="Web-{9707980D-D366-45FE-9ACC-6AC292ADF2A5}" dt="2022-04-26T07:36:03.716" v="7" actId="20577"/>
      <pc:docMkLst>
        <pc:docMk/>
      </pc:docMkLst>
      <pc:sldChg chg="modSp">
        <pc:chgData name="박강현" userId="S::d015006@aivle.kt.co.kr::46806780-6bf9-408d-bd4c-423e25111436" providerId="AD" clId="Web-{9707980D-D366-45FE-9ACC-6AC292ADF2A5}" dt="2022-04-26T07:36:03.716" v="7" actId="20577"/>
        <pc:sldMkLst>
          <pc:docMk/>
          <pc:sldMk cId="3532643373" sldId="389"/>
        </pc:sldMkLst>
        <pc:spChg chg="mod">
          <ac:chgData name="박강현" userId="S::d015006@aivle.kt.co.kr::46806780-6bf9-408d-bd4c-423e25111436" providerId="AD" clId="Web-{9707980D-D366-45FE-9ACC-6AC292ADF2A5}" dt="2022-04-26T07:36:03.716" v="7" actId="20577"/>
          <ac:spMkLst>
            <pc:docMk/>
            <pc:sldMk cId="3532643373" sldId="389"/>
            <ac:spMk id="32" creationId="{4BE1D95B-68C9-4D7C-A664-030791BCC1A8}"/>
          </ac:spMkLst>
        </pc:spChg>
      </pc:sldChg>
    </pc:docChg>
  </pc:docChgLst>
  <pc:docChgLst>
    <pc:chgData name="안유균" userId="S::d015011@aivle.kt.co.kr::391a8d6f-0a30-45d9-946f-caa108b1f34e" providerId="AD" clId="Web-{5832F641-B9F4-4253-8DFB-A342B1D9801E}"/>
    <pc:docChg chg="modSld">
      <pc:chgData name="안유균" userId="S::d015011@aivle.kt.co.kr::391a8d6f-0a30-45d9-946f-caa108b1f34e" providerId="AD" clId="Web-{5832F641-B9F4-4253-8DFB-A342B1D9801E}" dt="2022-04-22T05:22:36.169" v="0" actId="14100"/>
      <pc:docMkLst>
        <pc:docMk/>
      </pc:docMkLst>
    </pc:docChg>
  </pc:docChgLst>
  <pc:docChgLst>
    <pc:chgData name="김진수" userId="S::d015002@aivle.kt.co.kr::b0f60020-2f29-4122-ac04-8e4ccb7b47d5" providerId="AD" clId="Web-{603F01F3-B72B-405F-899B-2E4AE226B7E2}"/>
    <pc:docChg chg="addSld delSld modSld">
      <pc:chgData name="김진수" userId="S::d015002@aivle.kt.co.kr::b0f60020-2f29-4122-ac04-8e4ccb7b47d5" providerId="AD" clId="Web-{603F01F3-B72B-405F-899B-2E4AE226B7E2}" dt="2022-04-26T06:40:21.002" v="137" actId="14100"/>
      <pc:docMkLst>
        <pc:docMk/>
      </pc:docMkLst>
    </pc:docChg>
  </pc:docChgLst>
  <pc:docChgLst>
    <pc:chgData name="안유균" userId="S::d015011@aivle.kt.co.kr::391a8d6f-0a30-45d9-946f-caa108b1f34e" providerId="AD" clId="Web-{73DD349A-9EF4-4364-A402-3F9B527936ED}"/>
    <pc:docChg chg="modSld">
      <pc:chgData name="안유균" userId="S::d015011@aivle.kt.co.kr::391a8d6f-0a30-45d9-946f-caa108b1f34e" providerId="AD" clId="Web-{73DD349A-9EF4-4364-A402-3F9B527936ED}" dt="2022-04-19T00:50:03.516" v="1" actId="14100"/>
      <pc:docMkLst>
        <pc:docMk/>
      </pc:docMkLst>
    </pc:docChg>
  </pc:docChgLst>
  <pc:docChgLst>
    <pc:chgData name="박강현" userId="S::d015006@aivle.kt.co.kr::46806780-6bf9-408d-bd4c-423e25111436" providerId="AD" clId="Web-{75180133-9C5E-4531-9C91-354030F49A12}"/>
    <pc:docChg chg="modSld">
      <pc:chgData name="박강현" userId="S::d015006@aivle.kt.co.kr::46806780-6bf9-408d-bd4c-423e25111436" providerId="AD" clId="Web-{75180133-9C5E-4531-9C91-354030F49A12}" dt="2022-04-27T03:08:58.614" v="2" actId="20577"/>
      <pc:docMkLst>
        <pc:docMk/>
      </pc:docMkLst>
      <pc:sldChg chg="modSp">
        <pc:chgData name="박강현" userId="S::d015006@aivle.kt.co.kr::46806780-6bf9-408d-bd4c-423e25111436" providerId="AD" clId="Web-{75180133-9C5E-4531-9C91-354030F49A12}" dt="2022-04-27T03:08:58.614" v="2" actId="20577"/>
        <pc:sldMkLst>
          <pc:docMk/>
          <pc:sldMk cId="2984426155" sldId="429"/>
        </pc:sldMkLst>
        <pc:spChg chg="mod">
          <ac:chgData name="박강현" userId="S::d015006@aivle.kt.co.kr::46806780-6bf9-408d-bd4c-423e25111436" providerId="AD" clId="Web-{75180133-9C5E-4531-9C91-354030F49A12}" dt="2022-04-27T03:08:58.614" v="2" actId="20577"/>
          <ac:spMkLst>
            <pc:docMk/>
            <pc:sldMk cId="2984426155" sldId="429"/>
            <ac:spMk id="56" creationId="{F1BA9402-EA11-40B0-8A19-76C691D8EAF9}"/>
          </ac:spMkLst>
        </pc:spChg>
      </pc:sldChg>
    </pc:docChg>
  </pc:docChgLst>
  <pc:docChgLst>
    <pc:chgData name="박윤지" userId="S::d015008@aivle.kt.co.kr::33e555ee-360e-4b2f-92dd-e525d647538d" providerId="AD" clId="Web-{C099BA5E-0131-43EA-8A29-3A80785FC28C}"/>
    <pc:docChg chg="addSld modSld">
      <pc:chgData name="박윤지" userId="S::d015008@aivle.kt.co.kr::33e555ee-360e-4b2f-92dd-e525d647538d" providerId="AD" clId="Web-{C099BA5E-0131-43EA-8A29-3A80785FC28C}" dt="2022-04-15T05:55:13.120" v="4"/>
      <pc:docMkLst>
        <pc:docMk/>
      </pc:docMkLst>
    </pc:docChg>
  </pc:docChgLst>
  <pc:docChgLst>
    <pc:chgData name="전동준" userId="S::d015016@aivle.kt.co.kr::4b419df3-e7a6-40ee-9e14-011bc93fa051" providerId="AD" clId="Web-{5BF194E5-3E28-4392-B0E3-52F6EF36E012}"/>
    <pc:docChg chg="modSld">
      <pc:chgData name="전동준" userId="S::d015016@aivle.kt.co.kr::4b419df3-e7a6-40ee-9e14-011bc93fa051" providerId="AD" clId="Web-{5BF194E5-3E28-4392-B0E3-52F6EF36E012}" dt="2022-04-28T15:19:37.436" v="129" actId="20577"/>
      <pc:docMkLst>
        <pc:docMk/>
      </pc:docMkLst>
      <pc:sldChg chg="modSp">
        <pc:chgData name="전동준" userId="S::d015016@aivle.kt.co.kr::4b419df3-e7a6-40ee-9e14-011bc93fa051" providerId="AD" clId="Web-{5BF194E5-3E28-4392-B0E3-52F6EF36E012}" dt="2022-04-28T15:19:37.436" v="129" actId="20577"/>
        <pc:sldMkLst>
          <pc:docMk/>
          <pc:sldMk cId="1071986107" sldId="421"/>
        </pc:sldMkLst>
        <pc:spChg chg="mod">
          <ac:chgData name="전동준" userId="S::d015016@aivle.kt.co.kr::4b419df3-e7a6-40ee-9e14-011bc93fa051" providerId="AD" clId="Web-{5BF194E5-3E28-4392-B0E3-52F6EF36E012}" dt="2022-04-28T15:19:11.919" v="114" actId="20577"/>
          <ac:spMkLst>
            <pc:docMk/>
            <pc:sldMk cId="1071986107" sldId="421"/>
            <ac:spMk id="81" creationId="{E71EF8CB-6284-4C4C-97FD-A6B229AD83B0}"/>
          </ac:spMkLst>
        </pc:spChg>
        <pc:spChg chg="mod">
          <ac:chgData name="전동준" userId="S::d015016@aivle.kt.co.kr::4b419df3-e7a6-40ee-9e14-011bc93fa051" providerId="AD" clId="Web-{5BF194E5-3E28-4392-B0E3-52F6EF36E012}" dt="2022-04-28T15:19:37.436" v="129" actId="20577"/>
          <ac:spMkLst>
            <pc:docMk/>
            <pc:sldMk cId="1071986107" sldId="421"/>
            <ac:spMk id="82" creationId="{45EAF12A-4B5B-46E8-A952-7B011321E59F}"/>
          </ac:spMkLst>
        </pc:spChg>
      </pc:sldChg>
    </pc:docChg>
  </pc:docChgLst>
  <pc:docChgLst>
    <pc:chgData name="전동준" userId="S::d015016@aivle.kt.co.kr::4b419df3-e7a6-40ee-9e14-011bc93fa051" providerId="AD" clId="Web-{FC401A90-320E-477F-AF2B-6FF4D1256C9F}"/>
    <pc:docChg chg="modSld sldOrd">
      <pc:chgData name="전동준" userId="S::d015016@aivle.kt.co.kr::4b419df3-e7a6-40ee-9e14-011bc93fa051" providerId="AD" clId="Web-{FC401A90-320E-477F-AF2B-6FF4D1256C9F}" dt="2022-04-26T05:12:47.018" v="55" actId="20577"/>
      <pc:docMkLst>
        <pc:docMk/>
      </pc:docMkLst>
      <pc:sldChg chg="modSp">
        <pc:chgData name="전동준" userId="S::d015016@aivle.kt.co.kr::4b419df3-e7a6-40ee-9e14-011bc93fa051" providerId="AD" clId="Web-{FC401A90-320E-477F-AF2B-6FF4D1256C9F}" dt="2022-04-26T05:05:12.398" v="3" actId="20577"/>
        <pc:sldMkLst>
          <pc:docMk/>
          <pc:sldMk cId="3532643373" sldId="389"/>
        </pc:sldMkLst>
        <pc:spChg chg="mod">
          <ac:chgData name="전동준" userId="S::d015016@aivle.kt.co.kr::4b419df3-e7a6-40ee-9e14-011bc93fa051" providerId="AD" clId="Web-{FC401A90-320E-477F-AF2B-6FF4D1256C9F}" dt="2022-04-26T05:05:12.398" v="3" actId="20577"/>
          <ac:spMkLst>
            <pc:docMk/>
            <pc:sldMk cId="3532643373" sldId="389"/>
            <ac:spMk id="32" creationId="{4BE1D95B-68C9-4D7C-A664-030791BCC1A8}"/>
          </ac:spMkLst>
        </pc:spChg>
      </pc:sldChg>
    </pc:docChg>
  </pc:docChgLst>
  <pc:docChgLst>
    <pc:chgData name="김진수" userId="S::d015002@aivle.kt.co.kr::b0f60020-2f29-4122-ac04-8e4ccb7b47d5" providerId="AD" clId="Web-{E1B3F8AD-C0A5-4EA5-B5AB-F30187FBE917}"/>
    <pc:docChg chg="sldOrd">
      <pc:chgData name="김진수" userId="S::d015002@aivle.kt.co.kr::b0f60020-2f29-4122-ac04-8e4ccb7b47d5" providerId="AD" clId="Web-{E1B3F8AD-C0A5-4EA5-B5AB-F30187FBE917}" dt="2022-04-28T10:18:51.667" v="2"/>
      <pc:docMkLst>
        <pc:docMk/>
      </pc:docMkLst>
      <pc:sldChg chg="ord">
        <pc:chgData name="김진수" userId="S::d015002@aivle.kt.co.kr::b0f60020-2f29-4122-ac04-8e4ccb7b47d5" providerId="AD" clId="Web-{E1B3F8AD-C0A5-4EA5-B5AB-F30187FBE917}" dt="2022-04-28T10:18:47.995" v="1"/>
        <pc:sldMkLst>
          <pc:docMk/>
          <pc:sldMk cId="564089407" sldId="455"/>
        </pc:sldMkLst>
      </pc:sldChg>
      <pc:sldChg chg="ord">
        <pc:chgData name="김진수" userId="S::d015002@aivle.kt.co.kr::b0f60020-2f29-4122-ac04-8e4ccb7b47d5" providerId="AD" clId="Web-{E1B3F8AD-C0A5-4EA5-B5AB-F30187FBE917}" dt="2022-04-28T10:18:51.667" v="2"/>
        <pc:sldMkLst>
          <pc:docMk/>
          <pc:sldMk cId="3151745888" sldId="456"/>
        </pc:sldMkLst>
      </pc:sldChg>
    </pc:docChg>
  </pc:docChgLst>
  <pc:docChgLst>
    <pc:chgData name="전동준" userId="S::d015016@aivle.kt.co.kr::4b419df3-e7a6-40ee-9e14-011bc93fa051" providerId="AD" clId="Web-{9BB837D3-4173-4E8D-9404-4425F39502C5}"/>
    <pc:docChg chg="addSld delSld modSld sldOrd">
      <pc:chgData name="전동준" userId="S::d015016@aivle.kt.co.kr::4b419df3-e7a6-40ee-9e14-011bc93fa051" providerId="AD" clId="Web-{9BB837D3-4173-4E8D-9404-4425F39502C5}" dt="2022-04-20T07:56:20.186" v="556" actId="1076"/>
      <pc:docMkLst>
        <pc:docMk/>
      </pc:docMkLst>
    </pc:docChg>
  </pc:docChgLst>
  <pc:docChgLst>
    <pc:chgData name="이윤우" userId="S::d015014@aivle.kt.co.kr::d355e005-16a3-4cfc-9ee5-35bf7d9a94ea" providerId="AD" clId="Web-{23FF3624-E249-413B-B955-A7888CA7D24D}"/>
    <pc:docChg chg="delSld">
      <pc:chgData name="이윤우" userId="S::d015014@aivle.kt.co.kr::d355e005-16a3-4cfc-9ee5-35bf7d9a94ea" providerId="AD" clId="Web-{23FF3624-E249-413B-B955-A7888CA7D24D}" dt="2022-04-14T07:57:42.082" v="0"/>
      <pc:docMkLst>
        <pc:docMk/>
      </pc:docMkLst>
    </pc:docChg>
  </pc:docChgLst>
  <pc:docChgLst>
    <pc:chgData name="박강현" userId="S::d015006@aivle.kt.co.kr::46806780-6bf9-408d-bd4c-423e25111436" providerId="AD" clId="Web-{B96DF944-CF97-433A-A49C-2D84FCA7F9AA}"/>
    <pc:docChg chg="modSld sldOrd">
      <pc:chgData name="박강현" userId="S::d015006@aivle.kt.co.kr::46806780-6bf9-408d-bd4c-423e25111436" providerId="AD" clId="Web-{B96DF944-CF97-433A-A49C-2D84FCA7F9AA}" dt="2022-04-26T06:50:38.900" v="44"/>
      <pc:docMkLst>
        <pc:docMk/>
      </pc:docMkLst>
    </pc:docChg>
  </pc:docChgLst>
  <pc:docChgLst>
    <pc:chgData name="이윤우" userId="S::d015014@aivle.kt.co.kr::d355e005-16a3-4cfc-9ee5-35bf7d9a94ea" providerId="AD" clId="Web-{C1C6837F-1C3F-4914-BF24-DEC14AD4ACA9}"/>
    <pc:docChg chg="modSld">
      <pc:chgData name="이윤우" userId="S::d015014@aivle.kt.co.kr::d355e005-16a3-4cfc-9ee5-35bf7d9a94ea" providerId="AD" clId="Web-{C1C6837F-1C3F-4914-BF24-DEC14AD4ACA9}" dt="2022-04-15T04:34:22.476" v="0" actId="1076"/>
      <pc:docMkLst>
        <pc:docMk/>
      </pc:docMkLst>
    </pc:docChg>
  </pc:docChgLst>
  <pc:docChgLst>
    <pc:chgData name="전동준" userId="S::d015016@aivle.kt.co.kr::4b419df3-e7a6-40ee-9e14-011bc93fa051" providerId="AD" clId="Web-{6608C893-487E-4015-8399-2824D221010C}"/>
    <pc:docChg chg="addSld delSld modSld">
      <pc:chgData name="전동준" userId="S::d015016@aivle.kt.co.kr::4b419df3-e7a6-40ee-9e14-011bc93fa051" providerId="AD" clId="Web-{6608C893-487E-4015-8399-2824D221010C}" dt="2022-04-28T10:22:09.320" v="178" actId="20577"/>
      <pc:docMkLst>
        <pc:docMk/>
      </pc:docMkLst>
      <pc:sldChg chg="addSp delSp modSp">
        <pc:chgData name="전동준" userId="S::d015016@aivle.kt.co.kr::4b419df3-e7a6-40ee-9e14-011bc93fa051" providerId="AD" clId="Web-{6608C893-487E-4015-8399-2824D221010C}" dt="2022-04-28T10:22:09.320" v="178" actId="20577"/>
        <pc:sldMkLst>
          <pc:docMk/>
          <pc:sldMk cId="671553539" sldId="420"/>
        </pc:sldMkLst>
        <pc:spChg chg="del">
          <ac:chgData name="전동준" userId="S::d015016@aivle.kt.co.kr::4b419df3-e7a6-40ee-9e14-011bc93fa051" providerId="AD" clId="Web-{6608C893-487E-4015-8399-2824D221010C}" dt="2022-04-28T10:19:59.957" v="62"/>
          <ac:spMkLst>
            <pc:docMk/>
            <pc:sldMk cId="671553539" sldId="420"/>
            <ac:spMk id="5" creationId="{777FB5A6-DAF1-4059-8327-036D18981CAA}"/>
          </ac:spMkLst>
        </pc:spChg>
        <pc:spChg chg="mod">
          <ac:chgData name="전동준" userId="S::d015016@aivle.kt.co.kr::4b419df3-e7a6-40ee-9e14-011bc93fa051" providerId="AD" clId="Web-{6608C893-487E-4015-8399-2824D221010C}" dt="2022-04-28T10:19:31.832" v="55" actId="20577"/>
          <ac:spMkLst>
            <pc:docMk/>
            <pc:sldMk cId="671553539" sldId="420"/>
            <ac:spMk id="17" creationId="{E7E70254-9FD5-E31B-370E-1BDEB535998B}"/>
          </ac:spMkLst>
        </pc:spChg>
        <pc:spChg chg="mod">
          <ac:chgData name="전동준" userId="S::d015016@aivle.kt.co.kr::4b419df3-e7a6-40ee-9e14-011bc93fa051" providerId="AD" clId="Web-{6608C893-487E-4015-8399-2824D221010C}" dt="2022-04-28T10:22:09.320" v="178" actId="20577"/>
          <ac:spMkLst>
            <pc:docMk/>
            <pc:sldMk cId="671553539" sldId="420"/>
            <ac:spMk id="18" creationId="{623C5202-09F4-4C73-A114-0642EFD8D5A7}"/>
          </ac:spMkLst>
        </pc:spChg>
        <pc:spChg chg="del">
          <ac:chgData name="전동준" userId="S::d015016@aivle.kt.co.kr::4b419df3-e7a6-40ee-9e14-011bc93fa051" providerId="AD" clId="Web-{6608C893-487E-4015-8399-2824D221010C}" dt="2022-04-28T10:20:02.239" v="63"/>
          <ac:spMkLst>
            <pc:docMk/>
            <pc:sldMk cId="671553539" sldId="420"/>
            <ac:spMk id="20" creationId="{C828B4A4-521D-44F8-BF16-26A4D3E2099A}"/>
          </ac:spMkLst>
        </pc:spChg>
        <pc:spChg chg="del">
          <ac:chgData name="전동준" userId="S::d015016@aivle.kt.co.kr::4b419df3-e7a6-40ee-9e14-011bc93fa051" providerId="AD" clId="Web-{6608C893-487E-4015-8399-2824D221010C}" dt="2022-04-28T10:19:37.910" v="57"/>
          <ac:spMkLst>
            <pc:docMk/>
            <pc:sldMk cId="671553539" sldId="420"/>
            <ac:spMk id="22" creationId="{49A6EDDB-9415-403E-AF81-BD54B4F4B5BB}"/>
          </ac:spMkLst>
        </pc:spChg>
        <pc:spChg chg="add mod">
          <ac:chgData name="전동준" userId="S::d015016@aivle.kt.co.kr::4b419df3-e7a6-40ee-9e14-011bc93fa051" providerId="AD" clId="Web-{6608C893-487E-4015-8399-2824D221010C}" dt="2022-04-28T10:21:06.350" v="128" actId="20577"/>
          <ac:spMkLst>
            <pc:docMk/>
            <pc:sldMk cId="671553539" sldId="420"/>
            <ac:spMk id="26" creationId="{00B4DD3A-8A9A-33D1-6A76-3FF10A843314}"/>
          </ac:spMkLst>
        </pc:spChg>
        <pc:spChg chg="mod">
          <ac:chgData name="전동준" userId="S::d015016@aivle.kt.co.kr::4b419df3-e7a6-40ee-9e14-011bc93fa051" providerId="AD" clId="Web-{6608C893-487E-4015-8399-2824D221010C}" dt="2022-04-28T10:19:22.128" v="38" actId="20577"/>
          <ac:spMkLst>
            <pc:docMk/>
            <pc:sldMk cId="671553539" sldId="420"/>
            <ac:spMk id="33" creationId="{AA587954-EC71-4B1F-89F0-511A4E9888DC}"/>
          </ac:spMkLst>
        </pc:spChg>
        <pc:graphicFrameChg chg="del">
          <ac:chgData name="전동준" userId="S::d015016@aivle.kt.co.kr::4b419df3-e7a6-40ee-9e14-011bc93fa051" providerId="AD" clId="Web-{6608C893-487E-4015-8399-2824D221010C}" dt="2022-04-28T10:19:35.863" v="56"/>
          <ac:graphicFrameMkLst>
            <pc:docMk/>
            <pc:sldMk cId="671553539" sldId="420"/>
            <ac:graphicFrameMk id="4" creationId="{FB29CE86-31FD-4B1A-9AC5-DCAE5CA75841}"/>
          </ac:graphicFrameMkLst>
        </pc:graphicFrameChg>
      </pc:sldChg>
      <pc:sldChg chg="addSp modSp">
        <pc:chgData name="전동준" userId="S::d015016@aivle.kt.co.kr::4b419df3-e7a6-40ee-9e14-011bc93fa051" providerId="AD" clId="Web-{6608C893-487E-4015-8399-2824D221010C}" dt="2022-04-28T10:20:11.208" v="68" actId="20577"/>
        <pc:sldMkLst>
          <pc:docMk/>
          <pc:sldMk cId="1071986107" sldId="421"/>
        </pc:sldMkLst>
        <pc:spChg chg="mod">
          <ac:chgData name="전동준" userId="S::d015016@aivle.kt.co.kr::4b419df3-e7a6-40ee-9e14-011bc93fa051" providerId="AD" clId="Web-{6608C893-487E-4015-8399-2824D221010C}" dt="2022-04-28T10:20:11.208" v="68" actId="20577"/>
          <ac:spMkLst>
            <pc:docMk/>
            <pc:sldMk cId="1071986107" sldId="421"/>
            <ac:spMk id="8" creationId="{32A50254-12DF-4841-92F3-7F765C9EAB9D}"/>
          </ac:spMkLst>
        </pc:spChg>
        <pc:spChg chg="add mod">
          <ac:chgData name="전동준" userId="S::d015016@aivle.kt.co.kr::4b419df3-e7a6-40ee-9e14-011bc93fa051" providerId="AD" clId="Web-{6608C893-487E-4015-8399-2824D221010C}" dt="2022-04-28T10:19:53.692" v="61" actId="14100"/>
          <ac:spMkLst>
            <pc:docMk/>
            <pc:sldMk cId="1071986107" sldId="421"/>
            <ac:spMk id="13" creationId="{EA945559-8168-8BA4-914A-FE2244A59D2E}"/>
          </ac:spMkLst>
        </pc:spChg>
      </pc:sldChg>
      <pc:sldChg chg="addSp modSp add del">
        <pc:chgData name="전동준" userId="S::d015016@aivle.kt.co.kr::4b419df3-e7a6-40ee-9e14-011bc93fa051" providerId="AD" clId="Web-{6608C893-487E-4015-8399-2824D221010C}" dt="2022-04-28T10:18:51.440" v="4"/>
        <pc:sldMkLst>
          <pc:docMk/>
          <pc:sldMk cId="1675125499" sldId="460"/>
        </pc:sldMkLst>
        <pc:spChg chg="add mod">
          <ac:chgData name="전동준" userId="S::d015016@aivle.kt.co.kr::4b419df3-e7a6-40ee-9e14-011bc93fa051" providerId="AD" clId="Web-{6608C893-487E-4015-8399-2824D221010C}" dt="2022-04-28T10:18:34.236" v="3" actId="1076"/>
          <ac:spMkLst>
            <pc:docMk/>
            <pc:sldMk cId="1675125499" sldId="460"/>
            <ac:spMk id="34" creationId="{A1B1DB6F-66A7-6DAA-29E1-A74799D99963}"/>
          </ac:spMkLst>
        </pc:spChg>
        <pc:spChg chg="mod">
          <ac:chgData name="전동준" userId="S::d015016@aivle.kt.co.kr::4b419df3-e7a6-40ee-9e14-011bc93fa051" providerId="AD" clId="Web-{6608C893-487E-4015-8399-2824D221010C}" dt="2022-04-28T10:18:23.221" v="1" actId="20577"/>
          <ac:spMkLst>
            <pc:docMk/>
            <pc:sldMk cId="1675125499" sldId="460"/>
            <ac:spMk id="37" creationId="{DE3ADFBF-14C8-4EC9-8B26-3A975162650B}"/>
          </ac:spMkLst>
        </pc:spChg>
      </pc:sldChg>
    </pc:docChg>
  </pc:docChgLst>
  <pc:docChgLst>
    <pc:chgData name="전동준" userId="S::d015016@aivle.kt.co.kr::4b419df3-e7a6-40ee-9e14-011bc93fa051" providerId="AD" clId="Web-{532D0CCE-6633-4B2F-8DA1-57EC79E30FF9}"/>
    <pc:docChg chg="modSld">
      <pc:chgData name="전동준" userId="S::d015016@aivle.kt.co.kr::4b419df3-e7a6-40ee-9e14-011bc93fa051" providerId="AD" clId="Web-{532D0CCE-6633-4B2F-8DA1-57EC79E30FF9}" dt="2022-04-29T06:38:32.878" v="21" actId="20577"/>
      <pc:docMkLst>
        <pc:docMk/>
      </pc:docMkLst>
      <pc:sldChg chg="modSp">
        <pc:chgData name="전동준" userId="S::d015016@aivle.kt.co.kr::4b419df3-e7a6-40ee-9e14-011bc93fa051" providerId="AD" clId="Web-{532D0CCE-6633-4B2F-8DA1-57EC79E30FF9}" dt="2022-04-29T06:38:32.878" v="21" actId="20577"/>
        <pc:sldMkLst>
          <pc:docMk/>
          <pc:sldMk cId="387374627" sldId="441"/>
        </pc:sldMkLst>
        <pc:spChg chg="mod">
          <ac:chgData name="전동준" userId="S::d015016@aivle.kt.co.kr::4b419df3-e7a6-40ee-9e14-011bc93fa051" providerId="AD" clId="Web-{532D0CCE-6633-4B2F-8DA1-57EC79E30FF9}" dt="2022-04-29T06:38:30.847" v="12" actId="20577"/>
          <ac:spMkLst>
            <pc:docMk/>
            <pc:sldMk cId="387374627" sldId="441"/>
            <ac:spMk id="30" creationId="{898C1C1D-6321-4503-93F3-599100AF53D8}"/>
          </ac:spMkLst>
        </pc:spChg>
        <pc:spChg chg="mod">
          <ac:chgData name="전동준" userId="S::d015016@aivle.kt.co.kr::4b419df3-e7a6-40ee-9e14-011bc93fa051" providerId="AD" clId="Web-{532D0CCE-6633-4B2F-8DA1-57EC79E30FF9}" dt="2022-04-29T06:38:25.738" v="4" actId="20577"/>
          <ac:spMkLst>
            <pc:docMk/>
            <pc:sldMk cId="387374627" sldId="441"/>
            <ac:spMk id="44" creationId="{9C174C18-9E33-4229-B6FE-248C5815A28D}"/>
          </ac:spMkLst>
        </pc:spChg>
        <pc:spChg chg="mod">
          <ac:chgData name="전동준" userId="S::d015016@aivle.kt.co.kr::4b419df3-e7a6-40ee-9e14-011bc93fa051" providerId="AD" clId="Web-{532D0CCE-6633-4B2F-8DA1-57EC79E30FF9}" dt="2022-04-29T06:38:32.878" v="21" actId="20577"/>
          <ac:spMkLst>
            <pc:docMk/>
            <pc:sldMk cId="387374627" sldId="441"/>
            <ac:spMk id="98" creationId="{A48A1ECC-0C68-4B84-B9D1-ED7F72EDE7EC}"/>
          </ac:spMkLst>
        </pc:spChg>
      </pc:sldChg>
    </pc:docChg>
  </pc:docChgLst>
  <pc:docChgLst>
    <pc:chgData name="전동준" userId="S::d015016@aivle.kt.co.kr::4b419df3-e7a6-40ee-9e14-011bc93fa051" providerId="AD" clId="Web-{311EF3D4-D3A2-42CA-947E-D1BD4C8A3229}"/>
    <pc:docChg chg="modSld">
      <pc:chgData name="전동준" userId="S::d015016@aivle.kt.co.kr::4b419df3-e7a6-40ee-9e14-011bc93fa051" providerId="AD" clId="Web-{311EF3D4-D3A2-42CA-947E-D1BD4C8A3229}" dt="2022-04-21T00:55:14.565" v="1" actId="20577"/>
      <pc:docMkLst>
        <pc:docMk/>
      </pc:docMkLst>
    </pc:docChg>
  </pc:docChgLst>
  <pc:docChgLst>
    <pc:chgData name="전동준" userId="S::d015016@aivle.kt.co.kr::4b419df3-e7a6-40ee-9e14-011bc93fa051" providerId="AD" clId="Web-{6FEC7EF5-5249-4A1E-9263-9A01E735F66A}"/>
    <pc:docChg chg="sldOrd">
      <pc:chgData name="전동준" userId="S::d015016@aivle.kt.co.kr::4b419df3-e7a6-40ee-9e14-011bc93fa051" providerId="AD" clId="Web-{6FEC7EF5-5249-4A1E-9263-9A01E735F66A}" dt="2022-04-26T23:49:00.305" v="1"/>
      <pc:docMkLst>
        <pc:docMk/>
      </pc:docMkLst>
      <pc:sldChg chg="ord">
        <pc:chgData name="전동준" userId="S::d015016@aivle.kt.co.kr::4b419df3-e7a6-40ee-9e14-011bc93fa051" providerId="AD" clId="Web-{6FEC7EF5-5249-4A1E-9263-9A01E735F66A}" dt="2022-04-26T23:48:57.836" v="0"/>
        <pc:sldMkLst>
          <pc:docMk/>
          <pc:sldMk cId="4009911294" sldId="335"/>
        </pc:sldMkLst>
      </pc:sldChg>
      <pc:sldChg chg="ord">
        <pc:chgData name="전동준" userId="S::d015016@aivle.kt.co.kr::4b419df3-e7a6-40ee-9e14-011bc93fa051" providerId="AD" clId="Web-{6FEC7EF5-5249-4A1E-9263-9A01E735F66A}" dt="2022-04-26T23:49:00.305" v="1"/>
        <pc:sldMkLst>
          <pc:docMk/>
          <pc:sldMk cId="4201386095" sldId="392"/>
        </pc:sldMkLst>
      </pc:sldChg>
    </pc:docChg>
  </pc:docChgLst>
  <pc:docChgLst>
    <pc:chgData name="전동준" userId="S::d015016@aivle.kt.co.kr::4b419df3-e7a6-40ee-9e14-011bc93fa051" providerId="AD" clId="Web-{46EEDD86-1B29-4837-890C-A00A73AA309C}"/>
    <pc:docChg chg="addSld modSld">
      <pc:chgData name="전동준" userId="S::d015016@aivle.kt.co.kr::4b419df3-e7a6-40ee-9e14-011bc93fa051" providerId="AD" clId="Web-{46EEDD86-1B29-4837-890C-A00A73AA309C}" dt="2022-04-15T07:56:51.425" v="223" actId="20577"/>
      <pc:docMkLst>
        <pc:docMk/>
      </pc:docMkLst>
    </pc:docChg>
  </pc:docChgLst>
  <pc:docChgLst>
    <pc:chgData name="박강현" userId="S::d015006@aivle.kt.co.kr::46806780-6bf9-408d-bd4c-423e25111436" providerId="AD" clId="Web-{46B0CB5B-74EF-4284-8868-A09002DA7F8C}"/>
    <pc:docChg chg="modSld">
      <pc:chgData name="박강현" userId="S::d015006@aivle.kt.co.kr::46806780-6bf9-408d-bd4c-423e25111436" providerId="AD" clId="Web-{46B0CB5B-74EF-4284-8868-A09002DA7F8C}" dt="2022-04-20T07:26:39.889" v="0" actId="14100"/>
      <pc:docMkLst>
        <pc:docMk/>
      </pc:docMkLst>
    </pc:docChg>
  </pc:docChgLst>
  <pc:docChgLst>
    <pc:chgData name="전동준" userId="S::d015016@aivle.kt.co.kr::4b419df3-e7a6-40ee-9e14-011bc93fa051" providerId="AD" clId="Web-{070CA206-D179-4CCF-BEFC-3E1E425200B0}"/>
    <pc:docChg chg="addSld modSld">
      <pc:chgData name="전동준" userId="S::d015016@aivle.kt.co.kr::4b419df3-e7a6-40ee-9e14-011bc93fa051" providerId="AD" clId="Web-{070CA206-D179-4CCF-BEFC-3E1E425200B0}" dt="2022-04-29T01:10:25.255" v="78" actId="20577"/>
      <pc:docMkLst>
        <pc:docMk/>
      </pc:docMkLst>
      <pc:sldChg chg="addSp delSp modSp add replId">
        <pc:chgData name="전동준" userId="S::d015016@aivle.kt.co.kr::4b419df3-e7a6-40ee-9e14-011bc93fa051" providerId="AD" clId="Web-{070CA206-D179-4CCF-BEFC-3E1E425200B0}" dt="2022-04-29T01:10:25.255" v="78" actId="20577"/>
        <pc:sldMkLst>
          <pc:docMk/>
          <pc:sldMk cId="1289004826" sldId="479"/>
        </pc:sldMkLst>
        <pc:spChg chg="add mod">
          <ac:chgData name="전동준" userId="S::d015016@aivle.kt.co.kr::4b419df3-e7a6-40ee-9e14-011bc93fa051" providerId="AD" clId="Web-{070CA206-D179-4CCF-BEFC-3E1E425200B0}" dt="2022-04-29T01:07:28.173" v="53" actId="1076"/>
          <ac:spMkLst>
            <pc:docMk/>
            <pc:sldMk cId="1289004826" sldId="479"/>
            <ac:spMk id="4" creationId="{F3E4F885-9D0B-4EB5-D061-D52B2CE4773F}"/>
          </ac:spMkLst>
        </pc:spChg>
        <pc:spChg chg="add del mod topLvl">
          <ac:chgData name="전동준" userId="S::d015016@aivle.kt.co.kr::4b419df3-e7a6-40ee-9e14-011bc93fa051" providerId="AD" clId="Web-{070CA206-D179-4CCF-BEFC-3E1E425200B0}" dt="2022-04-29T01:10:04.552" v="60"/>
          <ac:spMkLst>
            <pc:docMk/>
            <pc:sldMk cId="1289004826" sldId="479"/>
            <ac:spMk id="6" creationId="{C1AA0930-5B1F-8D98-1FBE-E7DAB57F36B6}"/>
          </ac:spMkLst>
        </pc:spChg>
        <pc:spChg chg="add del">
          <ac:chgData name="전동준" userId="S::d015016@aivle.kt.co.kr::4b419df3-e7a6-40ee-9e14-011bc93fa051" providerId="AD" clId="Web-{070CA206-D179-4CCF-BEFC-3E1E425200B0}" dt="2022-04-29T01:05:21.217" v="8"/>
          <ac:spMkLst>
            <pc:docMk/>
            <pc:sldMk cId="1289004826" sldId="479"/>
            <ac:spMk id="7" creationId="{C3B1C318-6839-0EC5-25CC-C10A102BEC1E}"/>
          </ac:spMkLst>
        </pc:spChg>
        <pc:spChg chg="add mod">
          <ac:chgData name="전동준" userId="S::d015016@aivle.kt.co.kr::4b419df3-e7a6-40ee-9e14-011bc93fa051" providerId="AD" clId="Web-{070CA206-D179-4CCF-BEFC-3E1E425200B0}" dt="2022-04-29T01:07:28.220" v="55" actId="1076"/>
          <ac:spMkLst>
            <pc:docMk/>
            <pc:sldMk cId="1289004826" sldId="479"/>
            <ac:spMk id="8" creationId="{ECC8B562-6968-D84E-FAF8-738052E69EBE}"/>
          </ac:spMkLst>
        </pc:spChg>
        <pc:spChg chg="del">
          <ac:chgData name="전동준" userId="S::d015016@aivle.kt.co.kr::4b419df3-e7a6-40ee-9e14-011bc93fa051" providerId="AD" clId="Web-{070CA206-D179-4CCF-BEFC-3E1E425200B0}" dt="2022-04-29T01:05:15.764" v="1"/>
          <ac:spMkLst>
            <pc:docMk/>
            <pc:sldMk cId="1289004826" sldId="479"/>
            <ac:spMk id="43" creationId="{27687633-74A9-4591-8C68-EDA5C8D5CEDF}"/>
          </ac:spMkLst>
        </pc:spChg>
        <pc:spChg chg="del">
          <ac:chgData name="전동준" userId="S::d015016@aivle.kt.co.kr::4b419df3-e7a6-40ee-9e14-011bc93fa051" providerId="AD" clId="Web-{070CA206-D179-4CCF-BEFC-3E1E425200B0}" dt="2022-04-29T01:05:16.655" v="2"/>
          <ac:spMkLst>
            <pc:docMk/>
            <pc:sldMk cId="1289004826" sldId="479"/>
            <ac:spMk id="44" creationId="{323E64F9-82FB-48C6-864B-ADC466FD1FE9}"/>
          </ac:spMkLst>
        </pc:spChg>
        <pc:spChg chg="add mod">
          <ac:chgData name="전동준" userId="S::d015016@aivle.kt.co.kr::4b419df3-e7a6-40ee-9e14-011bc93fa051" providerId="AD" clId="Web-{070CA206-D179-4CCF-BEFC-3E1E425200B0}" dt="2022-04-29T01:10:25.255" v="78" actId="20577"/>
          <ac:spMkLst>
            <pc:docMk/>
            <pc:sldMk cId="1289004826" sldId="479"/>
            <ac:spMk id="53" creationId="{77B6D13E-9B17-5A1E-B52C-7DC758A0C73F}"/>
          </ac:spMkLst>
        </pc:spChg>
        <pc:grpChg chg="add topLvl">
          <ac:chgData name="전동준" userId="S::d015016@aivle.kt.co.kr::4b419df3-e7a6-40ee-9e14-011bc93fa051" providerId="AD" clId="Web-{070CA206-D179-4CCF-BEFC-3E1E425200B0}" dt="2022-04-29T01:10:01.114" v="59"/>
          <ac:grpSpMkLst>
            <pc:docMk/>
            <pc:sldMk cId="1289004826" sldId="479"/>
            <ac:grpSpMk id="5" creationId="{FF94B82F-5CFE-1B06-BF2A-3D9C28ECD0D0}"/>
          </ac:grpSpMkLst>
        </pc:grpChg>
        <pc:grpChg chg="add del mod">
          <ac:chgData name="전동준" userId="S::d015016@aivle.kt.co.kr::4b419df3-e7a6-40ee-9e14-011bc93fa051" providerId="AD" clId="Web-{070CA206-D179-4CCF-BEFC-3E1E425200B0}" dt="2022-04-29T01:10:01.114" v="59"/>
          <ac:grpSpMkLst>
            <pc:docMk/>
            <pc:sldMk cId="1289004826" sldId="479"/>
            <ac:grpSpMk id="9" creationId="{2D53DD41-B3BD-C43B-097D-87553AD9D4C0}"/>
          </ac:grpSpMkLst>
        </pc:grpChg>
        <pc:grpChg chg="del">
          <ac:chgData name="전동준" userId="S::d015016@aivle.kt.co.kr::4b419df3-e7a6-40ee-9e14-011bc93fa051" providerId="AD" clId="Web-{070CA206-D179-4CCF-BEFC-3E1E425200B0}" dt="2022-04-29T01:06:04.906" v="36"/>
          <ac:grpSpMkLst>
            <pc:docMk/>
            <pc:sldMk cId="1289004826" sldId="479"/>
            <ac:grpSpMk id="94" creationId="{87A909EA-8E53-416B-94EF-5EF3F007DFFA}"/>
          </ac:grpSpMkLst>
        </pc:grpChg>
        <pc:picChg chg="add mod">
          <ac:chgData name="전동준" userId="S::d015016@aivle.kt.co.kr::4b419df3-e7a6-40ee-9e14-011bc93fa051" providerId="AD" clId="Web-{070CA206-D179-4CCF-BEFC-3E1E425200B0}" dt="2022-04-29T01:07:28.267" v="56" actId="1076"/>
          <ac:picMkLst>
            <pc:docMk/>
            <pc:sldMk cId="1289004826" sldId="479"/>
            <ac:picMk id="11" creationId="{5CCE592B-C4EB-A90D-F5DD-740842EA0720}"/>
          </ac:picMkLst>
        </pc:picChg>
        <pc:picChg chg="mod">
          <ac:chgData name="전동준" userId="S::d015016@aivle.kt.co.kr::4b419df3-e7a6-40ee-9e14-011bc93fa051" providerId="AD" clId="Web-{070CA206-D179-4CCF-BEFC-3E1E425200B0}" dt="2022-04-29T01:07:19.814" v="52" actId="1076"/>
          <ac:picMkLst>
            <pc:docMk/>
            <pc:sldMk cId="1289004826" sldId="479"/>
            <ac:picMk id="100" creationId="{C7F207E5-7F41-45FA-8FCF-0835E8BC341F}"/>
          </ac:picMkLst>
        </pc:picChg>
      </pc:sldChg>
    </pc:docChg>
  </pc:docChgLst>
  <pc:docChgLst>
    <pc:chgData name="박강현" userId="S::d015006@aivle.kt.co.kr::46806780-6bf9-408d-bd4c-423e25111436" providerId="AD" clId="Web-{AB320241-D96F-4CED-B844-E7B100250F81}"/>
    <pc:docChg chg="addSld delSld modSld">
      <pc:chgData name="박강현" userId="S::d015006@aivle.kt.co.kr::46806780-6bf9-408d-bd4c-423e25111436" providerId="AD" clId="Web-{AB320241-D96F-4CED-B844-E7B100250F81}" dt="2022-04-14T05:50:26.790" v="158"/>
      <pc:docMkLst>
        <pc:docMk/>
      </pc:docMkLst>
    </pc:docChg>
  </pc:docChgLst>
  <pc:docChgLst>
    <pc:chgData name="박윤지" userId="S::d015008@aivle.kt.co.kr::33e555ee-360e-4b2f-92dd-e525d647538d" providerId="AD" clId="Web-{0F67AD1B-D2ED-473A-82CB-36EE480414F5}"/>
    <pc:docChg chg="addSld delSld modSld sldOrd">
      <pc:chgData name="박윤지" userId="S::d015008@aivle.kt.co.kr::33e555ee-360e-4b2f-92dd-e525d647538d" providerId="AD" clId="Web-{0F67AD1B-D2ED-473A-82CB-36EE480414F5}" dt="2022-04-14T08:13:00.184" v="536"/>
      <pc:docMkLst>
        <pc:docMk/>
      </pc:docMkLst>
    </pc:docChg>
  </pc:docChgLst>
  <pc:docChgLst>
    <pc:chgData name="전동준" userId="S::d015016@aivle.kt.co.kr::4b419df3-e7a6-40ee-9e14-011bc93fa051" providerId="AD" clId="Web-{BED4C370-261E-49A4-B733-C1DC4BF0EBFF}"/>
    <pc:docChg chg="addSld sldOrd">
      <pc:chgData name="전동준" userId="S::d015016@aivle.kt.co.kr::4b419df3-e7a6-40ee-9e14-011bc93fa051" providerId="AD" clId="Web-{BED4C370-261E-49A4-B733-C1DC4BF0EBFF}" dt="2022-04-18T08:15:52.868" v="1"/>
      <pc:docMkLst>
        <pc:docMk/>
      </pc:docMkLst>
    </pc:docChg>
  </pc:docChgLst>
  <pc:docChgLst>
    <pc:chgData name="전동준" userId="S::d015016@aivle.kt.co.kr::4b419df3-e7a6-40ee-9e14-011bc93fa051" providerId="AD" clId="Web-{9B2508E3-4A53-42FF-8F32-D175159AB751}"/>
    <pc:docChg chg="addSld modSld sldOrd">
      <pc:chgData name="전동준" userId="S::d015016@aivle.kt.co.kr::4b419df3-e7a6-40ee-9e14-011bc93fa051" providerId="AD" clId="Web-{9B2508E3-4A53-42FF-8F32-D175159AB751}" dt="2022-04-15T04:43:39.783" v="113" actId="20577"/>
      <pc:docMkLst>
        <pc:docMk/>
      </pc:docMkLst>
    </pc:docChg>
  </pc:docChgLst>
  <pc:docChgLst>
    <pc:chgData name="전동준" userId="S::d015016@aivle.kt.co.kr::4b419df3-e7a6-40ee-9e14-011bc93fa051" providerId="AD" clId="Web-{9647E021-27B7-4415-883B-C5D21AC36011}"/>
    <pc:docChg chg="addSld delSld modSld">
      <pc:chgData name="전동준" userId="S::d015016@aivle.kt.co.kr::4b419df3-e7a6-40ee-9e14-011bc93fa051" providerId="AD" clId="Web-{9647E021-27B7-4415-883B-C5D21AC36011}" dt="2022-04-15T08:41:23.373" v="38"/>
      <pc:docMkLst>
        <pc:docMk/>
      </pc:docMkLst>
    </pc:docChg>
  </pc:docChgLst>
  <pc:docChgLst>
    <pc:chgData name="전동준" userId="S::d015016@aivle.kt.co.kr::4b419df3-e7a6-40ee-9e14-011bc93fa051" providerId="AD" clId="Web-{ECE7BC2D-0300-4376-B684-BC18BD41D6FE}"/>
    <pc:docChg chg="addSld delSld modSld sldOrd">
      <pc:chgData name="전동준" userId="S::d015016@aivle.kt.co.kr::4b419df3-e7a6-40ee-9e14-011bc93fa051" providerId="AD" clId="Web-{ECE7BC2D-0300-4376-B684-BC18BD41D6FE}" dt="2022-04-15T04:54:00.858" v="39"/>
      <pc:docMkLst>
        <pc:docMk/>
      </pc:docMkLst>
    </pc:docChg>
  </pc:docChgLst>
  <pc:docChgLst>
    <pc:chgData name="전동준" userId="S::d015016@aivle.kt.co.kr::4b419df3-e7a6-40ee-9e14-011bc93fa051" providerId="AD" clId="Web-{9447C6F9-CB71-4323-B700-F61FE5998F7F}"/>
    <pc:docChg chg="addSld modSld">
      <pc:chgData name="전동준" userId="S::d015016@aivle.kt.co.kr::4b419df3-e7a6-40ee-9e14-011bc93fa051" providerId="AD" clId="Web-{9447C6F9-CB71-4323-B700-F61FE5998F7F}" dt="2022-04-15T08:09:47.613" v="35" actId="20577"/>
      <pc:docMkLst>
        <pc:docMk/>
      </pc:docMkLst>
    </pc:docChg>
  </pc:docChgLst>
  <pc:docChgLst>
    <pc:chgData name="전동준" userId="S::d015016@aivle.kt.co.kr::4b419df3-e7a6-40ee-9e14-011bc93fa051" providerId="AD" clId="Web-{04D1E81D-81BD-4209-9F07-1E9BA0D3BA4D}"/>
    <pc:docChg chg="delSld">
      <pc:chgData name="전동준" userId="S::d015016@aivle.kt.co.kr::4b419df3-e7a6-40ee-9e14-011bc93fa051" providerId="AD" clId="Web-{04D1E81D-81BD-4209-9F07-1E9BA0D3BA4D}" dt="2022-04-26T01:55:28.694" v="4"/>
      <pc:docMkLst>
        <pc:docMk/>
      </pc:docMkLst>
    </pc:docChg>
  </pc:docChgLst>
  <pc:docChgLst>
    <pc:chgData name="김진수" userId="S::d015002@aivle.kt.co.kr::b0f60020-2f29-4122-ac04-8e4ccb7b47d5" providerId="AD" clId="Web-{B5222061-547E-4423-9496-77F2B0013FB5}"/>
    <pc:docChg chg="modSld">
      <pc:chgData name="김진수" userId="S::d015002@aivle.kt.co.kr::b0f60020-2f29-4122-ac04-8e4ccb7b47d5" providerId="AD" clId="Web-{B5222061-547E-4423-9496-77F2B0013FB5}" dt="2022-04-25T01:57:36.767" v="3" actId="1076"/>
      <pc:docMkLst>
        <pc:docMk/>
      </pc:docMkLst>
    </pc:docChg>
  </pc:docChgLst>
  <pc:docChgLst>
    <pc:chgData name="전동준" userId="S::d015016@aivle.kt.co.kr::4b419df3-e7a6-40ee-9e14-011bc93fa051" providerId="AD" clId="Web-{C5DACCCE-82B1-49AD-8B49-6CF320C8F126}"/>
    <pc:docChg chg="delSld modSld sldOrd">
      <pc:chgData name="전동준" userId="S::d015016@aivle.kt.co.kr::4b419df3-e7a6-40ee-9e14-011bc93fa051" providerId="AD" clId="Web-{C5DACCCE-82B1-49AD-8B49-6CF320C8F126}" dt="2022-04-26T06:22:10.649" v="8" actId="14100"/>
      <pc:docMkLst>
        <pc:docMk/>
      </pc:docMkLst>
      <pc:sldChg chg="ord">
        <pc:chgData name="전동준" userId="S::d015016@aivle.kt.co.kr::4b419df3-e7a6-40ee-9e14-011bc93fa051" providerId="AD" clId="Web-{C5DACCCE-82B1-49AD-8B49-6CF320C8F126}" dt="2022-04-26T06:21:44.461" v="2"/>
        <pc:sldMkLst>
          <pc:docMk/>
          <pc:sldMk cId="4009911294" sldId="335"/>
        </pc:sldMkLst>
      </pc:sldChg>
      <pc:sldChg chg="addSp delSp modSp">
        <pc:chgData name="전동준" userId="S::d015016@aivle.kt.co.kr::4b419df3-e7a6-40ee-9e14-011bc93fa051" providerId="AD" clId="Web-{C5DACCCE-82B1-49AD-8B49-6CF320C8F126}" dt="2022-04-26T06:22:10.649" v="8" actId="14100"/>
        <pc:sldMkLst>
          <pc:docMk/>
          <pc:sldMk cId="2804812324" sldId="404"/>
        </pc:sldMkLst>
        <pc:spChg chg="add del">
          <ac:chgData name="전동준" userId="S::d015016@aivle.kt.co.kr::4b419df3-e7a6-40ee-9e14-011bc93fa051" providerId="AD" clId="Web-{C5DACCCE-82B1-49AD-8B49-6CF320C8F126}" dt="2022-04-26T06:21:59.023" v="5"/>
          <ac:spMkLst>
            <pc:docMk/>
            <pc:sldMk cId="2804812324" sldId="404"/>
            <ac:spMk id="7" creationId="{AB3B5238-83EF-43E4-DB63-1E4E8EB28BC7}"/>
          </ac:spMkLst>
        </pc:spChg>
        <pc:picChg chg="add mod">
          <ac:chgData name="전동준" userId="S::d015016@aivle.kt.co.kr::4b419df3-e7a6-40ee-9e14-011bc93fa051" providerId="AD" clId="Web-{C5DACCCE-82B1-49AD-8B49-6CF320C8F126}" dt="2022-04-26T06:22:10.649" v="8" actId="14100"/>
          <ac:picMkLst>
            <pc:docMk/>
            <pc:sldMk cId="2804812324" sldId="404"/>
            <ac:picMk id="2" creationId="{0B7D655C-B56E-6633-ECFC-11D304BA2CA3}"/>
          </ac:picMkLst>
        </pc:picChg>
      </pc:sldChg>
    </pc:docChg>
  </pc:docChgLst>
  <pc:docChgLst>
    <pc:chgData name="안유균" userId="S::d015011@aivle.kt.co.kr::391a8d6f-0a30-45d9-946f-caa108b1f34e" providerId="AD" clId="Web-{35E776BC-49E7-4153-A702-FC26FD8775E5}"/>
    <pc:docChg chg="addSld modSld">
      <pc:chgData name="안유균" userId="S::d015011@aivle.kt.co.kr::391a8d6f-0a30-45d9-946f-caa108b1f34e" providerId="AD" clId="Web-{35E776BC-49E7-4153-A702-FC26FD8775E5}" dt="2022-04-20T06:13:46.758" v="72"/>
      <pc:docMkLst>
        <pc:docMk/>
      </pc:docMkLst>
    </pc:docChg>
  </pc:docChgLst>
  <pc:docChgLst>
    <pc:chgData name="김진수" userId="S::d015002@aivle.kt.co.kr::b0f60020-2f29-4122-ac04-8e4ccb7b47d5" providerId="AD" clId="Web-{FCC5EBE1-3CBC-4757-995C-D7A85EE5746E}"/>
    <pc:docChg chg="addSld delSld modSld">
      <pc:chgData name="김진수" userId="S::d015002@aivle.kt.co.kr::b0f60020-2f29-4122-ac04-8e4ccb7b47d5" providerId="AD" clId="Web-{FCC5EBE1-3CBC-4757-995C-D7A85EE5746E}" dt="2022-04-25T11:14:13.142" v="84" actId="1076"/>
      <pc:docMkLst>
        <pc:docMk/>
      </pc:docMkLst>
      <pc:sldChg chg="addSp modSp add replId">
        <pc:chgData name="김진수" userId="S::d015002@aivle.kt.co.kr::b0f60020-2f29-4122-ac04-8e4ccb7b47d5" providerId="AD" clId="Web-{FCC5EBE1-3CBC-4757-995C-D7A85EE5746E}" dt="2022-04-25T11:11:26.622" v="63" actId="20577"/>
        <pc:sldMkLst>
          <pc:docMk/>
          <pc:sldMk cId="575216768" sldId="396"/>
        </pc:sldMkLst>
        <pc:spChg chg="add mod">
          <ac:chgData name="김진수" userId="S::d015002@aivle.kt.co.kr::b0f60020-2f29-4122-ac04-8e4ccb7b47d5" providerId="AD" clId="Web-{FCC5EBE1-3CBC-4757-995C-D7A85EE5746E}" dt="2022-04-25T11:11:26.622" v="63" actId="20577"/>
          <ac:spMkLst>
            <pc:docMk/>
            <pc:sldMk cId="575216768" sldId="396"/>
            <ac:spMk id="2" creationId="{E24F392F-3983-DB19-35A1-4D4B9F7C5FE6}"/>
          </ac:spMkLst>
        </pc:spChg>
      </pc:sldChg>
    </pc:docChg>
  </pc:docChgLst>
  <pc:docChgLst>
    <pc:chgData name="전동준" userId="S::d015016@aivle.kt.co.kr::4b419df3-e7a6-40ee-9e14-011bc93fa051" providerId="AD" clId="Web-{5CB51778-0357-45E6-97F7-11FC32E68E10}"/>
    <pc:docChg chg="delSld modSld sldOrd">
      <pc:chgData name="전동준" userId="S::d015016@aivle.kt.co.kr::4b419df3-e7a6-40ee-9e14-011bc93fa051" providerId="AD" clId="Web-{5CB51778-0357-45E6-97F7-11FC32E68E10}" dt="2022-04-26T05:01:45.945" v="201"/>
      <pc:docMkLst>
        <pc:docMk/>
      </pc:docMkLst>
      <pc:sldChg chg="delSp">
        <pc:chgData name="전동준" userId="S::d015016@aivle.kt.co.kr::4b419df3-e7a6-40ee-9e14-011bc93fa051" providerId="AD" clId="Web-{5CB51778-0357-45E6-97F7-11FC32E68E10}" dt="2022-04-26T05:01:20.116" v="197"/>
        <pc:sldMkLst>
          <pc:docMk/>
          <pc:sldMk cId="575216768" sldId="396"/>
        </pc:sldMkLst>
        <pc:spChg chg="del">
          <ac:chgData name="전동준" userId="S::d015016@aivle.kt.co.kr::4b419df3-e7a6-40ee-9e14-011bc93fa051" providerId="AD" clId="Web-{5CB51778-0357-45E6-97F7-11FC32E68E10}" dt="2022-04-26T05:01:20.116" v="197"/>
          <ac:spMkLst>
            <pc:docMk/>
            <pc:sldMk cId="575216768" sldId="396"/>
            <ac:spMk id="50" creationId="{DA825D47-469D-489A-99D1-BACBC7F50EBB}"/>
          </ac:spMkLst>
        </pc:spChg>
      </pc:sldChg>
      <pc:sldChg chg="modSp">
        <pc:chgData name="전동준" userId="S::d015016@aivle.kt.co.kr::4b419df3-e7a6-40ee-9e14-011bc93fa051" providerId="AD" clId="Web-{5CB51778-0357-45E6-97F7-11FC32E68E10}" dt="2022-04-26T05:00:04.536" v="191" actId="1076"/>
        <pc:sldMkLst>
          <pc:docMk/>
          <pc:sldMk cId="2956105802" sldId="409"/>
        </pc:sldMkLst>
        <pc:spChg chg="mod">
          <ac:chgData name="전동준" userId="S::d015016@aivle.kt.co.kr::4b419df3-e7a6-40ee-9e14-011bc93fa051" providerId="AD" clId="Web-{5CB51778-0357-45E6-97F7-11FC32E68E10}" dt="2022-04-26T05:00:04.536" v="191" actId="1076"/>
          <ac:spMkLst>
            <pc:docMk/>
            <pc:sldMk cId="2956105802" sldId="409"/>
            <ac:spMk id="3" creationId="{6B033C8A-C42C-4098-83D0-C15242F2A44C}"/>
          </ac:spMkLst>
        </pc:spChg>
      </pc:sldChg>
      <pc:sldChg chg="addSp delSp modSp ord">
        <pc:chgData name="전동준" userId="S::d015016@aivle.kt.co.kr::4b419df3-e7a6-40ee-9e14-011bc93fa051" providerId="AD" clId="Web-{5CB51778-0357-45E6-97F7-11FC32E68E10}" dt="2022-04-26T04:59:16.004" v="169" actId="1076"/>
        <pc:sldMkLst>
          <pc:docMk/>
          <pc:sldMk cId="671553539" sldId="420"/>
        </pc:sldMkLst>
        <pc:spChg chg="add mod">
          <ac:chgData name="전동준" userId="S::d015016@aivle.kt.co.kr::4b419df3-e7a6-40ee-9e14-011bc93fa051" providerId="AD" clId="Web-{5CB51778-0357-45E6-97F7-11FC32E68E10}" dt="2022-04-26T04:58:46.831" v="149" actId="1076"/>
          <ac:spMkLst>
            <pc:docMk/>
            <pc:sldMk cId="671553539" sldId="420"/>
            <ac:spMk id="17" creationId="{E7E70254-9FD5-E31B-370E-1BDEB535998B}"/>
          </ac:spMkLst>
        </pc:spChg>
        <pc:spChg chg="mod">
          <ac:chgData name="전동준" userId="S::d015016@aivle.kt.co.kr::4b419df3-e7a6-40ee-9e14-011bc93fa051" providerId="AD" clId="Web-{5CB51778-0357-45E6-97F7-11FC32E68E10}" dt="2022-04-26T04:58:50.128" v="150" actId="1076"/>
          <ac:spMkLst>
            <pc:docMk/>
            <pc:sldMk cId="671553539" sldId="420"/>
            <ac:spMk id="18" creationId="{623C5202-09F4-4C73-A114-0642EFD8D5A7}"/>
          </ac:spMkLst>
        </pc:spChg>
        <pc:spChg chg="del mod">
          <ac:chgData name="전동준" userId="S::d015016@aivle.kt.co.kr::4b419df3-e7a6-40ee-9e14-011bc93fa051" providerId="AD" clId="Web-{5CB51778-0357-45E6-97F7-11FC32E68E10}" dt="2022-04-26T04:57:50.814" v="85"/>
          <ac:spMkLst>
            <pc:docMk/>
            <pc:sldMk cId="671553539" sldId="420"/>
            <ac:spMk id="21" creationId="{527DDAA5-8EDC-42CF-BAFF-CDBF1DFC5B3D}"/>
          </ac:spMkLst>
        </pc:spChg>
        <pc:spChg chg="mod">
          <ac:chgData name="전동준" userId="S::d015016@aivle.kt.co.kr::4b419df3-e7a6-40ee-9e14-011bc93fa051" providerId="AD" clId="Web-{5CB51778-0357-45E6-97F7-11FC32E68E10}" dt="2022-04-26T04:59:16.004" v="169" actId="1076"/>
          <ac:spMkLst>
            <pc:docMk/>
            <pc:sldMk cId="671553539" sldId="420"/>
            <ac:spMk id="22" creationId="{49A6EDDB-9415-403E-AF81-BD54B4F4B5BB}"/>
          </ac:spMkLst>
        </pc:spChg>
        <pc:spChg chg="mod">
          <ac:chgData name="전동준" userId="S::d015016@aivle.kt.co.kr::4b419df3-e7a6-40ee-9e14-011bc93fa051" providerId="AD" clId="Web-{5CB51778-0357-45E6-97F7-11FC32E68E10}" dt="2022-04-26T04:56:02.421" v="14" actId="20577"/>
          <ac:spMkLst>
            <pc:docMk/>
            <pc:sldMk cId="671553539" sldId="420"/>
            <ac:spMk id="54" creationId="{349D1189-8839-4975-B3C6-C91286D7CE1F}"/>
          </ac:spMkLst>
        </pc:spChg>
        <pc:picChg chg="mod">
          <ac:chgData name="전동준" userId="S::d015016@aivle.kt.co.kr::4b419df3-e7a6-40ee-9e14-011bc93fa051" providerId="AD" clId="Web-{5CB51778-0357-45E6-97F7-11FC32E68E10}" dt="2022-04-26T04:58:37.034" v="148" actId="1076"/>
          <ac:picMkLst>
            <pc:docMk/>
            <pc:sldMk cId="671553539" sldId="420"/>
            <ac:picMk id="19" creationId="{A8AA915B-9909-42AF-8193-B66C8B38C91A}"/>
          </ac:picMkLst>
        </pc:picChg>
        <pc:picChg chg="del">
          <ac:chgData name="전동준" userId="S::d015016@aivle.kt.co.kr::4b419df3-e7a6-40ee-9e14-011bc93fa051" providerId="AD" clId="Web-{5CB51778-0357-45E6-97F7-11FC32E68E10}" dt="2022-04-26T04:57:40.111" v="83"/>
          <ac:picMkLst>
            <pc:docMk/>
            <pc:sldMk cId="671553539" sldId="420"/>
            <ac:picMk id="20" creationId="{B4513E06-4EE8-4AD9-A1A2-D1EEF2DE7452}"/>
          </ac:picMkLst>
        </pc:picChg>
        <pc:cxnChg chg="mod">
          <ac:chgData name="전동준" userId="S::d015016@aivle.kt.co.kr::4b419df3-e7a6-40ee-9e14-011bc93fa051" providerId="AD" clId="Web-{5CB51778-0357-45E6-97F7-11FC32E68E10}" dt="2022-04-26T04:58:11.440" v="121" actId="1076"/>
          <ac:cxnSpMkLst>
            <pc:docMk/>
            <pc:sldMk cId="671553539" sldId="420"/>
            <ac:cxnSpMk id="26" creationId="{3668EA2D-53E7-4D79-940E-0CA6660E1FF4}"/>
          </ac:cxnSpMkLst>
        </pc:cxnChg>
      </pc:sldChg>
    </pc:docChg>
  </pc:docChgLst>
  <pc:docChgLst>
    <pc:chgData name="전동준" userId="S::d015016@aivle.kt.co.kr::4b419df3-e7a6-40ee-9e14-011bc93fa051" providerId="AD" clId="Web-{D300DF96-BF6C-46EA-B356-38457EDDD4BD}"/>
    <pc:docChg chg="modSld">
      <pc:chgData name="전동준" userId="S::d015016@aivle.kt.co.kr::4b419df3-e7a6-40ee-9e14-011bc93fa051" providerId="AD" clId="Web-{D300DF96-BF6C-46EA-B356-38457EDDD4BD}" dt="2022-04-28T02:33:10.804" v="165" actId="1076"/>
      <pc:docMkLst>
        <pc:docMk/>
      </pc:docMkLst>
      <pc:sldChg chg="addSp delSp modSp">
        <pc:chgData name="전동준" userId="S::d015016@aivle.kt.co.kr::4b419df3-e7a6-40ee-9e14-011bc93fa051" providerId="AD" clId="Web-{D300DF96-BF6C-46EA-B356-38457EDDD4BD}" dt="2022-04-28T02:16:28.833" v="113" actId="20577"/>
        <pc:sldMkLst>
          <pc:docMk/>
          <pc:sldMk cId="76376862" sldId="397"/>
        </pc:sldMkLst>
        <pc:spChg chg="mod">
          <ac:chgData name="전동준" userId="S::d015016@aivle.kt.co.kr::4b419df3-e7a6-40ee-9e14-011bc93fa051" providerId="AD" clId="Web-{D300DF96-BF6C-46EA-B356-38457EDDD4BD}" dt="2022-04-28T02:16:03.895" v="97" actId="20577"/>
          <ac:spMkLst>
            <pc:docMk/>
            <pc:sldMk cId="76376862" sldId="397"/>
            <ac:spMk id="21" creationId="{F6B63EFD-5F91-4963-9104-4AEDE39DF3C0}"/>
          </ac:spMkLst>
        </pc:spChg>
        <pc:spChg chg="mod">
          <ac:chgData name="전동준" userId="S::d015016@aivle.kt.co.kr::4b419df3-e7a6-40ee-9e14-011bc93fa051" providerId="AD" clId="Web-{D300DF96-BF6C-46EA-B356-38457EDDD4BD}" dt="2022-04-28T02:16:18.286" v="106" actId="20577"/>
          <ac:spMkLst>
            <pc:docMk/>
            <pc:sldMk cId="76376862" sldId="397"/>
            <ac:spMk id="23" creationId="{4BD7DAE8-C015-4D03-AC71-487FE5749965}"/>
          </ac:spMkLst>
        </pc:spChg>
        <pc:spChg chg="add del mod">
          <ac:chgData name="전동준" userId="S::d015016@aivle.kt.co.kr::4b419df3-e7a6-40ee-9e14-011bc93fa051" providerId="AD" clId="Web-{D300DF96-BF6C-46EA-B356-38457EDDD4BD}" dt="2022-04-28T02:16:28.833" v="113" actId="20577"/>
          <ac:spMkLst>
            <pc:docMk/>
            <pc:sldMk cId="76376862" sldId="397"/>
            <ac:spMk id="24" creationId="{70FE4AB4-E554-448E-9CF1-9ABB72A09C65}"/>
          </ac:spMkLst>
        </pc:spChg>
      </pc:sldChg>
      <pc:sldChg chg="modSp">
        <pc:chgData name="전동준" userId="S::d015016@aivle.kt.co.kr::4b419df3-e7a6-40ee-9e14-011bc93fa051" providerId="AD" clId="Web-{D300DF96-BF6C-46EA-B356-38457EDDD4BD}" dt="2022-04-28T02:33:10.804" v="165" actId="1076"/>
        <pc:sldMkLst>
          <pc:docMk/>
          <pc:sldMk cId="764074731" sldId="401"/>
        </pc:sldMkLst>
        <pc:spChg chg="mod">
          <ac:chgData name="전동준" userId="S::d015016@aivle.kt.co.kr::4b419df3-e7a6-40ee-9e14-011bc93fa051" providerId="AD" clId="Web-{D300DF96-BF6C-46EA-B356-38457EDDD4BD}" dt="2022-04-28T02:33:10.804" v="165" actId="1076"/>
          <ac:spMkLst>
            <pc:docMk/>
            <pc:sldMk cId="764074731" sldId="401"/>
            <ac:spMk id="36" creationId="{E29D64A6-4E49-4432-BECF-329B5CC19CE8}"/>
          </ac:spMkLst>
        </pc:spChg>
        <pc:spChg chg="mod">
          <ac:chgData name="전동준" userId="S::d015016@aivle.kt.co.kr::4b419df3-e7a6-40ee-9e14-011bc93fa051" providerId="AD" clId="Web-{D300DF96-BF6C-46EA-B356-38457EDDD4BD}" dt="2022-04-28T02:33:10.788" v="164" actId="1076"/>
          <ac:spMkLst>
            <pc:docMk/>
            <pc:sldMk cId="764074731" sldId="401"/>
            <ac:spMk id="60" creationId="{947E75C9-770A-48AB-AA5C-47716DD37CED}"/>
          </ac:spMkLst>
        </pc:spChg>
      </pc:sldChg>
      <pc:sldChg chg="modSp">
        <pc:chgData name="전동준" userId="S::d015016@aivle.kt.co.kr::4b419df3-e7a6-40ee-9e14-011bc93fa051" providerId="AD" clId="Web-{D300DF96-BF6C-46EA-B356-38457EDDD4BD}" dt="2022-04-28T02:17:14.209" v="162" actId="20577"/>
        <pc:sldMkLst>
          <pc:docMk/>
          <pc:sldMk cId="671553539" sldId="420"/>
        </pc:sldMkLst>
        <pc:spChg chg="mod">
          <ac:chgData name="전동준" userId="S::d015016@aivle.kt.co.kr::4b419df3-e7a6-40ee-9e14-011bc93fa051" providerId="AD" clId="Web-{D300DF96-BF6C-46EA-B356-38457EDDD4BD}" dt="2022-04-28T02:17:14.209" v="162" actId="20577"/>
          <ac:spMkLst>
            <pc:docMk/>
            <pc:sldMk cId="671553539" sldId="420"/>
            <ac:spMk id="18" creationId="{623C5202-09F4-4C73-A114-0642EFD8D5A7}"/>
          </ac:spMkLst>
        </pc:spChg>
      </pc:sldChg>
    </pc:docChg>
  </pc:docChgLst>
</pc:chgInfo>
</file>

<file path=ppt/comments/modernComment_1C3_F1DECC93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2AFC3429-254A-4EE4-AC9D-3DAA6DD1EF8B}" authorId="{60EB734D-7CC1-37BA-0909-52F4CB793A9C}" status="resolved" created="2022-04-20T08:29:58.052" complete="100000">
    <pc:sldMkLst xmlns:pc="http://schemas.microsoft.com/office/powerpoint/2013/main/command">
      <pc:docMk/>
      <pc:sldMk cId="2487409447" sldId="326"/>
    </pc:sldMkLst>
    <p188:txBody>
      <a:bodyPr/>
      <a:lstStyle/>
      <a:p>
        <a:r>
          <a:rPr lang="ko-KR" altLang="en-US"/>
          <a:t>우리 솔루션이 감지?인지/ 알림??? 고민해 봐야될 것 같아요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EC5BE8-5CEB-491E-8697-F0C25200B1EC}" type="datetimeFigureOut">
              <a:t>2022-11-30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559CB3-D327-4659-96E7-73C380E8B921}" type="slidenum"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344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6E2C95-0A4D-4B26-9784-7700389D8025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32029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졸음쉼터 </a:t>
            </a:r>
            <a:r>
              <a:rPr lang="ko-KR" altLang="en-US" err="1"/>
              <a:t>알리미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559CB3-D327-4659-96E7-73C380E8B921}" type="slidenum">
              <a:rPr lang="en-US" altLang="ko-KR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00555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졸음쉼터 </a:t>
            </a:r>
            <a:r>
              <a:rPr lang="ko-KR" altLang="en-US" err="1"/>
              <a:t>알리미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559CB3-D327-4659-96E7-73C380E8B921}" type="slidenum">
              <a:rPr lang="en-US" altLang="ko-KR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56511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졸음쉼터 </a:t>
            </a:r>
            <a:r>
              <a:rPr lang="ko-KR" altLang="en-US" err="1"/>
              <a:t>알리미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559CB3-D327-4659-96E7-73C380E8B921}" type="slidenum">
              <a:rPr lang="en-US" altLang="ko-KR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24660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559CB3-D327-4659-96E7-73C380E8B921}" type="slidenum">
              <a:rPr lang="en-US" altLang="ko-KR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64414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6E2C95-0A4D-4B26-9784-7700389D8025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96298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B6E2C95-0A4D-4B26-9784-7700389D8025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666272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B6E2C95-0A4D-4B26-9784-7700389D8025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23592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B6E2C95-0A4D-4B26-9784-7700389D8025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889042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B6E2C95-0A4D-4B26-9784-7700389D8025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55865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B6E2C95-0A4D-4B26-9784-7700389D8025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483261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졸음쉼터 </a:t>
            </a:r>
            <a:r>
              <a:rPr lang="ko-KR" altLang="en-US" err="1"/>
              <a:t>알리미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559CB3-D327-4659-96E7-73C380E8B921}" type="slidenum">
              <a:rPr lang="en-US" altLang="ko-KR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62692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졸음쉼터 </a:t>
            </a:r>
            <a:r>
              <a:rPr lang="ko-KR" altLang="en-US" err="1"/>
              <a:t>알리미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559CB3-D327-4659-96E7-73C380E8B921}" type="slidenum">
              <a:rPr lang="en-US" altLang="ko-KR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03325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11/30/2022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11/30/2022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11/30/2022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11/30/2022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11/30/2022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11/30/2022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11/30/2022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11/30/2022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4A2EFD-231A-45A4-9984-E19C095E71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86000" y="1683545"/>
            <a:ext cx="13716000" cy="3581400"/>
          </a:xfrm>
        </p:spPr>
        <p:txBody>
          <a:bodyPr anchor="b"/>
          <a:lstStyle>
            <a:lvl1pPr algn="ctr">
              <a:defRPr sz="9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91A0881-435C-4396-A3CB-7D464CA648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000" y="5403057"/>
            <a:ext cx="13716000" cy="2483643"/>
          </a:xfrm>
        </p:spPr>
        <p:txBody>
          <a:bodyPr/>
          <a:lstStyle>
            <a:lvl1pPr marL="0" indent="0" algn="ctr">
              <a:buNone/>
              <a:defRPr sz="3600"/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CC703A7-E5B9-4EC8-9E7B-F90A32E529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73961-EAE5-45E4-B715-1247EE6BDCD1}" type="datetimeFigureOut">
              <a:rPr lang="ko-KR" altLang="en-US" smtClean="0"/>
              <a:t>2022-11-30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15ECBF5-7297-4CB3-A402-EB0634E4B5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941763F-61FD-44F0-B585-A69590AD7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943B46-D952-427A-ABE1-EA7F313D80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196226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AB46A8-D2E1-4DBF-AEB4-D6E81C977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BC321FA-0F23-4E05-BEE1-547FA78242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B8D5920-6917-4534-A20C-9A57573B2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73961-EAE5-45E4-B715-1247EE6BDCD1}" type="datetimeFigureOut">
              <a:rPr lang="ko-KR" altLang="en-US" smtClean="0"/>
              <a:t>2022-11-30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961337D-09C9-4C03-906E-BEC27066F8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C1B632A-7DDC-4F8D-8C5F-C8A7AC14B7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943B46-D952-427A-ABE1-EA7F313D80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565081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5E047E-C35E-45AD-B373-E331E183A7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7775" y="2564608"/>
            <a:ext cx="15773400" cy="4279106"/>
          </a:xfrm>
        </p:spPr>
        <p:txBody>
          <a:bodyPr anchor="b"/>
          <a:lstStyle>
            <a:lvl1pPr>
              <a:defRPr sz="9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D9C1928-B8C7-4C5F-814C-8256F1C9B8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47775" y="6884195"/>
            <a:ext cx="15773400" cy="2250281"/>
          </a:xfrm>
        </p:spPr>
        <p:txBody>
          <a:bodyPr/>
          <a:lstStyle>
            <a:lvl1pPr marL="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993E1CB-E104-4C81-A03B-6FA2DAAAD6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73961-EAE5-45E4-B715-1247EE6BDCD1}" type="datetimeFigureOut">
              <a:rPr lang="ko-KR" altLang="en-US" smtClean="0"/>
              <a:t>2022-11-30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27CA699-0E4B-45A8-86B6-DCE9D0B881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9C1B281-EDFE-4807-8EFD-334AE10E47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943B46-D952-427A-ABE1-EA7F313D80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599244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05EDF2-5DCA-4CBB-8070-C5C044B19A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FE1C592-8136-4DDB-A74D-8D40A8F88B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57300" y="2738438"/>
            <a:ext cx="7772400" cy="6527007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974B76F-0CD4-45E2-9C4B-F0A5C4AE9D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58300" y="2738438"/>
            <a:ext cx="7772400" cy="6527007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B09A965-4672-40BF-83A4-E6E771186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73961-EAE5-45E4-B715-1247EE6BDCD1}" type="datetimeFigureOut">
              <a:rPr lang="ko-KR" altLang="en-US" smtClean="0"/>
              <a:t>2022-11-30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7741D86-D88D-413B-8910-324B3A1F45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6861ED5-44FB-47F5-B0E0-CD7B77B34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943B46-D952-427A-ABE1-EA7F313D80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318575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34D9B5-E15F-44FB-9C7E-29FA7EC2A6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82" y="547688"/>
            <a:ext cx="15773400" cy="198834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22C81A5-C272-4DE8-985D-993C065816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9683" y="2521745"/>
            <a:ext cx="7736681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BAF88A6-BFAA-4892-A5F5-F2104AEF85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59683" y="3757613"/>
            <a:ext cx="7736681" cy="5526882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831AA16-F5E8-4A8D-B70F-F04ECB4313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258300" y="2521745"/>
            <a:ext cx="7774782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4EEF7EF-C7EF-4480-8D1C-B133950453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9258300" y="3757613"/>
            <a:ext cx="7774782" cy="5526882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9A5483C-9565-4199-AA5A-D4A91CA1FD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73961-EAE5-45E4-B715-1247EE6BDCD1}" type="datetimeFigureOut">
              <a:rPr lang="ko-KR" altLang="en-US" smtClean="0"/>
              <a:t>2022-11-30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2FF002E-06C0-41CB-896A-455466D8DA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CBAE3DA-F7CE-4B3B-8DC4-C8FE216579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943B46-D952-427A-ABE1-EA7F313D80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156794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E975E4-FE98-4064-8691-848BDB8094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A9B0868-B774-4C53-A8AD-5A3464957A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73961-EAE5-45E4-B715-1247EE6BDCD1}" type="datetimeFigureOut">
              <a:rPr lang="ko-KR" altLang="en-US" smtClean="0"/>
              <a:t>2022-11-30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8F06A31-2E8C-4A0B-A71F-2E76746A06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C0DAE0B-96C5-45E4-8571-CCDEB31CE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943B46-D952-427A-ABE1-EA7F313D80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956200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3C63289-5868-4EB2-ACBB-424593540F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73961-EAE5-45E4-B715-1247EE6BDCD1}" type="datetimeFigureOut">
              <a:rPr lang="ko-KR" altLang="en-US" smtClean="0"/>
              <a:t>2022-11-30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0EBA4F2-C419-4B58-92F2-144631B14B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7A089C2-0A07-4E14-970C-4E11C3D28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943B46-D952-427A-ABE1-EA7F313D80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44256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4511DB-1FDF-444B-8B53-CB747E2399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C57CB06-B4F2-46CB-AC10-7806C0ECBD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4782" y="1481138"/>
            <a:ext cx="9258300" cy="7310438"/>
          </a:xfrm>
        </p:spPr>
        <p:txBody>
          <a:bodyPr/>
          <a:lstStyle>
            <a:lvl1pPr>
              <a:defRPr sz="4800"/>
            </a:lvl1pPr>
            <a:lvl2pPr>
              <a:defRPr sz="4200"/>
            </a:lvl2pPr>
            <a:lvl3pPr>
              <a:defRPr sz="3600"/>
            </a:lvl3pPr>
            <a:lvl4pPr>
              <a:defRPr sz="3000"/>
            </a:lvl4pPr>
            <a:lvl5pPr>
              <a:defRPr sz="3000"/>
            </a:lvl5pPr>
            <a:lvl6pPr>
              <a:defRPr sz="3000"/>
            </a:lvl6pPr>
            <a:lvl7pPr>
              <a:defRPr sz="3000"/>
            </a:lvl7pPr>
            <a:lvl8pPr>
              <a:defRPr sz="3000"/>
            </a:lvl8pPr>
            <a:lvl9pPr>
              <a:defRPr sz="3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D2B8895-1F3D-464E-95A1-901F3EF709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B3C8C41-8C4A-4A3B-A0CF-1AF0198CFD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73961-EAE5-45E4-B715-1247EE6BDCD1}" type="datetimeFigureOut">
              <a:rPr lang="ko-KR" altLang="en-US" smtClean="0"/>
              <a:t>2022-11-30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A6FF73C-80D2-4AAE-AF6A-BA087BBCDD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829CC54-55C6-4F32-9F18-4EC66C6CC4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943B46-D952-427A-ABE1-EA7F313D80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171872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01A28B-99A7-4944-BD11-0ABF1909E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ACE3D3C-F5AD-439B-8EC4-850124C8A02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774782" y="1481138"/>
            <a:ext cx="9258300" cy="7310438"/>
          </a:xfrm>
        </p:spPr>
        <p:txBody>
          <a:bodyPr/>
          <a:lstStyle>
            <a:lvl1pPr marL="0" indent="0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06AD12C-CA3A-4919-A872-C9B518B946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8BB0B77-191E-4D23-A287-FFBB8B187E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73961-EAE5-45E4-B715-1247EE6BDCD1}" type="datetimeFigureOut">
              <a:rPr lang="ko-KR" altLang="en-US" smtClean="0"/>
              <a:t>2022-11-30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F472060-E366-41F2-AA69-28D06BED8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BE9BC9E-5B24-40B5-A412-622EF1A290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943B46-D952-427A-ABE1-EA7F313D80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44349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C77DD4-5D9B-44DE-A709-9A88515BC9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B6F54C4-CEB5-41D1-BB02-0DE0C6CDA7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737A382-EC8B-43A3-9F41-3C2B09AF30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73961-EAE5-45E4-B715-1247EE6BDCD1}" type="datetimeFigureOut">
              <a:rPr lang="ko-KR" altLang="en-US" smtClean="0"/>
              <a:t>2022-11-30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DC49312-1B7F-40B0-975C-0DECD596C1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8A1B230-1035-4797-A58F-35CC8B7E7D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943B46-D952-427A-ABE1-EA7F313D80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299701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580F30D-A31C-494E-8E79-06FBB92AA32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3087350" y="547688"/>
            <a:ext cx="3943350" cy="8717757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3BE13E0-269E-4FFB-BB5A-B599B3DB5F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257300" y="547688"/>
            <a:ext cx="11601450" cy="8717757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C45F708-F40C-461C-9901-58C47681D7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73961-EAE5-45E4-B715-1247EE6BDCD1}" type="datetimeFigureOut">
              <a:rPr lang="ko-KR" altLang="en-US" smtClean="0"/>
              <a:t>2022-11-30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3E305AD-C122-4D50-9F67-2DBA03EFCE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C1F7A6-DEC4-48D4-9E2B-5F549BB68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943B46-D952-427A-ABE1-EA7F313D80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904684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4A2EFD-231A-45A4-9984-E19C095E71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86000" y="1683545"/>
            <a:ext cx="13716000" cy="3581400"/>
          </a:xfrm>
        </p:spPr>
        <p:txBody>
          <a:bodyPr anchor="b"/>
          <a:lstStyle>
            <a:lvl1pPr algn="ctr">
              <a:defRPr sz="9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91A0881-435C-4396-A3CB-7D464CA648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000" y="5403057"/>
            <a:ext cx="13716000" cy="2483643"/>
          </a:xfrm>
        </p:spPr>
        <p:txBody>
          <a:bodyPr/>
          <a:lstStyle>
            <a:lvl1pPr marL="0" indent="0" algn="ctr">
              <a:buNone/>
              <a:defRPr sz="3600"/>
            </a:lvl1pPr>
            <a:lvl2pPr marL="685835" indent="0" algn="ctr">
              <a:buNone/>
              <a:defRPr sz="3000"/>
            </a:lvl2pPr>
            <a:lvl3pPr marL="1371669" indent="0" algn="ctr">
              <a:buNone/>
              <a:defRPr sz="2700"/>
            </a:lvl3pPr>
            <a:lvl4pPr marL="2057504" indent="0" algn="ctr">
              <a:buNone/>
              <a:defRPr sz="2400"/>
            </a:lvl4pPr>
            <a:lvl5pPr marL="2743337" indent="0" algn="ctr">
              <a:buNone/>
              <a:defRPr sz="2400"/>
            </a:lvl5pPr>
            <a:lvl6pPr marL="3429171" indent="0" algn="ctr">
              <a:buNone/>
              <a:defRPr sz="2400"/>
            </a:lvl6pPr>
            <a:lvl7pPr marL="4115006" indent="0" algn="ctr">
              <a:buNone/>
              <a:defRPr sz="2400"/>
            </a:lvl7pPr>
            <a:lvl8pPr marL="4800840" indent="0" algn="ctr">
              <a:buNone/>
              <a:defRPr sz="2400"/>
            </a:lvl8pPr>
            <a:lvl9pPr marL="5486675" indent="0" algn="ctr">
              <a:buNone/>
              <a:defRPr sz="24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CC703A7-E5B9-4EC8-9E7B-F90A32E529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73961-EAE5-45E4-B715-1247EE6BDCD1}" type="datetimeFigureOut">
              <a:rPr lang="ko-KR" altLang="en-US" smtClean="0"/>
              <a:t>2022-11-30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15ECBF5-7297-4CB3-A402-EB0634E4B5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941763F-61FD-44F0-B585-A69590AD7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943B46-D952-427A-ABE1-EA7F313D80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779784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AB46A8-D2E1-4DBF-AEB4-D6E81C977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BC321FA-0F23-4E05-BEE1-547FA78242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B8D5920-6917-4534-A20C-9A57573B2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73961-EAE5-45E4-B715-1247EE6BDCD1}" type="datetimeFigureOut">
              <a:rPr lang="ko-KR" altLang="en-US" smtClean="0"/>
              <a:t>2022-11-30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961337D-09C9-4C03-906E-BEC27066F8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C1B632A-7DDC-4F8D-8C5F-C8A7AC14B7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943B46-D952-427A-ABE1-EA7F313D80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059117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5E047E-C35E-45AD-B373-E331E183A7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7775" y="2564609"/>
            <a:ext cx="15773400" cy="4279106"/>
          </a:xfrm>
        </p:spPr>
        <p:txBody>
          <a:bodyPr anchor="b"/>
          <a:lstStyle>
            <a:lvl1pPr>
              <a:defRPr sz="9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D9C1928-B8C7-4C5F-814C-8256F1C9B8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47775" y="6884197"/>
            <a:ext cx="15773400" cy="2250281"/>
          </a:xfrm>
        </p:spPr>
        <p:txBody>
          <a:bodyPr/>
          <a:lstStyle>
            <a:lvl1pPr marL="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1pPr>
            <a:lvl2pPr marL="685835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2pPr>
            <a:lvl3pPr marL="1371669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057504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2743337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429171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115006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480084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548667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993E1CB-E104-4C81-A03B-6FA2DAAAD6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73961-EAE5-45E4-B715-1247EE6BDCD1}" type="datetimeFigureOut">
              <a:rPr lang="ko-KR" altLang="en-US" smtClean="0"/>
              <a:t>2022-11-30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27CA699-0E4B-45A8-86B6-DCE9D0B881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9C1B281-EDFE-4807-8EFD-334AE10E47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943B46-D952-427A-ABE1-EA7F313D80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446352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05EDF2-5DCA-4CBB-8070-C5C044B19A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FE1C592-8136-4DDB-A74D-8D40A8F88B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57300" y="2738439"/>
            <a:ext cx="7772400" cy="6527007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974B76F-0CD4-45E2-9C4B-F0A5C4AE9D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58300" y="2738439"/>
            <a:ext cx="7772400" cy="6527007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B09A965-4672-40BF-83A4-E6E771186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73961-EAE5-45E4-B715-1247EE6BDCD1}" type="datetimeFigureOut">
              <a:rPr lang="ko-KR" altLang="en-US" smtClean="0"/>
              <a:t>2022-11-30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7741D86-D88D-413B-8910-324B3A1F45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6861ED5-44FB-47F5-B0E0-CD7B77B34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943B46-D952-427A-ABE1-EA7F313D80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40827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34D9B5-E15F-44FB-9C7E-29FA7EC2A6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82" y="547690"/>
            <a:ext cx="15773400" cy="198834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22C81A5-C272-4DE8-985D-993C065816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9684" y="2521745"/>
            <a:ext cx="7736681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35" indent="0">
              <a:buNone/>
              <a:defRPr sz="3000" b="1"/>
            </a:lvl2pPr>
            <a:lvl3pPr marL="1371669" indent="0">
              <a:buNone/>
              <a:defRPr sz="2700" b="1"/>
            </a:lvl3pPr>
            <a:lvl4pPr marL="2057504" indent="0">
              <a:buNone/>
              <a:defRPr sz="2400" b="1"/>
            </a:lvl4pPr>
            <a:lvl5pPr marL="2743337" indent="0">
              <a:buNone/>
              <a:defRPr sz="2400" b="1"/>
            </a:lvl5pPr>
            <a:lvl6pPr marL="3429171" indent="0">
              <a:buNone/>
              <a:defRPr sz="2400" b="1"/>
            </a:lvl6pPr>
            <a:lvl7pPr marL="4115006" indent="0">
              <a:buNone/>
              <a:defRPr sz="2400" b="1"/>
            </a:lvl7pPr>
            <a:lvl8pPr marL="4800840" indent="0">
              <a:buNone/>
              <a:defRPr sz="2400" b="1"/>
            </a:lvl8pPr>
            <a:lvl9pPr marL="5486675" indent="0">
              <a:buNone/>
              <a:defRPr sz="24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BAF88A6-BFAA-4892-A5F5-F2104AEF85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59684" y="3757613"/>
            <a:ext cx="7736681" cy="5526882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831AA16-F5E8-4A8D-B70F-F04ECB4313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258300" y="2521745"/>
            <a:ext cx="7774782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35" indent="0">
              <a:buNone/>
              <a:defRPr sz="3000" b="1"/>
            </a:lvl2pPr>
            <a:lvl3pPr marL="1371669" indent="0">
              <a:buNone/>
              <a:defRPr sz="2700" b="1"/>
            </a:lvl3pPr>
            <a:lvl4pPr marL="2057504" indent="0">
              <a:buNone/>
              <a:defRPr sz="2400" b="1"/>
            </a:lvl4pPr>
            <a:lvl5pPr marL="2743337" indent="0">
              <a:buNone/>
              <a:defRPr sz="2400" b="1"/>
            </a:lvl5pPr>
            <a:lvl6pPr marL="3429171" indent="0">
              <a:buNone/>
              <a:defRPr sz="2400" b="1"/>
            </a:lvl6pPr>
            <a:lvl7pPr marL="4115006" indent="0">
              <a:buNone/>
              <a:defRPr sz="2400" b="1"/>
            </a:lvl7pPr>
            <a:lvl8pPr marL="4800840" indent="0">
              <a:buNone/>
              <a:defRPr sz="2400" b="1"/>
            </a:lvl8pPr>
            <a:lvl9pPr marL="5486675" indent="0">
              <a:buNone/>
              <a:defRPr sz="24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4EEF7EF-C7EF-4480-8D1C-B133950453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9258300" y="3757613"/>
            <a:ext cx="7774782" cy="5526882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9A5483C-9565-4199-AA5A-D4A91CA1FD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73961-EAE5-45E4-B715-1247EE6BDCD1}" type="datetimeFigureOut">
              <a:rPr lang="ko-KR" altLang="en-US" smtClean="0"/>
              <a:t>2022-11-30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2FF002E-06C0-41CB-896A-455466D8DA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CBAE3DA-F7CE-4B3B-8DC4-C8FE216579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943B46-D952-427A-ABE1-EA7F313D80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336706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E975E4-FE98-4064-8691-848BDB8094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A9B0868-B774-4C53-A8AD-5A3464957A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73961-EAE5-45E4-B715-1247EE6BDCD1}" type="datetimeFigureOut">
              <a:rPr lang="ko-KR" altLang="en-US" smtClean="0"/>
              <a:t>2022-11-30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8F06A31-2E8C-4A0B-A71F-2E76746A06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C0DAE0B-96C5-45E4-8571-CCDEB31CE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943B46-D952-427A-ABE1-EA7F313D80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14522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11/30/2022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3C63289-5868-4EB2-ACBB-424593540F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73961-EAE5-45E4-B715-1247EE6BDCD1}" type="datetimeFigureOut">
              <a:rPr lang="ko-KR" altLang="en-US" smtClean="0"/>
              <a:t>2022-11-30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0EBA4F2-C419-4B58-92F2-144631B14B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7A089C2-0A07-4E14-970C-4E11C3D28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943B46-D952-427A-ABE1-EA7F313D80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352728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4511DB-1FDF-444B-8B53-CB747E2399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84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C57CB06-B4F2-46CB-AC10-7806C0ECBD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4782" y="1481140"/>
            <a:ext cx="9258300" cy="7310438"/>
          </a:xfrm>
        </p:spPr>
        <p:txBody>
          <a:bodyPr/>
          <a:lstStyle>
            <a:lvl1pPr>
              <a:defRPr sz="4800"/>
            </a:lvl1pPr>
            <a:lvl2pPr>
              <a:defRPr sz="4200"/>
            </a:lvl2pPr>
            <a:lvl3pPr>
              <a:defRPr sz="3600"/>
            </a:lvl3pPr>
            <a:lvl4pPr>
              <a:defRPr sz="3000"/>
            </a:lvl4pPr>
            <a:lvl5pPr>
              <a:defRPr sz="3000"/>
            </a:lvl5pPr>
            <a:lvl6pPr>
              <a:defRPr sz="3000"/>
            </a:lvl6pPr>
            <a:lvl7pPr>
              <a:defRPr sz="3000"/>
            </a:lvl7pPr>
            <a:lvl8pPr>
              <a:defRPr sz="3000"/>
            </a:lvl8pPr>
            <a:lvl9pPr>
              <a:defRPr sz="3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D2B8895-1F3D-464E-95A1-901F3EF709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59684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35" indent="0">
              <a:buNone/>
              <a:defRPr sz="2100"/>
            </a:lvl2pPr>
            <a:lvl3pPr marL="1371669" indent="0">
              <a:buNone/>
              <a:defRPr sz="1800"/>
            </a:lvl3pPr>
            <a:lvl4pPr marL="2057504" indent="0">
              <a:buNone/>
              <a:defRPr sz="1500"/>
            </a:lvl4pPr>
            <a:lvl5pPr marL="2743337" indent="0">
              <a:buNone/>
              <a:defRPr sz="1500"/>
            </a:lvl5pPr>
            <a:lvl6pPr marL="3429171" indent="0">
              <a:buNone/>
              <a:defRPr sz="1500"/>
            </a:lvl6pPr>
            <a:lvl7pPr marL="4115006" indent="0">
              <a:buNone/>
              <a:defRPr sz="1500"/>
            </a:lvl7pPr>
            <a:lvl8pPr marL="4800840" indent="0">
              <a:buNone/>
              <a:defRPr sz="1500"/>
            </a:lvl8pPr>
            <a:lvl9pPr marL="5486675" indent="0">
              <a:buNone/>
              <a:defRPr sz="15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B3C8C41-8C4A-4A3B-A0CF-1AF0198CFD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73961-EAE5-45E4-B715-1247EE6BDCD1}" type="datetimeFigureOut">
              <a:rPr lang="ko-KR" altLang="en-US" smtClean="0"/>
              <a:t>2022-11-30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A6FF73C-80D2-4AAE-AF6A-BA087BBCDD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829CC54-55C6-4F32-9F18-4EC66C6CC4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943B46-D952-427A-ABE1-EA7F313D80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418840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01A28B-99A7-4944-BD11-0ABF1909E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84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ACE3D3C-F5AD-439B-8EC4-850124C8A02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774782" y="1481140"/>
            <a:ext cx="9258300" cy="7310438"/>
          </a:xfrm>
        </p:spPr>
        <p:txBody>
          <a:bodyPr/>
          <a:lstStyle>
            <a:lvl1pPr marL="0" indent="0">
              <a:buNone/>
              <a:defRPr sz="4800"/>
            </a:lvl1pPr>
            <a:lvl2pPr marL="685835" indent="0">
              <a:buNone/>
              <a:defRPr sz="4200"/>
            </a:lvl2pPr>
            <a:lvl3pPr marL="1371669" indent="0">
              <a:buNone/>
              <a:defRPr sz="3600"/>
            </a:lvl3pPr>
            <a:lvl4pPr marL="2057504" indent="0">
              <a:buNone/>
              <a:defRPr sz="3000"/>
            </a:lvl4pPr>
            <a:lvl5pPr marL="2743337" indent="0">
              <a:buNone/>
              <a:defRPr sz="3000"/>
            </a:lvl5pPr>
            <a:lvl6pPr marL="3429171" indent="0">
              <a:buNone/>
              <a:defRPr sz="3000"/>
            </a:lvl6pPr>
            <a:lvl7pPr marL="4115006" indent="0">
              <a:buNone/>
              <a:defRPr sz="3000"/>
            </a:lvl7pPr>
            <a:lvl8pPr marL="4800840" indent="0">
              <a:buNone/>
              <a:defRPr sz="3000"/>
            </a:lvl8pPr>
            <a:lvl9pPr marL="5486675" indent="0">
              <a:buNone/>
              <a:defRPr sz="3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06AD12C-CA3A-4919-A872-C9B518B946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59684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35" indent="0">
              <a:buNone/>
              <a:defRPr sz="2100"/>
            </a:lvl2pPr>
            <a:lvl3pPr marL="1371669" indent="0">
              <a:buNone/>
              <a:defRPr sz="1800"/>
            </a:lvl3pPr>
            <a:lvl4pPr marL="2057504" indent="0">
              <a:buNone/>
              <a:defRPr sz="1500"/>
            </a:lvl4pPr>
            <a:lvl5pPr marL="2743337" indent="0">
              <a:buNone/>
              <a:defRPr sz="1500"/>
            </a:lvl5pPr>
            <a:lvl6pPr marL="3429171" indent="0">
              <a:buNone/>
              <a:defRPr sz="1500"/>
            </a:lvl6pPr>
            <a:lvl7pPr marL="4115006" indent="0">
              <a:buNone/>
              <a:defRPr sz="1500"/>
            </a:lvl7pPr>
            <a:lvl8pPr marL="4800840" indent="0">
              <a:buNone/>
              <a:defRPr sz="1500"/>
            </a:lvl8pPr>
            <a:lvl9pPr marL="5486675" indent="0">
              <a:buNone/>
              <a:defRPr sz="15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8BB0B77-191E-4D23-A287-FFBB8B187E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73961-EAE5-45E4-B715-1247EE6BDCD1}" type="datetimeFigureOut">
              <a:rPr lang="ko-KR" altLang="en-US" smtClean="0"/>
              <a:t>2022-11-30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F472060-E366-41F2-AA69-28D06BED8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BE9BC9E-5B24-40B5-A412-622EF1A290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943B46-D952-427A-ABE1-EA7F313D80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077638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C77DD4-5D9B-44DE-A709-9A88515BC9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B6F54C4-CEB5-41D1-BB02-0DE0C6CDA7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737A382-EC8B-43A3-9F41-3C2B09AF30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73961-EAE5-45E4-B715-1247EE6BDCD1}" type="datetimeFigureOut">
              <a:rPr lang="ko-KR" altLang="en-US" smtClean="0"/>
              <a:t>2022-11-30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DC49312-1B7F-40B0-975C-0DECD596C1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8A1B230-1035-4797-A58F-35CC8B7E7D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943B46-D952-427A-ABE1-EA7F313D80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569920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580F30D-A31C-494E-8E79-06FBB92AA32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3087350" y="547689"/>
            <a:ext cx="3943350" cy="8717757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3BE13E0-269E-4FFB-BB5A-B599B3DB5F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257300" y="547689"/>
            <a:ext cx="11601450" cy="8717757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C45F708-F40C-461C-9901-58C47681D7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73961-EAE5-45E4-B715-1247EE6BDCD1}" type="datetimeFigureOut">
              <a:rPr lang="ko-KR" altLang="en-US" smtClean="0"/>
              <a:t>2022-11-30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3E305AD-C122-4D50-9F67-2DBA03EFCE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C1F7A6-DEC4-48D4-9E2B-5F549BB68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943B46-D952-427A-ABE1-EA7F313D80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94252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11/30/2022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11/30/2022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11/30/2022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11/30/2022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11/30/2022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11/30/2022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11/30/2022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8A92B87-F838-402A-9457-30D96526EF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83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7C7AFF-4C43-4EB7-B0B7-F418BBBCA1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7300" y="2738438"/>
            <a:ext cx="15773400" cy="65270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12D1915-ECDB-4BDC-B4E6-C262FD5314B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173961-EAE5-45E4-B715-1247EE6BDCD1}" type="datetimeFigureOut">
              <a:rPr lang="ko-KR" altLang="en-US" smtClean="0"/>
              <a:t>2022-11-30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E3EBD3F-DC5F-4AEA-8F4F-DBED72653D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8A74AE2-F54F-43DC-8E16-95686D8595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943B46-D952-427A-ABE1-EA7F313D80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91495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1371600" rtl="0" eaLnBrk="1" latinLnBrk="1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1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8A92B87-F838-402A-9457-30D96526EF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90"/>
            <a:ext cx="15773400" cy="19883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7C7AFF-4C43-4EB7-B0B7-F418BBBCA1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7300" y="2738439"/>
            <a:ext cx="15773400" cy="65270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12D1915-ECDB-4BDC-B4E6-C262FD5314B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257300" y="9534527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173961-EAE5-45E4-B715-1247EE6BDCD1}" type="datetimeFigureOut">
              <a:rPr lang="ko-KR" altLang="en-US" smtClean="0"/>
              <a:t>2022-11-30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E3EBD3F-DC5F-4AEA-8F4F-DBED72653D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57900" y="9534527"/>
            <a:ext cx="61722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8A74AE2-F54F-43DC-8E16-95686D8595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915900" y="9534527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943B46-D952-427A-ABE1-EA7F313D80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75845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  <p:sldLayoutId id="2147483719" r:id="rId2"/>
    <p:sldLayoutId id="2147483720" r:id="rId3"/>
    <p:sldLayoutId id="2147483721" r:id="rId4"/>
    <p:sldLayoutId id="2147483722" r:id="rId5"/>
    <p:sldLayoutId id="2147483723" r:id="rId6"/>
    <p:sldLayoutId id="2147483724" r:id="rId7"/>
    <p:sldLayoutId id="2147483725" r:id="rId8"/>
    <p:sldLayoutId id="2147483726" r:id="rId9"/>
    <p:sldLayoutId id="2147483727" r:id="rId10"/>
    <p:sldLayoutId id="2147483728" r:id="rId11"/>
  </p:sldLayoutIdLst>
  <p:txStyles>
    <p:titleStyle>
      <a:lvl1pPr algn="l" defTabSz="1371669" rtl="0" eaLnBrk="1" latinLnBrk="1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17" indent="-342917" algn="l" defTabSz="1371669" rtl="0" eaLnBrk="1" latinLnBrk="1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51" indent="-342917" algn="l" defTabSz="1371669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86" indent="-342917" algn="l" defTabSz="1371669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420" indent="-342917" algn="l" defTabSz="1371669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255" indent="-342917" algn="l" defTabSz="1371669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2089" indent="-342917" algn="l" defTabSz="1371669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924" indent="-342917" algn="l" defTabSz="1371669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757" indent="-342917" algn="l" defTabSz="1371669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591" indent="-342917" algn="l" defTabSz="1371669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371669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35" algn="l" defTabSz="1371669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69" algn="l" defTabSz="1371669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504" algn="l" defTabSz="1371669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337" algn="l" defTabSz="1371669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171" algn="l" defTabSz="1371669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5006" algn="l" defTabSz="1371669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840" algn="l" defTabSz="1371669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675" algn="l" defTabSz="1371669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C3_F1DECC93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15.png"/><Relationship Id="rId18" Type="http://schemas.openxmlformats.org/officeDocument/2006/relationships/image" Target="../media/image2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17" Type="http://schemas.openxmlformats.org/officeDocument/2006/relationships/image" Target="../media/image19.png"/><Relationship Id="rId2" Type="http://schemas.openxmlformats.org/officeDocument/2006/relationships/image" Target="../media/image4.png"/><Relationship Id="rId16" Type="http://schemas.openxmlformats.org/officeDocument/2006/relationships/image" Target="../media/image18.sv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Relationship Id="rId14" Type="http://schemas.openxmlformats.org/officeDocument/2006/relationships/image" Target="../media/image16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8.png"/><Relationship Id="rId4" Type="http://schemas.openxmlformats.org/officeDocument/2006/relationships/notesSlide" Target="../notesSlides/notesSlide8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15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39.svg"/><Relationship Id="rId9" Type="http://schemas.openxmlformats.org/officeDocument/2006/relationships/image" Target="../media/image4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15.png"/><Relationship Id="rId18" Type="http://schemas.openxmlformats.org/officeDocument/2006/relationships/image" Target="../media/image2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17" Type="http://schemas.openxmlformats.org/officeDocument/2006/relationships/image" Target="../media/image19.png"/><Relationship Id="rId2" Type="http://schemas.openxmlformats.org/officeDocument/2006/relationships/image" Target="../media/image4.png"/><Relationship Id="rId16" Type="http://schemas.openxmlformats.org/officeDocument/2006/relationships/image" Target="../media/image18.sv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Relationship Id="rId14" Type="http://schemas.openxmlformats.org/officeDocument/2006/relationships/image" Target="../media/image16.sv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67.png"/><Relationship Id="rId18" Type="http://schemas.microsoft.com/office/2007/relationships/hdphoto" Target="../media/hdphoto2.wdp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12" Type="http://schemas.openxmlformats.org/officeDocument/2006/relationships/image" Target="../media/image66.svg"/><Relationship Id="rId17" Type="http://schemas.openxmlformats.org/officeDocument/2006/relationships/image" Target="../media/image71.png"/><Relationship Id="rId2" Type="http://schemas.openxmlformats.org/officeDocument/2006/relationships/image" Target="../media/image56.png"/><Relationship Id="rId16" Type="http://schemas.openxmlformats.org/officeDocument/2006/relationships/image" Target="../media/image70.svg"/><Relationship Id="rId20" Type="http://schemas.openxmlformats.org/officeDocument/2006/relationships/image" Target="../media/image73.sv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60.png"/><Relationship Id="rId11" Type="http://schemas.openxmlformats.org/officeDocument/2006/relationships/image" Target="../media/image65.png"/><Relationship Id="rId5" Type="http://schemas.openxmlformats.org/officeDocument/2006/relationships/image" Target="../media/image59.png"/><Relationship Id="rId15" Type="http://schemas.openxmlformats.org/officeDocument/2006/relationships/image" Target="../media/image69.png"/><Relationship Id="rId10" Type="http://schemas.openxmlformats.org/officeDocument/2006/relationships/image" Target="../media/image64.svg"/><Relationship Id="rId19" Type="http://schemas.openxmlformats.org/officeDocument/2006/relationships/image" Target="../media/image72.png"/><Relationship Id="rId4" Type="http://schemas.openxmlformats.org/officeDocument/2006/relationships/image" Target="../media/image58.png"/><Relationship Id="rId9" Type="http://schemas.openxmlformats.org/officeDocument/2006/relationships/image" Target="../media/image63.png"/><Relationship Id="rId14" Type="http://schemas.openxmlformats.org/officeDocument/2006/relationships/image" Target="../media/image68.sv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12" Type="http://schemas.openxmlformats.org/officeDocument/2006/relationships/image" Target="../media/image84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78.png"/><Relationship Id="rId11" Type="http://schemas.openxmlformats.org/officeDocument/2006/relationships/image" Target="../media/image83.png"/><Relationship Id="rId5" Type="http://schemas.openxmlformats.org/officeDocument/2006/relationships/image" Target="../media/image77.png"/><Relationship Id="rId10" Type="http://schemas.openxmlformats.org/officeDocument/2006/relationships/image" Target="../media/image82.png"/><Relationship Id="rId4" Type="http://schemas.openxmlformats.org/officeDocument/2006/relationships/image" Target="../media/image76.png"/><Relationship Id="rId9" Type="http://schemas.openxmlformats.org/officeDocument/2006/relationships/image" Target="../media/image81.jpe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74.png"/><Relationship Id="rId7" Type="http://schemas.openxmlformats.org/officeDocument/2006/relationships/image" Target="../media/image79.png"/><Relationship Id="rId12" Type="http://schemas.openxmlformats.org/officeDocument/2006/relationships/image" Target="../media/image8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78.png"/><Relationship Id="rId11" Type="http://schemas.openxmlformats.org/officeDocument/2006/relationships/image" Target="../media/image87.png"/><Relationship Id="rId5" Type="http://schemas.openxmlformats.org/officeDocument/2006/relationships/image" Target="../media/image76.png"/><Relationship Id="rId10" Type="http://schemas.openxmlformats.org/officeDocument/2006/relationships/image" Target="../media/image86.jpeg"/><Relationship Id="rId4" Type="http://schemas.openxmlformats.org/officeDocument/2006/relationships/image" Target="../media/image75.png"/><Relationship Id="rId9" Type="http://schemas.openxmlformats.org/officeDocument/2006/relationships/image" Target="../media/image85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74.png"/><Relationship Id="rId7" Type="http://schemas.openxmlformats.org/officeDocument/2006/relationships/image" Target="../media/image79.png"/><Relationship Id="rId12" Type="http://schemas.openxmlformats.org/officeDocument/2006/relationships/image" Target="../media/image92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78.png"/><Relationship Id="rId11" Type="http://schemas.openxmlformats.org/officeDocument/2006/relationships/image" Target="../media/image91.png"/><Relationship Id="rId5" Type="http://schemas.openxmlformats.org/officeDocument/2006/relationships/image" Target="../media/image76.png"/><Relationship Id="rId10" Type="http://schemas.openxmlformats.org/officeDocument/2006/relationships/image" Target="../media/image90.png"/><Relationship Id="rId4" Type="http://schemas.openxmlformats.org/officeDocument/2006/relationships/image" Target="../media/image75.png"/><Relationship Id="rId9" Type="http://schemas.openxmlformats.org/officeDocument/2006/relationships/image" Target="../media/image8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.xml"/><Relationship Id="rId4" Type="http://schemas.microsoft.com/office/2007/relationships/hdphoto" Target="../media/hdphoto3.wdp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15.png"/><Relationship Id="rId18" Type="http://schemas.openxmlformats.org/officeDocument/2006/relationships/image" Target="../media/image2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17" Type="http://schemas.openxmlformats.org/officeDocument/2006/relationships/image" Target="../media/image19.png"/><Relationship Id="rId2" Type="http://schemas.openxmlformats.org/officeDocument/2006/relationships/image" Target="../media/image4.png"/><Relationship Id="rId16" Type="http://schemas.openxmlformats.org/officeDocument/2006/relationships/image" Target="../media/image18.sv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Relationship Id="rId14" Type="http://schemas.openxmlformats.org/officeDocument/2006/relationships/image" Target="../media/image16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3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C7D967E-3176-4C08-BA01-2ED8B2D415C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554" r="11150"/>
          <a:stretch/>
        </p:blipFill>
        <p:spPr>
          <a:xfrm>
            <a:off x="-1" y="-541"/>
            <a:ext cx="18275301" cy="10315083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5E94675C-AC17-4723-8C3B-DCAF04683603}"/>
              </a:ext>
            </a:extLst>
          </p:cNvPr>
          <p:cNvSpPr/>
          <p:nvPr/>
        </p:nvSpPr>
        <p:spPr>
          <a:xfrm>
            <a:off x="-1178" y="-540"/>
            <a:ext cx="18289178" cy="10341434"/>
          </a:xfrm>
          <a:prstGeom prst="rect">
            <a:avLst/>
          </a:prstGeom>
          <a:gradFill>
            <a:gsLst>
              <a:gs pos="0">
                <a:schemeClr val="tx2">
                  <a:lumMod val="60000"/>
                  <a:lumOff val="40000"/>
                </a:schemeClr>
              </a:gs>
              <a:gs pos="53000">
                <a:srgbClr val="7093F4">
                  <a:alpha val="37000"/>
                </a:srgbClr>
              </a:gs>
              <a:gs pos="100000">
                <a:srgbClr val="B4C6FA">
                  <a:alpha val="1000"/>
                </a:srgb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27E242E-6DD1-4D1A-88D8-A9D3764B991F}"/>
              </a:ext>
            </a:extLst>
          </p:cNvPr>
          <p:cNvSpPr txBox="1"/>
          <p:nvPr/>
        </p:nvSpPr>
        <p:spPr>
          <a:xfrm>
            <a:off x="8817336" y="3031752"/>
            <a:ext cx="9456881" cy="4708981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00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제주고딕" panose="02000300000000000000" pitchFamily="2" charset="-127"/>
                <a:ea typeface="제주고딕"/>
              </a:rPr>
              <a:t>졸음운전 알림 </a:t>
            </a:r>
            <a:endParaRPr lang="ko-KR" dirty="0">
              <a:solidFill>
                <a:schemeClr val="bg1"/>
              </a:solidFill>
            </a:endParaRPr>
          </a:p>
          <a:p>
            <a:r>
              <a:rPr lang="ko-KR" altLang="en-US" sz="100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제주고딕"/>
                <a:ea typeface="제주고딕"/>
              </a:rPr>
              <a:t>솔루션 제안서</a:t>
            </a:r>
            <a:endParaRPr lang="en-US" altLang="ko-KR" sz="100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제주고딕"/>
              <a:ea typeface="제주고딕"/>
            </a:endParaRPr>
          </a:p>
          <a:p>
            <a:r>
              <a:rPr lang="ko-KR" altLang="en-US" sz="100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제주고딕"/>
                <a:ea typeface="제주고딕"/>
              </a:rPr>
              <a:t>포트폴리오</a:t>
            </a:r>
            <a:endParaRPr lang="ko-KR" dirty="0">
              <a:solidFill>
                <a:schemeClr val="bg1"/>
              </a:solidFill>
              <a:latin typeface="제주고딕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708E64E-48F2-4C38-853C-3445BDA75252}"/>
              </a:ext>
            </a:extLst>
          </p:cNvPr>
          <p:cNvSpPr txBox="1"/>
          <p:nvPr/>
        </p:nvSpPr>
        <p:spPr>
          <a:xfrm>
            <a:off x="10148459" y="7928487"/>
            <a:ext cx="7176654" cy="707886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chemeClr val="tx1"/>
            </a:outerShdw>
          </a:effectLst>
        </p:spPr>
        <p:txBody>
          <a:bodyPr wrap="square" rtlCol="0">
            <a:spAutoFit/>
          </a:bodyPr>
          <a:lstStyle/>
          <a:p>
            <a:pPr algn="r"/>
            <a:r>
              <a:rPr lang="en-US" altLang="ko-KR" sz="40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제주고딕" panose="02000300000000000000" pitchFamily="2" charset="-127"/>
                <a:ea typeface="제주고딕" panose="02000300000000000000" pitchFamily="2" charset="-127"/>
              </a:rPr>
              <a:t>2022.04.29 ~ 2022.05.14</a:t>
            </a:r>
            <a:endParaRPr lang="ko-KR" altLang="en-US" sz="40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6CF9E1-E945-07C8-988E-86AF721188B2}"/>
              </a:ext>
            </a:extLst>
          </p:cNvPr>
          <p:cNvSpPr txBox="1"/>
          <p:nvPr/>
        </p:nvSpPr>
        <p:spPr>
          <a:xfrm>
            <a:off x="7090935" y="8738112"/>
            <a:ext cx="10234177" cy="523220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chemeClr val="tx1"/>
            </a:outerShdw>
          </a:effectLst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en-US" altLang="ko-KR" sz="2800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제주고딕" panose="02000300000000000000" pitchFamily="2" charset="-127"/>
                <a:ea typeface="제주고딕"/>
              </a:rPr>
              <a:t>전동준</a:t>
            </a:r>
            <a:r>
              <a:rPr lang="en-US" altLang="ko-KR" sz="28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제주고딕" panose="02000300000000000000" pitchFamily="2" charset="-127"/>
                <a:ea typeface="제주고딕"/>
              </a:rPr>
              <a:t> </a:t>
            </a:r>
            <a:endParaRPr lang="en-US" altLang="ko-KR" sz="28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pic>
        <p:nvPicPr>
          <p:cNvPr id="9" name="Object 19" descr="텍스트이(가) 표시된 사진&#10;&#10;자동 생성된 설명">
            <a:extLst>
              <a:ext uri="{FF2B5EF4-FFF2-40B4-BE49-F238E27FC236}">
                <a16:creationId xmlns:a16="http://schemas.microsoft.com/office/drawing/2014/main" id="{A7A64200-2716-4AC5-9415-6CC4C12E2300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652486" y="1666128"/>
            <a:ext cx="1423971" cy="73648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A11222A-CF8A-3A34-F32A-F773C38F7B99}"/>
              </a:ext>
            </a:extLst>
          </p:cNvPr>
          <p:cNvSpPr txBox="1"/>
          <p:nvPr/>
        </p:nvSpPr>
        <p:spPr>
          <a:xfrm>
            <a:off x="11496037" y="1680429"/>
            <a:ext cx="14239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</a:rPr>
              <a:t>대상</a:t>
            </a:r>
          </a:p>
        </p:txBody>
      </p:sp>
    </p:spTree>
    <p:extLst>
      <p:ext uri="{BB962C8B-B14F-4D97-AF65-F5344CB8AC3E}">
        <p14:creationId xmlns:p14="http://schemas.microsoft.com/office/powerpoint/2010/main" val="4057910419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8C7BEA97-F042-41EE-9F62-D7A07EAD122E}"/>
              </a:ext>
            </a:extLst>
          </p:cNvPr>
          <p:cNvSpPr/>
          <p:nvPr/>
        </p:nvSpPr>
        <p:spPr>
          <a:xfrm>
            <a:off x="12206278" y="7437786"/>
            <a:ext cx="2006493" cy="549518"/>
          </a:xfrm>
          <a:prstGeom prst="roundRect">
            <a:avLst/>
          </a:prstGeom>
          <a:solidFill>
            <a:srgbClr val="D9D9D9"/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522F26B2-D605-45C8-B438-4F9783DEC8DC}"/>
              </a:ext>
            </a:extLst>
          </p:cNvPr>
          <p:cNvSpPr/>
          <p:nvPr/>
        </p:nvSpPr>
        <p:spPr>
          <a:xfrm>
            <a:off x="3977442" y="7426201"/>
            <a:ext cx="2006493" cy="549518"/>
          </a:xfrm>
          <a:prstGeom prst="roundRect">
            <a:avLst/>
          </a:prstGeom>
          <a:solidFill>
            <a:srgbClr val="D9D9D9"/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81FFE5C-518F-4F73-A79E-59AFF2DF98BD}"/>
              </a:ext>
            </a:extLst>
          </p:cNvPr>
          <p:cNvSpPr txBox="1"/>
          <p:nvPr/>
        </p:nvSpPr>
        <p:spPr>
          <a:xfrm>
            <a:off x="9694977" y="7476193"/>
            <a:ext cx="7029100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2400">
                <a:latin typeface="제주고딕" panose="02000300000000000000" pitchFamily="2" charset="-127"/>
                <a:ea typeface="제주고딕"/>
                <a:cs typeface="+mn-lt"/>
              </a:rPr>
              <a:t>노면 </a:t>
            </a:r>
            <a:r>
              <a:rPr lang="ko-KR" altLang="en-US" sz="2400" err="1">
                <a:latin typeface="제주고딕" panose="02000300000000000000" pitchFamily="2" charset="-127"/>
                <a:ea typeface="제주고딕"/>
                <a:cs typeface="+mn-lt"/>
              </a:rPr>
              <a:t>그루빙</a:t>
            </a:r>
            <a:endParaRPr lang="en-US" altLang="ko-KR" sz="2400">
              <a:latin typeface="제주고딕" panose="02000300000000000000" pitchFamily="2" charset="-127"/>
              <a:ea typeface="제주고딕"/>
              <a:cs typeface="+mn-lt"/>
            </a:endParaRPr>
          </a:p>
          <a:p>
            <a:pPr algn="ctr"/>
            <a:endParaRPr lang="en-US" altLang="ko-KR" sz="2400">
              <a:latin typeface="제주고딕" panose="02000300000000000000" pitchFamily="2" charset="-127"/>
              <a:ea typeface="제주고딕" panose="02000300000000000000" pitchFamily="2" charset="-127"/>
              <a:cs typeface="+mn-lt"/>
            </a:endParaRPr>
          </a:p>
          <a:p>
            <a:pPr algn="ctr"/>
            <a:r>
              <a:rPr lang="ko-KR" altLang="en-US" sz="2400">
                <a:latin typeface="제주고딕" panose="02000300000000000000" pitchFamily="2" charset="-127"/>
                <a:ea typeface="제주고딕"/>
                <a:cs typeface="+mn-lt"/>
              </a:rPr>
              <a:t>불량 시공으로 인한 </a:t>
            </a:r>
            <a:r>
              <a:rPr lang="ko-KR" altLang="en-US" sz="2400" err="1">
                <a:latin typeface="제주고딕" panose="02000300000000000000" pitchFamily="2" charset="-127"/>
                <a:ea typeface="제주고딕"/>
                <a:cs typeface="+mn-lt"/>
              </a:rPr>
              <a:t>그루빙</a:t>
            </a:r>
            <a:r>
              <a:rPr lang="ko-KR" altLang="en-US" sz="2400">
                <a:latin typeface="제주고딕" panose="02000300000000000000" pitchFamily="2" charset="-127"/>
                <a:ea typeface="제주고딕"/>
                <a:cs typeface="+mn-lt"/>
              </a:rPr>
              <a:t> </a:t>
            </a:r>
            <a:r>
              <a:rPr lang="ko-KR" altLang="en-US" sz="2400" err="1">
                <a:latin typeface="제주고딕" panose="02000300000000000000" pitchFamily="2" charset="-127"/>
                <a:ea typeface="제주고딕"/>
                <a:cs typeface="+mn-lt"/>
              </a:rPr>
              <a:t>완더링</a:t>
            </a:r>
            <a:r>
              <a:rPr lang="ko-KR" altLang="en-US" sz="2400">
                <a:latin typeface="제주고딕" panose="02000300000000000000" pitchFamily="2" charset="-127"/>
                <a:ea typeface="제주고딕"/>
                <a:cs typeface="+mn-lt"/>
              </a:rPr>
              <a:t> 현상 때문에 </a:t>
            </a:r>
            <a:endParaRPr lang="en-US" altLang="ko-KR" sz="2400">
              <a:latin typeface="제주고딕" panose="02000300000000000000" pitchFamily="2" charset="-127"/>
              <a:ea typeface="제주고딕" panose="02000300000000000000" pitchFamily="2" charset="-127"/>
              <a:cs typeface="+mn-lt"/>
            </a:endParaRPr>
          </a:p>
          <a:p>
            <a:pPr algn="ctr"/>
            <a:r>
              <a:rPr lang="ko-KR" altLang="en-US" sz="2400">
                <a:latin typeface="제주고딕" panose="02000300000000000000" pitchFamily="2" charset="-127"/>
                <a:ea typeface="제주고딕"/>
                <a:cs typeface="+mn-lt"/>
              </a:rPr>
              <a:t>차체 거동이 불안정해지고, 오히려 사고를 유발합니다</a:t>
            </a:r>
            <a:endParaRPr lang="ko-KR" altLang="en-US" sz="2400">
              <a:latin typeface="제주고딕" panose="02000300000000000000" pitchFamily="2" charset="-127"/>
              <a:ea typeface="제주고딕" panose="02000300000000000000" pitchFamily="2" charset="-127"/>
              <a:cs typeface="+mn-lt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8638943-A9DB-4D8E-AB52-DC4B73B6B678}"/>
              </a:ext>
            </a:extLst>
          </p:cNvPr>
          <p:cNvSpPr txBox="1"/>
          <p:nvPr/>
        </p:nvSpPr>
        <p:spPr>
          <a:xfrm>
            <a:off x="1953793" y="7455122"/>
            <a:ext cx="6041427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2400">
                <a:latin typeface="제주고딕" panose="02000300000000000000" pitchFamily="2" charset="-127"/>
                <a:ea typeface="제주고딕" panose="02000300000000000000" pitchFamily="2" charset="-127"/>
                <a:cs typeface="+mn-lt"/>
              </a:rPr>
              <a:t>졸음 </a:t>
            </a:r>
            <a:r>
              <a:rPr lang="ko-KR" altLang="en-US" sz="2400" err="1">
                <a:latin typeface="제주고딕" panose="02000300000000000000" pitchFamily="2" charset="-127"/>
                <a:ea typeface="제주고딕" panose="02000300000000000000" pitchFamily="2" charset="-127"/>
                <a:cs typeface="+mn-lt"/>
              </a:rPr>
              <a:t>알리미</a:t>
            </a:r>
            <a:endParaRPr lang="en-US" altLang="ko-KR" sz="2400">
              <a:latin typeface="제주고딕" panose="02000300000000000000" pitchFamily="2" charset="-127"/>
              <a:ea typeface="제주고딕" panose="02000300000000000000" pitchFamily="2" charset="-127"/>
              <a:cs typeface="+mn-lt"/>
            </a:endParaRPr>
          </a:p>
          <a:p>
            <a:pPr algn="ctr"/>
            <a:endParaRPr lang="en-US" altLang="ko-KR" sz="2400"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pPr algn="ctr"/>
            <a:r>
              <a:rPr lang="ko-KR" altLang="en-US" sz="2400">
                <a:latin typeface="제주고딕" panose="02000300000000000000" pitchFamily="2" charset="-127"/>
                <a:ea typeface="제주고딕"/>
              </a:rPr>
              <a:t>터널 안에만 설치되어 있어, </a:t>
            </a:r>
            <a:endParaRPr lang="ko-KR" altLang="en-US" sz="2400"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pPr algn="ctr"/>
            <a:r>
              <a:rPr lang="ko-KR" altLang="en-US" sz="2400">
                <a:latin typeface="제주고딕" panose="02000300000000000000" pitchFamily="2" charset="-127"/>
                <a:ea typeface="제주고딕"/>
              </a:rPr>
              <a:t>실외에서는 졸음운전을 경고할 수 없습니다</a:t>
            </a:r>
            <a:endParaRPr lang="ko-KR" sz="2400">
              <a:latin typeface="제주고딕" panose="02000300000000000000" pitchFamily="2" charset="-127"/>
              <a:ea typeface="제주고딕"/>
            </a:endParaRPr>
          </a:p>
        </p:txBody>
      </p:sp>
      <p:pic>
        <p:nvPicPr>
          <p:cNvPr id="25" name="Picture 2" descr="고속도로에서 이 구간을 만나면 차가 흔들린다?">
            <a:extLst>
              <a:ext uri="{FF2B5EF4-FFF2-40B4-BE49-F238E27FC236}">
                <a16:creationId xmlns:a16="http://schemas.microsoft.com/office/drawing/2014/main" id="{B8BC7315-9CEA-47C9-A108-DEAE3E5F2E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9015" y="4006028"/>
            <a:ext cx="6521021" cy="3177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24823F11-2DE0-4165-B397-DE7B3A2030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7960" y="3968091"/>
            <a:ext cx="6313095" cy="3215745"/>
          </a:xfrm>
          <a:prstGeom prst="rect">
            <a:avLst/>
          </a:prstGeom>
        </p:spPr>
      </p:pic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384425A1-2F7A-4B70-8059-404D1CFFE721}"/>
              </a:ext>
            </a:extLst>
          </p:cNvPr>
          <p:cNvCxnSpPr>
            <a:cxnSpLocks/>
          </p:cNvCxnSpPr>
          <p:nvPr/>
        </p:nvCxnSpPr>
        <p:spPr>
          <a:xfrm>
            <a:off x="3170903" y="9453716"/>
            <a:ext cx="1384873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4C30BC7F-9D70-41BC-8E7F-0964ABCB20AC}"/>
              </a:ext>
            </a:extLst>
          </p:cNvPr>
          <p:cNvSpPr txBox="1"/>
          <p:nvPr/>
        </p:nvSpPr>
        <p:spPr>
          <a:xfrm>
            <a:off x="17019639" y="9284438"/>
            <a:ext cx="45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>
                <a:solidFill>
                  <a:schemeClr val="bg1">
                    <a:lumMod val="7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05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0E2E358-2B2B-4168-91F3-3BB050D14ED4}"/>
              </a:ext>
            </a:extLst>
          </p:cNvPr>
          <p:cNvSpPr txBox="1"/>
          <p:nvPr/>
        </p:nvSpPr>
        <p:spPr>
          <a:xfrm>
            <a:off x="1186430" y="9269050"/>
            <a:ext cx="22580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KEC  |  SS Highway</a:t>
            </a:r>
            <a:endParaRPr lang="ko-KR" altLang="en-US" sz="1600" b="1">
              <a:solidFill>
                <a:srgbClr val="0A2A89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5F01BCC-F458-4BC8-A573-4653CEF9F08A}"/>
              </a:ext>
            </a:extLst>
          </p:cNvPr>
          <p:cNvSpPr txBox="1"/>
          <p:nvPr/>
        </p:nvSpPr>
        <p:spPr>
          <a:xfrm>
            <a:off x="8261515" y="196506"/>
            <a:ext cx="176497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b="1" err="1">
                <a:solidFill>
                  <a:srgbClr val="A5A5A5"/>
                </a:solidFill>
                <a:latin typeface="제주고딕"/>
                <a:cs typeface="Calibri"/>
              </a:rPr>
              <a:t>Solution</a:t>
            </a:r>
            <a:endParaRPr lang="ko-KR" altLang="en-US" b="1">
              <a:solidFill>
                <a:srgbClr val="A5A5A5"/>
              </a:solidFill>
              <a:latin typeface="제주고딕"/>
              <a:cs typeface="Calibri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6BE57726-8D6E-4B03-A4DE-07C509EC45B9}"/>
              </a:ext>
            </a:extLst>
          </p:cNvPr>
          <p:cNvSpPr/>
          <p:nvPr/>
        </p:nvSpPr>
        <p:spPr>
          <a:xfrm>
            <a:off x="7768546" y="4129"/>
            <a:ext cx="2750909" cy="19248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F997ECC8-0AFD-4258-BDC4-47FDD392B543}"/>
              </a:ext>
            </a:extLst>
          </p:cNvPr>
          <p:cNvSpPr txBox="1"/>
          <p:nvPr/>
        </p:nvSpPr>
        <p:spPr>
          <a:xfrm>
            <a:off x="11100180" y="196506"/>
            <a:ext cx="172152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b="1" err="1">
                <a:solidFill>
                  <a:srgbClr val="A5A5A5"/>
                </a:solidFill>
                <a:latin typeface="제주고딕"/>
                <a:cs typeface="Calibri"/>
              </a:rPr>
              <a:t>Develop</a:t>
            </a:r>
            <a:endParaRPr lang="ko-KR" altLang="en-US" b="1">
              <a:solidFill>
                <a:srgbClr val="A5A5A5"/>
              </a:solidFill>
              <a:latin typeface="제주고딕"/>
              <a:cs typeface="Calibri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0F9B0EE5-4778-4802-A350-1FB55ACD48A0}"/>
              </a:ext>
            </a:extLst>
          </p:cNvPr>
          <p:cNvSpPr/>
          <p:nvPr/>
        </p:nvSpPr>
        <p:spPr>
          <a:xfrm>
            <a:off x="10585489" y="-9581"/>
            <a:ext cx="2750909" cy="19248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17D460F-BAA8-4A8C-8549-C8A8C9DE4790}"/>
              </a:ext>
            </a:extLst>
          </p:cNvPr>
          <p:cNvSpPr txBox="1"/>
          <p:nvPr/>
        </p:nvSpPr>
        <p:spPr>
          <a:xfrm>
            <a:off x="855407" y="464885"/>
            <a:ext cx="29939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|</a:t>
            </a:r>
            <a:r>
              <a:rPr lang="en-US" altLang="ko-KR" b="1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  </a:t>
            </a:r>
            <a:r>
              <a:rPr lang="ko-KR" altLang="en-US" b="1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기존 솔루션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9508E5A-10FD-42D7-82A8-39932D8AD791}"/>
              </a:ext>
            </a:extLst>
          </p:cNvPr>
          <p:cNvSpPr/>
          <p:nvPr/>
        </p:nvSpPr>
        <p:spPr>
          <a:xfrm>
            <a:off x="4951603" y="4130"/>
            <a:ext cx="2750909" cy="192487"/>
          </a:xfrm>
          <a:prstGeom prst="rect">
            <a:avLst/>
          </a:prstGeom>
          <a:solidFill>
            <a:srgbClr val="0A2A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186FB0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BF0368D-3E36-4B69-8614-C0DF28405A34}"/>
              </a:ext>
            </a:extLst>
          </p:cNvPr>
          <p:cNvSpPr txBox="1"/>
          <p:nvPr/>
        </p:nvSpPr>
        <p:spPr>
          <a:xfrm>
            <a:off x="5714073" y="196506"/>
            <a:ext cx="122596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b="1" err="1">
                <a:solidFill>
                  <a:srgbClr val="0A2A89"/>
                </a:solidFill>
                <a:latin typeface="제주고딕"/>
                <a:cs typeface="Calibri"/>
              </a:rPr>
              <a:t>Problem</a:t>
            </a:r>
            <a:endParaRPr lang="ko-KR" altLang="en-US" b="1">
              <a:solidFill>
                <a:srgbClr val="0A2A89"/>
              </a:solidFill>
              <a:latin typeface="제주고딕"/>
              <a:cs typeface="Calibri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3AF6971-9878-40F6-963F-A6A7B1A56E37}"/>
              </a:ext>
            </a:extLst>
          </p:cNvPr>
          <p:cNvSpPr txBox="1"/>
          <p:nvPr/>
        </p:nvSpPr>
        <p:spPr>
          <a:xfrm>
            <a:off x="855407" y="1290793"/>
            <a:ext cx="7086810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ko-KR" altLang="en-US" sz="3600" dirty="0">
                <a:solidFill>
                  <a:prstClr val="black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Calibri"/>
              </a:rPr>
              <a:t>기존 솔루션은 효과가 있었지만 </a:t>
            </a:r>
            <a:endParaRPr lang="en-US" altLang="ko-KR" sz="3600" dirty="0">
              <a:solidFill>
                <a:prstClr val="black"/>
              </a:solidFill>
              <a:latin typeface="제주고딕" panose="02000300000000000000" pitchFamily="2" charset="-127"/>
              <a:ea typeface="제주고딕" panose="02000300000000000000" pitchFamily="2" charset="-127"/>
              <a:cs typeface="Calibri"/>
            </a:endParaRPr>
          </a:p>
          <a:p>
            <a:pPr lvl="0"/>
            <a:r>
              <a:rPr lang="ko-KR" altLang="en-US" sz="3600" dirty="0">
                <a:solidFill>
                  <a:srgbClr val="FF0000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Calibri"/>
              </a:rPr>
              <a:t>범용적인 한계</a:t>
            </a:r>
            <a:r>
              <a:rPr lang="ko-KR" altLang="en-US" sz="3600" dirty="0">
                <a:solidFill>
                  <a:prstClr val="black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Calibri"/>
              </a:rPr>
              <a:t>를 가지고 있습니다</a:t>
            </a:r>
            <a:endParaRPr lang="en-US" altLang="ko-KR" sz="3600" dirty="0">
              <a:solidFill>
                <a:prstClr val="black"/>
              </a:solidFill>
              <a:latin typeface="제주고딕" panose="02000300000000000000" pitchFamily="2" charset="-127"/>
              <a:ea typeface="제주고딕" panose="02000300000000000000" pitchFamily="2" charset="-127"/>
              <a:cs typeface="Calibri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8C9447A-EE33-4938-B18A-4B3449DE423B}"/>
              </a:ext>
            </a:extLst>
          </p:cNvPr>
          <p:cNvSpPr/>
          <p:nvPr/>
        </p:nvSpPr>
        <p:spPr>
          <a:xfrm>
            <a:off x="1032383" y="2930775"/>
            <a:ext cx="2589043" cy="532830"/>
          </a:xfrm>
          <a:prstGeom prst="rect">
            <a:avLst/>
          </a:prstGeom>
          <a:solidFill>
            <a:srgbClr val="0A2A89"/>
          </a:solidFill>
          <a:ln>
            <a:solidFill>
              <a:srgbClr val="0A2A8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89D71F5-FE50-42E4-AA75-EA98E9833A1E}"/>
              </a:ext>
            </a:extLst>
          </p:cNvPr>
          <p:cNvSpPr txBox="1"/>
          <p:nvPr/>
        </p:nvSpPr>
        <p:spPr>
          <a:xfrm>
            <a:off x="1101546" y="2997135"/>
            <a:ext cx="27515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관련 솔루션의 문제점</a:t>
            </a:r>
          </a:p>
        </p:txBody>
      </p:sp>
    </p:spTree>
    <p:extLst>
      <p:ext uri="{BB962C8B-B14F-4D97-AF65-F5344CB8AC3E}">
        <p14:creationId xmlns:p14="http://schemas.microsoft.com/office/powerpoint/2010/main" val="21665390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새 차에서 행복한 가족. 자동차. | 프리미엄 사진">
            <a:extLst>
              <a:ext uri="{FF2B5EF4-FFF2-40B4-BE49-F238E27FC236}">
                <a16:creationId xmlns:a16="http://schemas.microsoft.com/office/drawing/2014/main" id="{DFA13D90-AB44-445F-87C5-3432587B01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447801"/>
            <a:ext cx="18288000" cy="12182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F1DC4982-967A-4040-B461-41510214B815}"/>
              </a:ext>
            </a:extLst>
          </p:cNvPr>
          <p:cNvSpPr/>
          <p:nvPr/>
        </p:nvSpPr>
        <p:spPr>
          <a:xfrm>
            <a:off x="-1" y="-412955"/>
            <a:ext cx="18288000" cy="11147416"/>
          </a:xfrm>
          <a:prstGeom prst="rect">
            <a:avLst/>
          </a:prstGeom>
          <a:solidFill>
            <a:schemeClr val="tx1"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385D8A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8980976-871A-4A3E-9934-C71B8CFE6AA2}"/>
              </a:ext>
            </a:extLst>
          </p:cNvPr>
          <p:cNvSpPr txBox="1"/>
          <p:nvPr/>
        </p:nvSpPr>
        <p:spPr>
          <a:xfrm>
            <a:off x="3093653" y="4266337"/>
            <a:ext cx="12100693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lvl="0" algn="ctr"/>
            <a:r>
              <a:rPr lang="en-US" altLang="ko-KR" sz="5400">
                <a:solidFill>
                  <a:schemeClr val="bg1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Calibri"/>
              </a:rPr>
              <a:t>“</a:t>
            </a:r>
            <a:r>
              <a:rPr lang="ko-KR" altLang="en-US" sz="5400">
                <a:solidFill>
                  <a:schemeClr val="bg1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Calibri"/>
              </a:rPr>
              <a:t>모든 이들이 사고예방에 대한 혜택을 누릴 수는 없을까요</a:t>
            </a:r>
            <a:r>
              <a:rPr lang="en-US" altLang="ko-KR" sz="5400">
                <a:solidFill>
                  <a:schemeClr val="bg1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Calibri"/>
              </a:rPr>
              <a:t>?”</a:t>
            </a:r>
            <a:r>
              <a:rPr lang="en-US" altLang="ko-KR"/>
              <a:t> </a:t>
            </a:r>
            <a:r>
              <a:rPr lang="ko-KR" altLang="en-US"/>
              <a:t> </a:t>
            </a:r>
            <a:endParaRPr lang="ko-KR" altLang="en-US" sz="5400">
              <a:solidFill>
                <a:schemeClr val="bg1"/>
              </a:solidFill>
              <a:highlight>
                <a:srgbClr val="FF0000"/>
              </a:highlight>
              <a:latin typeface="제주고딕" panose="02000300000000000000" pitchFamily="2" charset="-127"/>
              <a:ea typeface="제주고딕" panose="02000300000000000000" pitchFamily="2" charset="-127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88353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5781F989-4268-4704-8ECC-D006C519357C}"/>
              </a:ext>
            </a:extLst>
          </p:cNvPr>
          <p:cNvSpPr/>
          <p:nvPr/>
        </p:nvSpPr>
        <p:spPr>
          <a:xfrm>
            <a:off x="8006295" y="2719104"/>
            <a:ext cx="8735934" cy="6562476"/>
          </a:xfrm>
          <a:prstGeom prst="roundRect">
            <a:avLst/>
          </a:prstGeom>
          <a:solidFill>
            <a:srgbClr val="D9D9D9"/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FC135D88-7317-4B3F-A021-0EBFB76FADB7}"/>
              </a:ext>
            </a:extLst>
          </p:cNvPr>
          <p:cNvSpPr txBox="1"/>
          <p:nvPr/>
        </p:nvSpPr>
        <p:spPr>
          <a:xfrm>
            <a:off x="1746869" y="1199315"/>
            <a:ext cx="121419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제주고딕" panose="02000300000000000000" pitchFamily="2" charset="-127"/>
                <a:ea typeface="제주고딕" panose="02000300000000000000" pitchFamily="2" charset="-127"/>
              </a:rPr>
              <a:t>기존 솔루션은 졸음 운전 차량에만 집중한 솔루션이라면</a:t>
            </a:r>
            <a:r>
              <a:rPr lang="en-US" altLang="ko-KR" sz="3600" dirty="0">
                <a:latin typeface="제주고딕" panose="02000300000000000000" pitchFamily="2" charset="-127"/>
                <a:ea typeface="제주고딕" panose="02000300000000000000" pitchFamily="2" charset="-127"/>
              </a:rPr>
              <a:t>,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DAC5F04-4F85-256B-D9FB-AA253CF33DF2}"/>
              </a:ext>
            </a:extLst>
          </p:cNvPr>
          <p:cNvSpPr txBox="1"/>
          <p:nvPr/>
        </p:nvSpPr>
        <p:spPr>
          <a:xfrm>
            <a:off x="8261515" y="196506"/>
            <a:ext cx="176497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b="1" err="1">
                <a:solidFill>
                  <a:srgbClr val="A5A5A5"/>
                </a:solidFill>
                <a:latin typeface="제주고딕"/>
                <a:cs typeface="Calibri"/>
              </a:rPr>
              <a:t>Solution</a:t>
            </a:r>
            <a:endParaRPr lang="ko-KR" altLang="en-US" b="1">
              <a:solidFill>
                <a:srgbClr val="A5A5A5"/>
              </a:solidFill>
              <a:latin typeface="제주고딕"/>
              <a:cs typeface="Calibri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0F865E2-9F19-E3B8-9F6A-D682F23482D8}"/>
              </a:ext>
            </a:extLst>
          </p:cNvPr>
          <p:cNvSpPr/>
          <p:nvPr/>
        </p:nvSpPr>
        <p:spPr>
          <a:xfrm>
            <a:off x="7768546" y="4129"/>
            <a:ext cx="2750909" cy="19248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023094D-9BFC-54E5-995A-CC622B48CBA4}"/>
              </a:ext>
            </a:extLst>
          </p:cNvPr>
          <p:cNvSpPr txBox="1"/>
          <p:nvPr/>
        </p:nvSpPr>
        <p:spPr>
          <a:xfrm>
            <a:off x="11100180" y="196506"/>
            <a:ext cx="172152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b="1" err="1">
                <a:solidFill>
                  <a:srgbClr val="A5A5A5"/>
                </a:solidFill>
                <a:latin typeface="제주고딕"/>
                <a:cs typeface="Calibri"/>
              </a:rPr>
              <a:t>Develop</a:t>
            </a:r>
            <a:endParaRPr lang="ko-KR" altLang="en-US" b="1">
              <a:solidFill>
                <a:srgbClr val="A5A5A5"/>
              </a:solidFill>
              <a:latin typeface="제주고딕"/>
              <a:cs typeface="Calibri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F6449BC-46C8-0E2E-9F62-EBC8673E9CE7}"/>
              </a:ext>
            </a:extLst>
          </p:cNvPr>
          <p:cNvSpPr/>
          <p:nvPr/>
        </p:nvSpPr>
        <p:spPr>
          <a:xfrm>
            <a:off x="10585489" y="-9581"/>
            <a:ext cx="2750909" cy="19248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5AF1E41-2A42-4F77-ADD4-2E6DB744B673}"/>
              </a:ext>
            </a:extLst>
          </p:cNvPr>
          <p:cNvSpPr txBox="1"/>
          <p:nvPr/>
        </p:nvSpPr>
        <p:spPr>
          <a:xfrm>
            <a:off x="6356502" y="5347858"/>
            <a:ext cx="98937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+</a:t>
            </a:r>
            <a:endParaRPr lang="ko-KR" altLang="en-US" sz="9600">
              <a:solidFill>
                <a:srgbClr val="0A2A89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B58EE04-D21D-46ED-B2EF-12BE2D294042}"/>
              </a:ext>
            </a:extLst>
          </p:cNvPr>
          <p:cNvSpPr txBox="1"/>
          <p:nvPr/>
        </p:nvSpPr>
        <p:spPr>
          <a:xfrm>
            <a:off x="855407" y="464885"/>
            <a:ext cx="29939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|</a:t>
            </a:r>
            <a:r>
              <a:rPr lang="en-US" altLang="ko-KR" b="1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  </a:t>
            </a:r>
            <a:r>
              <a:rPr lang="ko-KR" altLang="en-US" b="1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우리 솔루션의 차별성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FF4B8698-B698-45D2-8B9C-2F23E4A378A1}"/>
              </a:ext>
            </a:extLst>
          </p:cNvPr>
          <p:cNvSpPr/>
          <p:nvPr/>
        </p:nvSpPr>
        <p:spPr>
          <a:xfrm>
            <a:off x="4951603" y="4130"/>
            <a:ext cx="2750909" cy="192487"/>
          </a:xfrm>
          <a:prstGeom prst="rect">
            <a:avLst/>
          </a:prstGeom>
          <a:solidFill>
            <a:srgbClr val="0A2A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186FB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B62A685-8EBE-437E-9B4B-AA816AFA9191}"/>
              </a:ext>
            </a:extLst>
          </p:cNvPr>
          <p:cNvSpPr txBox="1"/>
          <p:nvPr/>
        </p:nvSpPr>
        <p:spPr>
          <a:xfrm>
            <a:off x="5714073" y="196506"/>
            <a:ext cx="122596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b="1" err="1">
                <a:solidFill>
                  <a:srgbClr val="0A2A89"/>
                </a:solidFill>
                <a:latin typeface="제주고딕"/>
                <a:cs typeface="Calibri"/>
              </a:rPr>
              <a:t>Problem</a:t>
            </a:r>
            <a:endParaRPr lang="ko-KR" altLang="en-US" b="1">
              <a:solidFill>
                <a:srgbClr val="0A2A89"/>
              </a:solidFill>
              <a:latin typeface="제주고딕"/>
              <a:cs typeface="Calibri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8FF6B737-7B70-4EB7-940C-738D7ABC55CE}"/>
              </a:ext>
            </a:extLst>
          </p:cNvPr>
          <p:cNvCxnSpPr>
            <a:cxnSpLocks/>
          </p:cNvCxnSpPr>
          <p:nvPr/>
        </p:nvCxnSpPr>
        <p:spPr>
          <a:xfrm>
            <a:off x="3170903" y="9453716"/>
            <a:ext cx="1384873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9AC53D2D-6BB8-4FAA-98F1-6F2685F092F0}"/>
              </a:ext>
            </a:extLst>
          </p:cNvPr>
          <p:cNvSpPr txBox="1"/>
          <p:nvPr/>
        </p:nvSpPr>
        <p:spPr>
          <a:xfrm>
            <a:off x="17019639" y="9284438"/>
            <a:ext cx="45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>
                <a:solidFill>
                  <a:schemeClr val="bg1">
                    <a:lumMod val="7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06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884904C-34B1-49A6-8BC9-22A39DB42062}"/>
              </a:ext>
            </a:extLst>
          </p:cNvPr>
          <p:cNvSpPr txBox="1"/>
          <p:nvPr/>
        </p:nvSpPr>
        <p:spPr>
          <a:xfrm>
            <a:off x="1186430" y="9269050"/>
            <a:ext cx="22580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KEC  |  SS Highway</a:t>
            </a:r>
            <a:endParaRPr lang="ko-KR" altLang="en-US" sz="1600" b="1">
              <a:solidFill>
                <a:srgbClr val="0A2A89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A2EEAD5E-7486-4A3C-9F19-88984FEA05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2127" y="3817154"/>
            <a:ext cx="2160000" cy="2160000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AAAFD797-F599-4109-B516-ADB6276DC5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5130" y="3817154"/>
            <a:ext cx="2160000" cy="2160000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2A0CF6F8-FCA0-4C8D-B8D0-72D4F75ABC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88134" y="3817154"/>
            <a:ext cx="2160000" cy="2160000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69EB8C32-D0FB-44C3-BF7D-615EDA23C8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2127" y="6740771"/>
            <a:ext cx="2160000" cy="2160000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1854BEF6-95E6-4273-BC45-8806555B40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5130" y="6740771"/>
            <a:ext cx="2160000" cy="2160000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9002055F-5A57-4418-A600-72612450C0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88134" y="6740771"/>
            <a:ext cx="2160000" cy="2160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CC0DD49-53E6-4B22-AA4E-1984F2974CB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3114" y="4035350"/>
            <a:ext cx="1080000" cy="1080000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A696B9DE-5CE5-4E84-8381-F750B994BB5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2127" y="3007525"/>
            <a:ext cx="1080000" cy="1080000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1F8E2B60-FDBB-4469-AE38-1EA9694193B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25130" y="3007525"/>
            <a:ext cx="1080000" cy="1080000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7B9EB2EC-7DDC-4AF8-8C96-946D2C99623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8133" y="3007525"/>
            <a:ext cx="1080000" cy="1080000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FCE69A93-FC97-4F3E-AD1B-CC9AD327FBA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2127" y="5980599"/>
            <a:ext cx="1080000" cy="1080000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2EF08926-3B5C-4D1E-BA0D-BA456617139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22657" y="5980599"/>
            <a:ext cx="1080000" cy="1080000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B00F45FE-2A86-4D4B-9ADD-AE1628ADBDA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3187" y="5980599"/>
            <a:ext cx="1080000" cy="10800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7C505F5-348D-4D34-BFD7-1A5BA64595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3114" y="5203361"/>
            <a:ext cx="2160000" cy="2160000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A2AF1C42-E329-4362-BC02-B781352A0539}"/>
              </a:ext>
            </a:extLst>
          </p:cNvPr>
          <p:cNvSpPr txBox="1"/>
          <p:nvPr/>
        </p:nvSpPr>
        <p:spPr>
          <a:xfrm>
            <a:off x="11646318" y="8730672"/>
            <a:ext cx="15055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>
                <a:solidFill>
                  <a:srgbClr val="FF0000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방어운전</a:t>
            </a:r>
            <a:endParaRPr lang="en-US" altLang="ko-KR" sz="2800"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0D44311-ED20-4EB6-B221-EBA58637A17E}"/>
              </a:ext>
            </a:extLst>
          </p:cNvPr>
          <p:cNvSpPr txBox="1"/>
          <p:nvPr/>
        </p:nvSpPr>
        <p:spPr>
          <a:xfrm>
            <a:off x="1746869" y="1876317"/>
            <a:ext cx="109514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제주고딕" panose="02000300000000000000" pitchFamily="2" charset="-127"/>
                <a:ea typeface="제주고딕" panose="02000300000000000000" pitchFamily="2" charset="-127"/>
              </a:rPr>
              <a:t>우리는 더 나아가</a:t>
            </a:r>
            <a:r>
              <a:rPr lang="ko-KR" altLang="en-US" sz="4000" dirty="0">
                <a:latin typeface="제주고딕" panose="02000300000000000000" pitchFamily="2" charset="-127"/>
                <a:ea typeface="제주고딕" panose="02000300000000000000" pitchFamily="2" charset="-127"/>
              </a:rPr>
              <a:t>                            </a:t>
            </a:r>
            <a:r>
              <a:rPr lang="ko-KR" altLang="en-US" sz="3600" dirty="0">
                <a:latin typeface="제주고딕" panose="02000300000000000000" pitchFamily="2" charset="-127"/>
                <a:ea typeface="제주고딕" panose="02000300000000000000" pitchFamily="2" charset="-127"/>
              </a:rPr>
              <a:t>집중했습니다</a:t>
            </a:r>
            <a:endParaRPr lang="en-US" altLang="ko-KR" sz="3600" dirty="0"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82F4EB-4048-4EA6-8441-9B024B9E36A6}"/>
              </a:ext>
            </a:extLst>
          </p:cNvPr>
          <p:cNvSpPr txBox="1"/>
          <p:nvPr/>
        </p:nvSpPr>
        <p:spPr>
          <a:xfrm>
            <a:off x="4922107" y="1872078"/>
            <a:ext cx="424884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dirty="0">
                <a:solidFill>
                  <a:srgbClr val="FF0000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다른 차량에게도</a:t>
            </a:r>
            <a:endParaRPr lang="ko-KR" altLang="en-US" sz="4400" dirty="0"/>
          </a:p>
        </p:txBody>
      </p:sp>
    </p:spTree>
    <p:extLst>
      <p:ext uri="{BB962C8B-B14F-4D97-AF65-F5344CB8AC3E}">
        <p14:creationId xmlns:p14="http://schemas.microsoft.com/office/powerpoint/2010/main" val="2540386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22" grpId="0"/>
      <p:bldP spid="52" grpId="0"/>
      <p:bldP spid="53" grpId="0"/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5781F989-4268-4704-8ECC-D006C519357C}"/>
              </a:ext>
            </a:extLst>
          </p:cNvPr>
          <p:cNvSpPr/>
          <p:nvPr/>
        </p:nvSpPr>
        <p:spPr>
          <a:xfrm>
            <a:off x="8006295" y="2719104"/>
            <a:ext cx="8735934" cy="6562476"/>
          </a:xfrm>
          <a:prstGeom prst="roundRect">
            <a:avLst/>
          </a:prstGeom>
          <a:solidFill>
            <a:srgbClr val="D9D9D9"/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FC135D88-7317-4B3F-A021-0EBFB76FADB7}"/>
              </a:ext>
            </a:extLst>
          </p:cNvPr>
          <p:cNvSpPr txBox="1"/>
          <p:nvPr/>
        </p:nvSpPr>
        <p:spPr>
          <a:xfrm>
            <a:off x="1746869" y="1199315"/>
            <a:ext cx="121419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제주고딕" panose="02000300000000000000" pitchFamily="2" charset="-127"/>
                <a:ea typeface="제주고딕" panose="02000300000000000000" pitchFamily="2" charset="-127"/>
              </a:rPr>
              <a:t>기존 솔루션은 졸음 운전 차량에만 집중한 솔루션이라면</a:t>
            </a:r>
            <a:r>
              <a:rPr lang="en-US" altLang="ko-KR" sz="3600" dirty="0">
                <a:latin typeface="제주고딕" panose="02000300000000000000" pitchFamily="2" charset="-127"/>
                <a:ea typeface="제주고딕" panose="02000300000000000000" pitchFamily="2" charset="-127"/>
              </a:rPr>
              <a:t>,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DAC5F04-4F85-256B-D9FB-AA253CF33DF2}"/>
              </a:ext>
            </a:extLst>
          </p:cNvPr>
          <p:cNvSpPr txBox="1"/>
          <p:nvPr/>
        </p:nvSpPr>
        <p:spPr>
          <a:xfrm>
            <a:off x="8261515" y="196506"/>
            <a:ext cx="176497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b="1" err="1">
                <a:solidFill>
                  <a:srgbClr val="A5A5A5"/>
                </a:solidFill>
                <a:latin typeface="제주고딕"/>
                <a:cs typeface="Calibri"/>
              </a:rPr>
              <a:t>Solution</a:t>
            </a:r>
            <a:endParaRPr lang="ko-KR" altLang="en-US" b="1">
              <a:solidFill>
                <a:srgbClr val="A5A5A5"/>
              </a:solidFill>
              <a:latin typeface="제주고딕"/>
              <a:cs typeface="Calibri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0F865E2-9F19-E3B8-9F6A-D682F23482D8}"/>
              </a:ext>
            </a:extLst>
          </p:cNvPr>
          <p:cNvSpPr/>
          <p:nvPr/>
        </p:nvSpPr>
        <p:spPr>
          <a:xfrm>
            <a:off x="7768546" y="4129"/>
            <a:ext cx="2750909" cy="19248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023094D-9BFC-54E5-995A-CC622B48CBA4}"/>
              </a:ext>
            </a:extLst>
          </p:cNvPr>
          <p:cNvSpPr txBox="1"/>
          <p:nvPr/>
        </p:nvSpPr>
        <p:spPr>
          <a:xfrm>
            <a:off x="11100180" y="196506"/>
            <a:ext cx="172152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b="1" err="1">
                <a:solidFill>
                  <a:srgbClr val="A5A5A5"/>
                </a:solidFill>
                <a:latin typeface="제주고딕"/>
                <a:cs typeface="Calibri"/>
              </a:rPr>
              <a:t>Develop</a:t>
            </a:r>
            <a:endParaRPr lang="ko-KR" altLang="en-US" b="1">
              <a:solidFill>
                <a:srgbClr val="A5A5A5"/>
              </a:solidFill>
              <a:latin typeface="제주고딕"/>
              <a:cs typeface="Calibri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F6449BC-46C8-0E2E-9F62-EBC8673E9CE7}"/>
              </a:ext>
            </a:extLst>
          </p:cNvPr>
          <p:cNvSpPr/>
          <p:nvPr/>
        </p:nvSpPr>
        <p:spPr>
          <a:xfrm>
            <a:off x="10585489" y="-9581"/>
            <a:ext cx="2750909" cy="19248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5AF1E41-2A42-4F77-ADD4-2E6DB744B673}"/>
              </a:ext>
            </a:extLst>
          </p:cNvPr>
          <p:cNvSpPr txBox="1"/>
          <p:nvPr/>
        </p:nvSpPr>
        <p:spPr>
          <a:xfrm>
            <a:off x="6356502" y="5347858"/>
            <a:ext cx="98937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+</a:t>
            </a:r>
            <a:endParaRPr lang="ko-KR" altLang="en-US" sz="9600">
              <a:solidFill>
                <a:srgbClr val="0A2A89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B58EE04-D21D-46ED-B2EF-12BE2D294042}"/>
              </a:ext>
            </a:extLst>
          </p:cNvPr>
          <p:cNvSpPr txBox="1"/>
          <p:nvPr/>
        </p:nvSpPr>
        <p:spPr>
          <a:xfrm>
            <a:off x="855407" y="464885"/>
            <a:ext cx="29939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|</a:t>
            </a:r>
            <a:r>
              <a:rPr lang="en-US" altLang="ko-KR" b="1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  </a:t>
            </a:r>
            <a:r>
              <a:rPr lang="ko-KR" altLang="en-US" b="1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우리 솔루션의 차별성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FF4B8698-B698-45D2-8B9C-2F23E4A378A1}"/>
              </a:ext>
            </a:extLst>
          </p:cNvPr>
          <p:cNvSpPr/>
          <p:nvPr/>
        </p:nvSpPr>
        <p:spPr>
          <a:xfrm>
            <a:off x="4951603" y="4130"/>
            <a:ext cx="2750909" cy="192487"/>
          </a:xfrm>
          <a:prstGeom prst="rect">
            <a:avLst/>
          </a:prstGeom>
          <a:solidFill>
            <a:srgbClr val="0A2A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186FB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B62A685-8EBE-437E-9B4B-AA816AFA9191}"/>
              </a:ext>
            </a:extLst>
          </p:cNvPr>
          <p:cNvSpPr txBox="1"/>
          <p:nvPr/>
        </p:nvSpPr>
        <p:spPr>
          <a:xfrm>
            <a:off x="5714073" y="196506"/>
            <a:ext cx="122596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b="1" err="1">
                <a:solidFill>
                  <a:srgbClr val="0A2A89"/>
                </a:solidFill>
                <a:latin typeface="제주고딕"/>
                <a:cs typeface="Calibri"/>
              </a:rPr>
              <a:t>Problem</a:t>
            </a:r>
            <a:endParaRPr lang="ko-KR" altLang="en-US" b="1">
              <a:solidFill>
                <a:srgbClr val="0A2A89"/>
              </a:solidFill>
              <a:latin typeface="제주고딕"/>
              <a:cs typeface="Calibri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8FF6B737-7B70-4EB7-940C-738D7ABC55CE}"/>
              </a:ext>
            </a:extLst>
          </p:cNvPr>
          <p:cNvCxnSpPr>
            <a:cxnSpLocks/>
          </p:cNvCxnSpPr>
          <p:nvPr/>
        </p:nvCxnSpPr>
        <p:spPr>
          <a:xfrm>
            <a:off x="3170903" y="9453716"/>
            <a:ext cx="1384873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9AC53D2D-6BB8-4FAA-98F1-6F2685F092F0}"/>
              </a:ext>
            </a:extLst>
          </p:cNvPr>
          <p:cNvSpPr txBox="1"/>
          <p:nvPr/>
        </p:nvSpPr>
        <p:spPr>
          <a:xfrm>
            <a:off x="17019639" y="9284438"/>
            <a:ext cx="45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>
                <a:solidFill>
                  <a:schemeClr val="bg1">
                    <a:lumMod val="7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06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884904C-34B1-49A6-8BC9-22A39DB42062}"/>
              </a:ext>
            </a:extLst>
          </p:cNvPr>
          <p:cNvSpPr txBox="1"/>
          <p:nvPr/>
        </p:nvSpPr>
        <p:spPr>
          <a:xfrm>
            <a:off x="1186430" y="9269050"/>
            <a:ext cx="22580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KEC  |  SS Highway</a:t>
            </a:r>
            <a:endParaRPr lang="ko-KR" altLang="en-US" sz="1600" b="1">
              <a:solidFill>
                <a:srgbClr val="0A2A89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A2EEAD5E-7486-4A3C-9F19-88984FEA05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2127" y="3817154"/>
            <a:ext cx="2160000" cy="2160000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AAAFD797-F599-4109-B516-ADB6276DC5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5130" y="3817154"/>
            <a:ext cx="2160000" cy="2160000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2A0CF6F8-FCA0-4C8D-B8D0-72D4F75ABC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88134" y="3817154"/>
            <a:ext cx="2160000" cy="2160000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69EB8C32-D0FB-44C3-BF7D-615EDA23C8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2127" y="6740771"/>
            <a:ext cx="2160000" cy="2160000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1854BEF6-95E6-4273-BC45-8806555B40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5130" y="6740771"/>
            <a:ext cx="2160000" cy="2160000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9002055F-5A57-4418-A600-72612450C0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88134" y="6740771"/>
            <a:ext cx="2160000" cy="2160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CC0DD49-53E6-4B22-AA4E-1984F2974CB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3114" y="4035350"/>
            <a:ext cx="1080000" cy="1080000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A696B9DE-5CE5-4E84-8381-F750B994BB5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2127" y="3007525"/>
            <a:ext cx="1080000" cy="1080000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1F8E2B60-FDBB-4469-AE38-1EA9694193B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25130" y="3007525"/>
            <a:ext cx="1080000" cy="1080000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7B9EB2EC-7DDC-4AF8-8C96-946D2C99623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8133" y="3007525"/>
            <a:ext cx="1080000" cy="1080000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FCE69A93-FC97-4F3E-AD1B-CC9AD327FBA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2127" y="5980599"/>
            <a:ext cx="1080000" cy="1080000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2EF08926-3B5C-4D1E-BA0D-BA456617139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22657" y="5980599"/>
            <a:ext cx="1080000" cy="1080000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B00F45FE-2A86-4D4B-9ADD-AE1628ADBDA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3187" y="5980599"/>
            <a:ext cx="1080000" cy="10800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7C505F5-348D-4D34-BFD7-1A5BA64595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3114" y="5203361"/>
            <a:ext cx="2160000" cy="2160000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A2AF1C42-E329-4362-BC02-B781352A0539}"/>
              </a:ext>
            </a:extLst>
          </p:cNvPr>
          <p:cNvSpPr txBox="1"/>
          <p:nvPr/>
        </p:nvSpPr>
        <p:spPr>
          <a:xfrm>
            <a:off x="11646318" y="8730672"/>
            <a:ext cx="15055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>
                <a:solidFill>
                  <a:srgbClr val="FF0000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방어운전</a:t>
            </a:r>
            <a:endParaRPr lang="en-US" altLang="ko-KR" sz="2800"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0D44311-ED20-4EB6-B221-EBA58637A17E}"/>
              </a:ext>
            </a:extLst>
          </p:cNvPr>
          <p:cNvSpPr txBox="1"/>
          <p:nvPr/>
        </p:nvSpPr>
        <p:spPr>
          <a:xfrm>
            <a:off x="1746869" y="1876317"/>
            <a:ext cx="109514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제주고딕" panose="02000300000000000000" pitchFamily="2" charset="-127"/>
                <a:ea typeface="제주고딕" panose="02000300000000000000" pitchFamily="2" charset="-127"/>
              </a:rPr>
              <a:t>우리는 더 나아가</a:t>
            </a:r>
            <a:r>
              <a:rPr lang="ko-KR" altLang="en-US" sz="4000" dirty="0">
                <a:latin typeface="제주고딕" panose="02000300000000000000" pitchFamily="2" charset="-127"/>
                <a:ea typeface="제주고딕" panose="02000300000000000000" pitchFamily="2" charset="-127"/>
              </a:rPr>
              <a:t>                            </a:t>
            </a:r>
            <a:r>
              <a:rPr lang="ko-KR" altLang="en-US" sz="3600" dirty="0">
                <a:latin typeface="제주고딕" panose="02000300000000000000" pitchFamily="2" charset="-127"/>
                <a:ea typeface="제주고딕" panose="02000300000000000000" pitchFamily="2" charset="-127"/>
              </a:rPr>
              <a:t>집중했습니다</a:t>
            </a:r>
            <a:endParaRPr lang="en-US" altLang="ko-KR" sz="3600" dirty="0"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82F4EB-4048-4EA6-8441-9B024B9E36A6}"/>
              </a:ext>
            </a:extLst>
          </p:cNvPr>
          <p:cNvSpPr txBox="1"/>
          <p:nvPr/>
        </p:nvSpPr>
        <p:spPr>
          <a:xfrm>
            <a:off x="4922107" y="1872078"/>
            <a:ext cx="424884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dirty="0">
                <a:solidFill>
                  <a:srgbClr val="FF0000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다른 차량에게도</a:t>
            </a:r>
            <a:endParaRPr lang="ko-KR" altLang="en-US" sz="4400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A602DBA-961B-41A7-8990-FB2A064E629E}"/>
              </a:ext>
            </a:extLst>
          </p:cNvPr>
          <p:cNvSpPr/>
          <p:nvPr/>
        </p:nvSpPr>
        <p:spPr>
          <a:xfrm>
            <a:off x="-3" y="-28150"/>
            <a:ext cx="18288000" cy="102870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600">
              <a:solidFill>
                <a:srgbClr val="385D8A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6A48347-70F1-43DE-996B-8E8D490359B7}"/>
              </a:ext>
            </a:extLst>
          </p:cNvPr>
          <p:cNvSpPr txBox="1"/>
          <p:nvPr/>
        </p:nvSpPr>
        <p:spPr>
          <a:xfrm>
            <a:off x="1771072" y="4016956"/>
            <a:ext cx="14745855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5400" dirty="0">
                <a:solidFill>
                  <a:schemeClr val="bg1"/>
                </a:solidFill>
                <a:latin typeface="제주고딕" panose="02000300000000000000" pitchFamily="2" charset="-127"/>
                <a:ea typeface="제주고딕"/>
                <a:cs typeface="Calibri"/>
              </a:rPr>
              <a:t>고속도로의 졸음 운전자를 감지하여 </a:t>
            </a:r>
            <a:endParaRPr lang="en-US" altLang="ko-KR" sz="5400" dirty="0">
              <a:solidFill>
                <a:schemeClr val="bg1"/>
              </a:solidFill>
              <a:latin typeface="제주고딕" panose="02000300000000000000" pitchFamily="2" charset="-127"/>
              <a:ea typeface="제주고딕" panose="02000300000000000000" pitchFamily="2" charset="-127"/>
              <a:cs typeface="Calibri"/>
            </a:endParaRPr>
          </a:p>
          <a:p>
            <a:pPr algn="ctr"/>
            <a:r>
              <a:rPr lang="ko-KR" altLang="en-US" sz="5400" dirty="0">
                <a:solidFill>
                  <a:schemeClr val="bg1"/>
                </a:solidFill>
                <a:latin typeface="제주고딕" panose="02000300000000000000" pitchFamily="2" charset="-127"/>
                <a:ea typeface="제주고딕"/>
                <a:cs typeface="Calibri"/>
              </a:rPr>
              <a:t>해당 졸음 운전자 뿐만 아니라</a:t>
            </a:r>
            <a:endParaRPr lang="ko-KR" altLang="en-US" sz="6000" dirty="0">
              <a:solidFill>
                <a:schemeClr val="bg1"/>
              </a:solidFill>
              <a:highlight>
                <a:srgbClr val="FF0000"/>
              </a:highlight>
              <a:latin typeface="제주고딕" panose="02000300000000000000" pitchFamily="2" charset="-127"/>
              <a:ea typeface="제주고딕"/>
              <a:cs typeface="Calibri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8111570-20EC-4527-92FD-7845E8AA7A14}"/>
              </a:ext>
            </a:extLst>
          </p:cNvPr>
          <p:cNvSpPr txBox="1"/>
          <p:nvPr/>
        </p:nvSpPr>
        <p:spPr>
          <a:xfrm>
            <a:off x="4587301" y="5771282"/>
            <a:ext cx="911339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600" dirty="0">
                <a:solidFill>
                  <a:srgbClr val="FF0000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Calibri"/>
              </a:rPr>
              <a:t>주변 운전자</a:t>
            </a:r>
            <a:r>
              <a:rPr lang="ko-KR" altLang="en-US" sz="5400" dirty="0">
                <a:solidFill>
                  <a:schemeClr val="bg1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Calibri"/>
              </a:rPr>
              <a:t>에게도 알린다</a:t>
            </a:r>
            <a:endParaRPr lang="ko-KR" altLang="en-US" sz="6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511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4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8">
            <a:extLst>
              <a:ext uri="{FF2B5EF4-FFF2-40B4-BE49-F238E27FC236}">
                <a16:creationId xmlns:a16="http://schemas.microsoft.com/office/drawing/2014/main" id="{7BF62252-4C25-43B7-AA35-4A8794A078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18288001" cy="10287000"/>
          </a:xfrm>
          <a:prstGeom prst="rect">
            <a:avLst/>
          </a:prstGeom>
          <a:ln>
            <a:noFill/>
          </a:ln>
          <a:effectLst/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C812E410-A3BD-4CA3-A71B-C1634BE66A98}"/>
              </a:ext>
            </a:extLst>
          </p:cNvPr>
          <p:cNvSpPr/>
          <p:nvPr/>
        </p:nvSpPr>
        <p:spPr>
          <a:xfrm>
            <a:off x="0" y="-14748"/>
            <a:ext cx="18288000" cy="10301747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600">
              <a:solidFill>
                <a:srgbClr val="385D8A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DE816B-6666-49F8-2160-FF52648B3B30}"/>
              </a:ext>
            </a:extLst>
          </p:cNvPr>
          <p:cNvSpPr txBox="1"/>
          <p:nvPr/>
        </p:nvSpPr>
        <p:spPr>
          <a:xfrm>
            <a:off x="1574800" y="9080500"/>
            <a:ext cx="5238749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제주고딕"/>
              <a:ea typeface="맑은 고딕"/>
              <a:cs typeface="Calibri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8980976-871A-4A3E-9934-C71B8CFE6AA2}"/>
              </a:ext>
            </a:extLst>
          </p:cNvPr>
          <p:cNvSpPr txBox="1"/>
          <p:nvPr/>
        </p:nvSpPr>
        <p:spPr>
          <a:xfrm>
            <a:off x="4702658" y="4681835"/>
            <a:ext cx="8882685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lvl="0" algn="ctr"/>
            <a:r>
              <a:rPr lang="ko-KR" altLang="en-US" sz="5400" dirty="0">
                <a:solidFill>
                  <a:schemeClr val="bg1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Calibri"/>
              </a:rPr>
              <a:t>졸음운전 알림 </a:t>
            </a:r>
            <a:r>
              <a:rPr lang="ko-KR" altLang="en-US" sz="5400">
                <a:solidFill>
                  <a:schemeClr val="bg1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Calibri"/>
              </a:rPr>
              <a:t>솔루션</a:t>
            </a:r>
            <a:endParaRPr lang="ko-KR" altLang="en-US" sz="5400" dirty="0">
              <a:solidFill>
                <a:schemeClr val="bg1"/>
              </a:solidFill>
              <a:highlight>
                <a:srgbClr val="FF0000"/>
              </a:highlight>
              <a:latin typeface="제주고딕" panose="02000300000000000000" pitchFamily="2" charset="-127"/>
              <a:ea typeface="제주고딕" panose="02000300000000000000" pitchFamily="2" charset="-127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18301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>
            <a:extLst>
              <a:ext uri="{FF2B5EF4-FFF2-40B4-BE49-F238E27FC236}">
                <a16:creationId xmlns:a16="http://schemas.microsoft.com/office/drawing/2014/main" id="{1A404432-911E-41EA-9879-DCC8006824C7}"/>
              </a:ext>
            </a:extLst>
          </p:cNvPr>
          <p:cNvSpPr/>
          <p:nvPr/>
        </p:nvSpPr>
        <p:spPr>
          <a:xfrm>
            <a:off x="2426794" y="-3343274"/>
            <a:ext cx="14903945" cy="14587536"/>
          </a:xfrm>
          <a:prstGeom prst="ellipse">
            <a:avLst/>
          </a:prstGeom>
          <a:noFill/>
          <a:ln w="38100">
            <a:solidFill>
              <a:schemeClr val="accent5">
                <a:lumMod val="75000"/>
                <a:alpha val="3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5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4F911A39-4F8A-4BD3-ABA7-B189FCC42878}"/>
              </a:ext>
            </a:extLst>
          </p:cNvPr>
          <p:cNvSpPr/>
          <p:nvPr/>
        </p:nvSpPr>
        <p:spPr>
          <a:xfrm>
            <a:off x="2628901" y="-871537"/>
            <a:ext cx="24856088" cy="22788563"/>
          </a:xfrm>
          <a:prstGeom prst="ellipse">
            <a:avLst/>
          </a:prstGeom>
          <a:noFill/>
          <a:ln w="57150">
            <a:solidFill>
              <a:schemeClr val="accent5">
                <a:lumMod val="75000"/>
                <a:alpha val="3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5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20E1BFC8-42E0-4E04-83C1-9FDDA7382B01}"/>
              </a:ext>
            </a:extLst>
          </p:cNvPr>
          <p:cNvSpPr/>
          <p:nvPr/>
        </p:nvSpPr>
        <p:spPr>
          <a:xfrm>
            <a:off x="-3840847" y="4275349"/>
            <a:ext cx="11878424" cy="12092111"/>
          </a:xfrm>
          <a:prstGeom prst="ellipse">
            <a:avLst/>
          </a:prstGeom>
          <a:noFill/>
          <a:ln w="38100">
            <a:solidFill>
              <a:schemeClr val="accent5">
                <a:lumMod val="75000"/>
                <a:alpha val="3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5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34017E35-C327-44D2-8135-9BCB64A07AEA}"/>
              </a:ext>
            </a:extLst>
          </p:cNvPr>
          <p:cNvSpPr/>
          <p:nvPr/>
        </p:nvSpPr>
        <p:spPr>
          <a:xfrm>
            <a:off x="-5512487" y="-5385731"/>
            <a:ext cx="11270349" cy="11286468"/>
          </a:xfrm>
          <a:prstGeom prst="ellipse">
            <a:avLst/>
          </a:prstGeom>
          <a:noFill/>
          <a:ln w="38100">
            <a:solidFill>
              <a:schemeClr val="accent5">
                <a:lumMod val="75000"/>
                <a:alpha val="3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5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72A23405-31CB-4152-B426-BD149B55EA94}"/>
              </a:ext>
            </a:extLst>
          </p:cNvPr>
          <p:cNvSpPr/>
          <p:nvPr/>
        </p:nvSpPr>
        <p:spPr>
          <a:xfrm>
            <a:off x="6664670" y="-7157748"/>
            <a:ext cx="16221824" cy="15430211"/>
          </a:xfrm>
          <a:prstGeom prst="ellipse">
            <a:avLst/>
          </a:prstGeom>
          <a:noFill/>
          <a:ln w="38100">
            <a:solidFill>
              <a:schemeClr val="accent5">
                <a:lumMod val="75000"/>
                <a:alpha val="3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5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52351C45-A33F-442E-9809-84B02D1EAD08}"/>
              </a:ext>
            </a:extLst>
          </p:cNvPr>
          <p:cNvSpPr/>
          <p:nvPr/>
        </p:nvSpPr>
        <p:spPr>
          <a:xfrm>
            <a:off x="11830050" y="-9536472"/>
            <a:ext cx="13264719" cy="13094060"/>
          </a:xfrm>
          <a:prstGeom prst="ellipse">
            <a:avLst/>
          </a:prstGeom>
          <a:noFill/>
          <a:ln w="38100">
            <a:solidFill>
              <a:schemeClr val="accent5">
                <a:lumMod val="75000"/>
                <a:alpha val="3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5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7BD751A8-8EC2-4625-8506-5A4F186E1BBD}"/>
              </a:ext>
            </a:extLst>
          </p:cNvPr>
          <p:cNvSpPr/>
          <p:nvPr/>
        </p:nvSpPr>
        <p:spPr>
          <a:xfrm>
            <a:off x="-12090053" y="-7443787"/>
            <a:ext cx="23391465" cy="22788563"/>
          </a:xfrm>
          <a:prstGeom prst="ellipse">
            <a:avLst/>
          </a:prstGeom>
          <a:noFill/>
          <a:ln w="57150">
            <a:solidFill>
              <a:schemeClr val="accent5">
                <a:lumMod val="75000"/>
                <a:alpha val="3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5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139959B2-B04C-43D5-B20A-AF204DCB956E}"/>
              </a:ext>
            </a:extLst>
          </p:cNvPr>
          <p:cNvSpPr/>
          <p:nvPr/>
        </p:nvSpPr>
        <p:spPr>
          <a:xfrm>
            <a:off x="10832750" y="4681886"/>
            <a:ext cx="12053744" cy="11685573"/>
          </a:xfrm>
          <a:prstGeom prst="ellipse">
            <a:avLst/>
          </a:prstGeom>
          <a:noFill/>
          <a:ln w="38100">
            <a:solidFill>
              <a:schemeClr val="accent5">
                <a:lumMod val="75000"/>
                <a:alpha val="3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5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FB36687F-9ACC-461D-969D-E2D013C0042C}"/>
              </a:ext>
            </a:extLst>
          </p:cNvPr>
          <p:cNvSpPr/>
          <p:nvPr/>
        </p:nvSpPr>
        <p:spPr>
          <a:xfrm>
            <a:off x="5790211" y="1218245"/>
            <a:ext cx="15996017" cy="15826884"/>
          </a:xfrm>
          <a:prstGeom prst="ellipse">
            <a:avLst/>
          </a:prstGeom>
          <a:noFill/>
          <a:ln w="38100">
            <a:solidFill>
              <a:schemeClr val="accent5">
                <a:lumMod val="75000"/>
                <a:alpha val="3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5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A516329A-6985-411B-B244-9573900DF695}"/>
              </a:ext>
            </a:extLst>
          </p:cNvPr>
          <p:cNvSpPr/>
          <p:nvPr/>
        </p:nvSpPr>
        <p:spPr>
          <a:xfrm>
            <a:off x="12421757" y="-6737041"/>
            <a:ext cx="13264719" cy="13094060"/>
          </a:xfrm>
          <a:prstGeom prst="ellipse">
            <a:avLst/>
          </a:prstGeom>
          <a:noFill/>
          <a:ln w="38100">
            <a:solidFill>
              <a:schemeClr val="accent3">
                <a:lumMod val="60000"/>
                <a:lumOff val="40000"/>
                <a:alpha val="3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5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57AE095C-887B-438D-AEEA-011102297D04}"/>
              </a:ext>
            </a:extLst>
          </p:cNvPr>
          <p:cNvSpPr/>
          <p:nvPr/>
        </p:nvSpPr>
        <p:spPr>
          <a:xfrm>
            <a:off x="957263" y="-3113717"/>
            <a:ext cx="13358813" cy="14357979"/>
          </a:xfrm>
          <a:prstGeom prst="ellipse">
            <a:avLst/>
          </a:prstGeom>
          <a:noFill/>
          <a:ln w="38100">
            <a:solidFill>
              <a:schemeClr val="accent3">
                <a:lumMod val="60000"/>
                <a:lumOff val="40000"/>
                <a:alpha val="3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5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EA1D7283-75EB-43EA-B0FA-5B97E79BED37}"/>
              </a:ext>
            </a:extLst>
          </p:cNvPr>
          <p:cNvSpPr/>
          <p:nvPr/>
        </p:nvSpPr>
        <p:spPr>
          <a:xfrm>
            <a:off x="-6855124" y="-461954"/>
            <a:ext cx="21693644" cy="18181971"/>
          </a:xfrm>
          <a:prstGeom prst="ellipse">
            <a:avLst/>
          </a:prstGeom>
          <a:noFill/>
          <a:ln w="57150">
            <a:solidFill>
              <a:schemeClr val="accent3">
                <a:lumMod val="60000"/>
                <a:lumOff val="40000"/>
                <a:alpha val="3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5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C4C334D1-46C4-482D-80A4-F58AC0DEA9F9}"/>
              </a:ext>
            </a:extLst>
          </p:cNvPr>
          <p:cNvSpPr/>
          <p:nvPr/>
        </p:nvSpPr>
        <p:spPr>
          <a:xfrm>
            <a:off x="4866158" y="608912"/>
            <a:ext cx="1571625" cy="1528763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381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5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E74AECD7-9FC0-4B40-AE2D-A2E02B73F5D4}"/>
              </a:ext>
            </a:extLst>
          </p:cNvPr>
          <p:cNvSpPr/>
          <p:nvPr/>
        </p:nvSpPr>
        <p:spPr>
          <a:xfrm>
            <a:off x="1530416" y="4275348"/>
            <a:ext cx="2119592" cy="2054811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016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5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A542F8BD-1BEF-4FA0-BF1D-F7B0E7A92D53}"/>
              </a:ext>
            </a:extLst>
          </p:cNvPr>
          <p:cNvSpPr/>
          <p:nvPr/>
        </p:nvSpPr>
        <p:spPr>
          <a:xfrm>
            <a:off x="6174000" y="2210231"/>
            <a:ext cx="5940000" cy="5940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60400" dist="419100" dir="2700000" algn="tl" rotWithShape="0">
              <a:prstClr val="black">
                <a:alpha val="21000"/>
              </a:prstClr>
            </a:outerShdw>
          </a:effectLst>
          <a:scene3d>
            <a:camera prst="orthographicFront"/>
            <a:lightRig rig="threePt" dir="t"/>
          </a:scene3d>
          <a:sp3d>
            <a:bevelT w="1270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5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0E32AE05-0AC9-4D9B-8A90-3E20ECA025B6}"/>
              </a:ext>
            </a:extLst>
          </p:cNvPr>
          <p:cNvSpPr/>
          <p:nvPr/>
        </p:nvSpPr>
        <p:spPr>
          <a:xfrm>
            <a:off x="10365602" y="1125861"/>
            <a:ext cx="1188000" cy="1188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635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5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840D7DC9-E212-41E0-B4F4-D20697462BF2}"/>
              </a:ext>
            </a:extLst>
          </p:cNvPr>
          <p:cNvSpPr/>
          <p:nvPr/>
        </p:nvSpPr>
        <p:spPr>
          <a:xfrm>
            <a:off x="12997055" y="782172"/>
            <a:ext cx="864000" cy="864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381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5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D782AD80-4973-49CC-8D99-C7C1C7E5EDFB}"/>
              </a:ext>
            </a:extLst>
          </p:cNvPr>
          <p:cNvSpPr/>
          <p:nvPr/>
        </p:nvSpPr>
        <p:spPr>
          <a:xfrm>
            <a:off x="13751171" y="5011574"/>
            <a:ext cx="864000" cy="864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381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5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BD538429-9C4D-43BA-80C9-D0B0619B4B40}"/>
              </a:ext>
            </a:extLst>
          </p:cNvPr>
          <p:cNvSpPr/>
          <p:nvPr/>
        </p:nvSpPr>
        <p:spPr>
          <a:xfrm>
            <a:off x="16338183" y="1086557"/>
            <a:ext cx="1571625" cy="1528763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381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5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9342F1A8-5CFF-44B3-82EE-5F87B995D602}"/>
              </a:ext>
            </a:extLst>
          </p:cNvPr>
          <p:cNvSpPr/>
          <p:nvPr/>
        </p:nvSpPr>
        <p:spPr>
          <a:xfrm>
            <a:off x="4897120" y="8888232"/>
            <a:ext cx="2119592" cy="2054811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016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5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DBAA7AA0-19CD-41CC-A719-1B3E39A1F9CB}"/>
              </a:ext>
            </a:extLst>
          </p:cNvPr>
          <p:cNvSpPr/>
          <p:nvPr/>
        </p:nvSpPr>
        <p:spPr>
          <a:xfrm>
            <a:off x="14869628" y="6906104"/>
            <a:ext cx="2430000" cy="2430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016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5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264514EE-58A5-4172-AB9D-EE863B0ADB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9112" y="6987178"/>
            <a:ext cx="1689777" cy="322862"/>
          </a:xfrm>
          <a:prstGeom prst="rect">
            <a:avLst/>
          </a:prstGeom>
        </p:spPr>
      </p:pic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C56B65C3-51CB-4C6A-89A7-50C7568A3860}"/>
              </a:ext>
            </a:extLst>
          </p:cNvPr>
          <p:cNvCxnSpPr>
            <a:cxnSpLocks/>
          </p:cNvCxnSpPr>
          <p:nvPr/>
        </p:nvCxnSpPr>
        <p:spPr>
          <a:xfrm>
            <a:off x="6862555" y="5143500"/>
            <a:ext cx="4562891" cy="17199"/>
          </a:xfrm>
          <a:prstGeom prst="line">
            <a:avLst/>
          </a:prstGeom>
          <a:ln w="28575">
            <a:solidFill>
              <a:srgbClr val="0A2A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186DC9AC-5B6E-4958-A0C3-09B7256584B8}"/>
              </a:ext>
            </a:extLst>
          </p:cNvPr>
          <p:cNvSpPr txBox="1"/>
          <p:nvPr/>
        </p:nvSpPr>
        <p:spPr>
          <a:xfrm>
            <a:off x="7162184" y="4113724"/>
            <a:ext cx="3963632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4800" b="1">
                <a:solidFill>
                  <a:srgbClr val="0A2A89"/>
                </a:solidFill>
                <a:latin typeface="Malgun Gothic"/>
                <a:ea typeface="맑은 고딕"/>
              </a:rPr>
              <a:t>CHAPTER </a:t>
            </a:r>
            <a:r>
              <a:rPr lang="en-US" altLang="ko-KR" sz="4800" b="1">
                <a:solidFill>
                  <a:srgbClr val="0A2A89"/>
                </a:solidFill>
                <a:latin typeface="Malgun Gothic"/>
                <a:ea typeface="맑은 고딕"/>
                <a:cs typeface="Calibri"/>
              </a:rPr>
              <a:t>Ⅱ</a:t>
            </a:r>
            <a:endParaRPr lang="ko-KR" altLang="en-US" sz="4800" b="1">
              <a:solidFill>
                <a:srgbClr val="0A2A89"/>
              </a:solidFill>
              <a:latin typeface="Malgun Gothic"/>
              <a:ea typeface="맑은 고딕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8E9C8C3-EB2B-467C-BEBB-362267B4EF4E}"/>
              </a:ext>
            </a:extLst>
          </p:cNvPr>
          <p:cNvSpPr txBox="1"/>
          <p:nvPr/>
        </p:nvSpPr>
        <p:spPr>
          <a:xfrm>
            <a:off x="7764110" y="5365269"/>
            <a:ext cx="2759780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4800" b="1">
                <a:solidFill>
                  <a:srgbClr val="0A2A89"/>
                </a:solidFill>
                <a:latin typeface="Malgun Gothic"/>
                <a:ea typeface="맑은 고딕"/>
              </a:rPr>
              <a:t>Solution</a:t>
            </a:r>
          </a:p>
        </p:txBody>
      </p:sp>
      <p:pic>
        <p:nvPicPr>
          <p:cNvPr id="34" name="그래픽 33" descr="트래픽 콘">
            <a:extLst>
              <a:ext uri="{FF2B5EF4-FFF2-40B4-BE49-F238E27FC236}">
                <a16:creationId xmlns:a16="http://schemas.microsoft.com/office/drawing/2014/main" id="{87FBE459-1F30-48A4-86BB-A25E9314FC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42044" y="833292"/>
            <a:ext cx="1018608" cy="1018608"/>
          </a:xfrm>
          <a:prstGeom prst="rect">
            <a:avLst/>
          </a:prstGeom>
        </p:spPr>
      </p:pic>
      <p:pic>
        <p:nvPicPr>
          <p:cNvPr id="36" name="그래픽 35" descr="신호등">
            <a:extLst>
              <a:ext uri="{FF2B5EF4-FFF2-40B4-BE49-F238E27FC236}">
                <a16:creationId xmlns:a16="http://schemas.microsoft.com/office/drawing/2014/main" id="{DCD230E7-D14A-4BA2-A1F0-0AD9FD8DD8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656662" y="1391299"/>
            <a:ext cx="921203" cy="921203"/>
          </a:xfrm>
          <a:prstGeom prst="rect">
            <a:avLst/>
          </a:prstGeom>
        </p:spPr>
      </p:pic>
      <p:pic>
        <p:nvPicPr>
          <p:cNvPr id="38" name="그래픽 37" descr="톱니바퀴">
            <a:extLst>
              <a:ext uri="{FF2B5EF4-FFF2-40B4-BE49-F238E27FC236}">
                <a16:creationId xmlns:a16="http://schemas.microsoft.com/office/drawing/2014/main" id="{C720ED27-066F-4619-B7E4-9EB5444FC46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939482" y="5209527"/>
            <a:ext cx="466182" cy="466182"/>
          </a:xfrm>
          <a:prstGeom prst="rect">
            <a:avLst/>
          </a:prstGeom>
        </p:spPr>
      </p:pic>
      <p:pic>
        <p:nvPicPr>
          <p:cNvPr id="40" name="그래픽 39" descr="표지판">
            <a:extLst>
              <a:ext uri="{FF2B5EF4-FFF2-40B4-BE49-F238E27FC236}">
                <a16:creationId xmlns:a16="http://schemas.microsoft.com/office/drawing/2014/main" id="{8709979E-B32D-462F-A9BC-D1A813ABBC0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952477" y="4576005"/>
            <a:ext cx="1275468" cy="1275468"/>
          </a:xfrm>
          <a:prstGeom prst="rect">
            <a:avLst/>
          </a:prstGeom>
        </p:spPr>
      </p:pic>
      <p:pic>
        <p:nvPicPr>
          <p:cNvPr id="42" name="그래픽 41" descr="보안 카메라 기호">
            <a:extLst>
              <a:ext uri="{FF2B5EF4-FFF2-40B4-BE49-F238E27FC236}">
                <a16:creationId xmlns:a16="http://schemas.microsoft.com/office/drawing/2014/main" id="{0A4A22B6-05CE-4FE2-BE3F-F6C24E0CB8E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5398828" y="7432683"/>
            <a:ext cx="1371600" cy="1371600"/>
          </a:xfrm>
          <a:prstGeom prst="rect">
            <a:avLst/>
          </a:prstGeom>
        </p:spPr>
      </p:pic>
      <p:pic>
        <p:nvPicPr>
          <p:cNvPr id="44" name="그래픽 43" descr="가로등">
            <a:extLst>
              <a:ext uri="{FF2B5EF4-FFF2-40B4-BE49-F238E27FC236}">
                <a16:creationId xmlns:a16="http://schemas.microsoft.com/office/drawing/2014/main" id="{099E0440-ECEF-4D3D-AE75-862A11833B3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373580" y="9294506"/>
            <a:ext cx="1166669" cy="1166669"/>
          </a:xfrm>
          <a:prstGeom prst="rect">
            <a:avLst/>
          </a:prstGeom>
        </p:spPr>
      </p:pic>
      <p:pic>
        <p:nvPicPr>
          <p:cNvPr id="46" name="그래픽 45" descr="개수">
            <a:extLst>
              <a:ext uri="{FF2B5EF4-FFF2-40B4-BE49-F238E27FC236}">
                <a16:creationId xmlns:a16="http://schemas.microsoft.com/office/drawing/2014/main" id="{910C82D0-308F-4065-A6C5-7F1FBE0D71F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0686467" y="1418202"/>
            <a:ext cx="619773" cy="619773"/>
          </a:xfrm>
          <a:prstGeom prst="rect">
            <a:avLst/>
          </a:prstGeom>
        </p:spPr>
      </p:pic>
      <p:pic>
        <p:nvPicPr>
          <p:cNvPr id="48" name="그래픽 47" descr="컴퍼스">
            <a:extLst>
              <a:ext uri="{FF2B5EF4-FFF2-40B4-BE49-F238E27FC236}">
                <a16:creationId xmlns:a16="http://schemas.microsoft.com/office/drawing/2014/main" id="{D695B935-6119-4D62-87EB-D97DA5E3BED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3199806" y="992054"/>
            <a:ext cx="441215" cy="441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9667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8C8AB647-CEB5-4323-AD0B-0B97E0CF7C8A}"/>
              </a:ext>
            </a:extLst>
          </p:cNvPr>
          <p:cNvCxnSpPr>
            <a:cxnSpLocks/>
          </p:cNvCxnSpPr>
          <p:nvPr/>
        </p:nvCxnSpPr>
        <p:spPr>
          <a:xfrm>
            <a:off x="5453469" y="833283"/>
            <a:ext cx="0" cy="6533535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364EA3B-2334-40E4-A50D-0548114AD94B}"/>
              </a:ext>
            </a:extLst>
          </p:cNvPr>
          <p:cNvSpPr/>
          <p:nvPr/>
        </p:nvSpPr>
        <p:spPr>
          <a:xfrm>
            <a:off x="4951601" y="4129"/>
            <a:ext cx="2750909" cy="19248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C78FBB3-A263-4ED5-B5DD-AD04C7C6BE91}"/>
              </a:ext>
            </a:extLst>
          </p:cNvPr>
          <p:cNvSpPr txBox="1"/>
          <p:nvPr/>
        </p:nvSpPr>
        <p:spPr>
          <a:xfrm>
            <a:off x="5714073" y="196506"/>
            <a:ext cx="122596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b="1" err="1">
                <a:solidFill>
                  <a:schemeClr val="bg1">
                    <a:lumMod val="65000"/>
                  </a:schemeClr>
                </a:solidFill>
                <a:latin typeface="제주고딕"/>
                <a:cs typeface="Calibri"/>
              </a:rPr>
              <a:t>Problem</a:t>
            </a:r>
            <a:endParaRPr lang="ko-KR" altLang="en-US" b="1">
              <a:solidFill>
                <a:schemeClr val="bg1">
                  <a:lumMod val="65000"/>
                </a:schemeClr>
              </a:solidFill>
              <a:latin typeface="제주고딕"/>
              <a:cs typeface="Calibri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F47ABD6-F2F4-4A4F-91CC-01B7E4341337}"/>
              </a:ext>
            </a:extLst>
          </p:cNvPr>
          <p:cNvSpPr txBox="1"/>
          <p:nvPr/>
        </p:nvSpPr>
        <p:spPr>
          <a:xfrm>
            <a:off x="11100180" y="196506"/>
            <a:ext cx="172152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b="1" err="1">
                <a:solidFill>
                  <a:srgbClr val="A5A5A5"/>
                </a:solidFill>
                <a:latin typeface="제주고딕"/>
                <a:cs typeface="Calibri"/>
              </a:rPr>
              <a:t>Develop</a:t>
            </a:r>
            <a:endParaRPr lang="ko-KR" altLang="en-US" b="1">
              <a:solidFill>
                <a:srgbClr val="A5A5A5"/>
              </a:solidFill>
              <a:latin typeface="제주고딕"/>
              <a:cs typeface="Calibri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A8611F6-85A9-417F-9F84-202126CF1702}"/>
              </a:ext>
            </a:extLst>
          </p:cNvPr>
          <p:cNvSpPr/>
          <p:nvPr/>
        </p:nvSpPr>
        <p:spPr>
          <a:xfrm>
            <a:off x="10585489" y="-9581"/>
            <a:ext cx="2750909" cy="19248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1EADFB6-E0AA-4890-86CB-2BB4691A4F60}"/>
              </a:ext>
            </a:extLst>
          </p:cNvPr>
          <p:cNvSpPr txBox="1"/>
          <p:nvPr/>
        </p:nvSpPr>
        <p:spPr>
          <a:xfrm>
            <a:off x="855407" y="464885"/>
            <a:ext cx="29939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|</a:t>
            </a:r>
            <a:r>
              <a:rPr lang="en-US" altLang="ko-KR" b="1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  </a:t>
            </a:r>
            <a:r>
              <a:rPr lang="ko-KR" altLang="en-US" b="1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솔루션 소개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FFCE1B2D-49A5-4E94-8C23-2709C6D10F8B}"/>
              </a:ext>
            </a:extLst>
          </p:cNvPr>
          <p:cNvSpPr/>
          <p:nvPr/>
        </p:nvSpPr>
        <p:spPr>
          <a:xfrm>
            <a:off x="855408" y="1160117"/>
            <a:ext cx="2024951" cy="532830"/>
          </a:xfrm>
          <a:prstGeom prst="rect">
            <a:avLst/>
          </a:prstGeom>
          <a:solidFill>
            <a:srgbClr val="0A2A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1B32FBC-AD87-4EB3-8B95-C0B15663F84D}"/>
              </a:ext>
            </a:extLst>
          </p:cNvPr>
          <p:cNvSpPr txBox="1"/>
          <p:nvPr/>
        </p:nvSpPr>
        <p:spPr>
          <a:xfrm>
            <a:off x="914399" y="1226626"/>
            <a:ext cx="40995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chemeClr val="bg1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시뮬레이션 영상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65684AC-C46B-457D-8A54-48762A630491}"/>
              </a:ext>
            </a:extLst>
          </p:cNvPr>
          <p:cNvSpPr/>
          <p:nvPr/>
        </p:nvSpPr>
        <p:spPr>
          <a:xfrm>
            <a:off x="7768545" y="4130"/>
            <a:ext cx="2750909" cy="192487"/>
          </a:xfrm>
          <a:prstGeom prst="rect">
            <a:avLst/>
          </a:prstGeom>
          <a:solidFill>
            <a:srgbClr val="0A2A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3A6F5C9-629A-4AB2-851C-AFDED0D518B9}"/>
              </a:ext>
            </a:extLst>
          </p:cNvPr>
          <p:cNvSpPr txBox="1"/>
          <p:nvPr/>
        </p:nvSpPr>
        <p:spPr>
          <a:xfrm>
            <a:off x="8261515" y="196506"/>
            <a:ext cx="176497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b="1" err="1">
                <a:solidFill>
                  <a:srgbClr val="0A2A89"/>
                </a:solidFill>
                <a:latin typeface="제주고딕"/>
                <a:cs typeface="Calibri"/>
              </a:rPr>
              <a:t>Solution</a:t>
            </a:r>
            <a:endParaRPr lang="ko-KR" altLang="en-US" b="1">
              <a:solidFill>
                <a:srgbClr val="0A2A89"/>
              </a:solidFill>
              <a:latin typeface="제주고딕"/>
              <a:cs typeface="Calibri"/>
            </a:endParaRPr>
          </a:p>
        </p:txBody>
      </p:sp>
      <p:cxnSp>
        <p:nvCxnSpPr>
          <p:cNvPr id="2" name="직선 연결선 22">
            <a:extLst>
              <a:ext uri="{FF2B5EF4-FFF2-40B4-BE49-F238E27FC236}">
                <a16:creationId xmlns:a16="http://schemas.microsoft.com/office/drawing/2014/main" id="{62AA0697-D3B4-46CE-A4A4-633B04B4A970}"/>
              </a:ext>
            </a:extLst>
          </p:cNvPr>
          <p:cNvCxnSpPr>
            <a:cxnSpLocks/>
          </p:cNvCxnSpPr>
          <p:nvPr/>
        </p:nvCxnSpPr>
        <p:spPr>
          <a:xfrm>
            <a:off x="3170903" y="9453716"/>
            <a:ext cx="1384873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3">
            <a:extLst>
              <a:ext uri="{FF2B5EF4-FFF2-40B4-BE49-F238E27FC236}">
                <a16:creationId xmlns:a16="http://schemas.microsoft.com/office/drawing/2014/main" id="{ECFE3382-B4BB-4137-B062-D2CF9AA9F74E}"/>
              </a:ext>
            </a:extLst>
          </p:cNvPr>
          <p:cNvSpPr txBox="1"/>
          <p:nvPr/>
        </p:nvSpPr>
        <p:spPr>
          <a:xfrm>
            <a:off x="17019639" y="9284438"/>
            <a:ext cx="45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>
                <a:solidFill>
                  <a:schemeClr val="bg1">
                    <a:lumMod val="7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07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78F2906-1C85-4C50-B977-3F476240876B}"/>
              </a:ext>
            </a:extLst>
          </p:cNvPr>
          <p:cNvSpPr txBox="1"/>
          <p:nvPr/>
        </p:nvSpPr>
        <p:spPr>
          <a:xfrm>
            <a:off x="1186430" y="9269050"/>
            <a:ext cx="22580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KEC  |  SS Highway</a:t>
            </a:r>
            <a:endParaRPr lang="ko-KR" altLang="en-US" sz="1600" b="1">
              <a:solidFill>
                <a:srgbClr val="0A2A89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pic>
        <p:nvPicPr>
          <p:cNvPr id="5" name="14조영상_진짜최종">
            <a:hlinkClick r:id="" action="ppaction://media"/>
            <a:extLst>
              <a:ext uri="{FF2B5EF4-FFF2-40B4-BE49-F238E27FC236}">
                <a16:creationId xmlns:a16="http://schemas.microsoft.com/office/drawing/2014/main" id="{072AA542-FFCF-46E6-AA81-186066293E1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03844" y="1822898"/>
            <a:ext cx="14315857" cy="7434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216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06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DA183B27-C805-469F-A33D-79B087BF3901}"/>
              </a:ext>
            </a:extLst>
          </p:cNvPr>
          <p:cNvSpPr/>
          <p:nvPr/>
        </p:nvSpPr>
        <p:spPr>
          <a:xfrm>
            <a:off x="7768545" y="4130"/>
            <a:ext cx="2750909" cy="192487"/>
          </a:xfrm>
          <a:prstGeom prst="rect">
            <a:avLst/>
          </a:prstGeom>
          <a:solidFill>
            <a:srgbClr val="0A2A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33A3962-2798-4146-A709-61D39906C0C7}"/>
              </a:ext>
            </a:extLst>
          </p:cNvPr>
          <p:cNvSpPr txBox="1"/>
          <p:nvPr/>
        </p:nvSpPr>
        <p:spPr>
          <a:xfrm>
            <a:off x="8261515" y="196506"/>
            <a:ext cx="176497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b="1" err="1">
                <a:solidFill>
                  <a:srgbClr val="0A2A89"/>
                </a:solidFill>
                <a:latin typeface="제주고딕"/>
                <a:cs typeface="Calibri"/>
              </a:rPr>
              <a:t>Solution</a:t>
            </a:r>
            <a:endParaRPr lang="ko-KR" altLang="en-US" b="1">
              <a:solidFill>
                <a:srgbClr val="0A2A89"/>
              </a:solidFill>
              <a:latin typeface="제주고딕"/>
              <a:cs typeface="Calibri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364EA3B-2334-40E4-A50D-0548114AD94B}"/>
              </a:ext>
            </a:extLst>
          </p:cNvPr>
          <p:cNvSpPr/>
          <p:nvPr/>
        </p:nvSpPr>
        <p:spPr>
          <a:xfrm>
            <a:off x="4951601" y="4129"/>
            <a:ext cx="2750909" cy="19248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C78FBB3-A263-4ED5-B5DD-AD04C7C6BE91}"/>
              </a:ext>
            </a:extLst>
          </p:cNvPr>
          <p:cNvSpPr txBox="1"/>
          <p:nvPr/>
        </p:nvSpPr>
        <p:spPr>
          <a:xfrm>
            <a:off x="5714073" y="196506"/>
            <a:ext cx="122596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b="1" err="1">
                <a:solidFill>
                  <a:schemeClr val="bg1">
                    <a:lumMod val="65000"/>
                  </a:schemeClr>
                </a:solidFill>
                <a:latin typeface="제주고딕"/>
                <a:cs typeface="Calibri"/>
              </a:rPr>
              <a:t>Problem</a:t>
            </a:r>
            <a:endParaRPr lang="ko-KR" altLang="en-US" b="1">
              <a:solidFill>
                <a:schemeClr val="bg1">
                  <a:lumMod val="65000"/>
                </a:schemeClr>
              </a:solidFill>
              <a:latin typeface="제주고딕"/>
              <a:cs typeface="Calibri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F47ABD6-F2F4-4A4F-91CC-01B7E4341337}"/>
              </a:ext>
            </a:extLst>
          </p:cNvPr>
          <p:cNvSpPr txBox="1"/>
          <p:nvPr/>
        </p:nvSpPr>
        <p:spPr>
          <a:xfrm>
            <a:off x="11100180" y="196506"/>
            <a:ext cx="172152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b="1" err="1">
                <a:solidFill>
                  <a:srgbClr val="A5A5A5"/>
                </a:solidFill>
                <a:latin typeface="제주고딕"/>
                <a:cs typeface="Calibri"/>
              </a:rPr>
              <a:t>Develop</a:t>
            </a:r>
            <a:endParaRPr lang="ko-KR" altLang="en-US" b="1">
              <a:solidFill>
                <a:srgbClr val="A5A5A5"/>
              </a:solidFill>
              <a:latin typeface="제주고딕"/>
              <a:cs typeface="Calibri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A8611F6-85A9-417F-9F84-202126CF1702}"/>
              </a:ext>
            </a:extLst>
          </p:cNvPr>
          <p:cNvSpPr/>
          <p:nvPr/>
        </p:nvSpPr>
        <p:spPr>
          <a:xfrm>
            <a:off x="10585489" y="-9581"/>
            <a:ext cx="2750909" cy="19248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C42FCBB-8069-32DB-EBAF-A96CF0CF834D}"/>
              </a:ext>
            </a:extLst>
          </p:cNvPr>
          <p:cNvSpPr/>
          <p:nvPr/>
        </p:nvSpPr>
        <p:spPr>
          <a:xfrm>
            <a:off x="1181325" y="1873914"/>
            <a:ext cx="16075653" cy="7272025"/>
          </a:xfrm>
          <a:prstGeom prst="rect">
            <a:avLst/>
          </a:prstGeom>
          <a:noFill/>
          <a:ln>
            <a:solidFill>
              <a:srgbClr val="0A2A8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부분 원형 12">
            <a:extLst>
              <a:ext uri="{FF2B5EF4-FFF2-40B4-BE49-F238E27FC236}">
                <a16:creationId xmlns:a16="http://schemas.microsoft.com/office/drawing/2014/main" id="{927D3F22-7906-A37D-1C18-F6957176EB72}"/>
              </a:ext>
            </a:extLst>
          </p:cNvPr>
          <p:cNvSpPr/>
          <p:nvPr/>
        </p:nvSpPr>
        <p:spPr>
          <a:xfrm rot="10800000">
            <a:off x="-706851" y="35150"/>
            <a:ext cx="3791351" cy="3699706"/>
          </a:xfrm>
          <a:prstGeom prst="pie">
            <a:avLst>
              <a:gd name="adj1" fmla="val 10813718"/>
              <a:gd name="adj2" fmla="val 16201037"/>
            </a:avLst>
          </a:prstGeom>
          <a:solidFill>
            <a:srgbClr val="0A2A89"/>
          </a:solidFill>
          <a:ln>
            <a:solidFill>
              <a:srgbClr val="385D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ED8533-BC6D-1E28-B934-72091675B6EE}"/>
              </a:ext>
            </a:extLst>
          </p:cNvPr>
          <p:cNvSpPr txBox="1"/>
          <p:nvPr/>
        </p:nvSpPr>
        <p:spPr>
          <a:xfrm>
            <a:off x="1370996" y="2344014"/>
            <a:ext cx="1260824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</a:rPr>
              <a:t>Flow</a:t>
            </a:r>
            <a:endParaRPr lang="en-US" altLang="ko-KR" sz="3600" b="1">
              <a:solidFill>
                <a:schemeClr val="bg1"/>
              </a:solidFill>
              <a:cs typeface="Calibri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5775A38-AF47-4582-95E5-DB53869BF810}"/>
              </a:ext>
            </a:extLst>
          </p:cNvPr>
          <p:cNvSpPr txBox="1"/>
          <p:nvPr/>
        </p:nvSpPr>
        <p:spPr>
          <a:xfrm>
            <a:off x="855407" y="464885"/>
            <a:ext cx="29939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|</a:t>
            </a:r>
            <a:r>
              <a:rPr lang="en-US" altLang="ko-KR" b="1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  </a:t>
            </a:r>
            <a:r>
              <a:rPr lang="ko-KR" altLang="en-US" b="1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솔루션 소개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6704AD9-EEBA-41F1-AB6E-1A59257863E9}"/>
              </a:ext>
            </a:extLst>
          </p:cNvPr>
          <p:cNvSpPr/>
          <p:nvPr/>
        </p:nvSpPr>
        <p:spPr>
          <a:xfrm>
            <a:off x="855407" y="1160117"/>
            <a:ext cx="4604521" cy="532830"/>
          </a:xfrm>
          <a:prstGeom prst="rect">
            <a:avLst/>
          </a:prstGeom>
          <a:solidFill>
            <a:srgbClr val="0A2A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144DB1B-734F-4665-8320-CF4EDF3C613F}"/>
              </a:ext>
            </a:extLst>
          </p:cNvPr>
          <p:cNvSpPr txBox="1"/>
          <p:nvPr/>
        </p:nvSpPr>
        <p:spPr>
          <a:xfrm>
            <a:off x="914399" y="1226626"/>
            <a:ext cx="49500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chemeClr val="bg1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시뮬레이션 영상 </a:t>
            </a:r>
            <a:r>
              <a:rPr lang="en-US" altLang="ko-KR" sz="2000">
                <a:solidFill>
                  <a:schemeClr val="bg1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Details – </a:t>
            </a:r>
            <a:r>
              <a:rPr lang="ko-KR" altLang="en-US" sz="2000">
                <a:solidFill>
                  <a:schemeClr val="bg1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하드웨어 구성</a:t>
            </a:r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2A70A888-50CE-4A66-A36B-45D86293B97F}"/>
              </a:ext>
            </a:extLst>
          </p:cNvPr>
          <p:cNvSpPr/>
          <p:nvPr/>
        </p:nvSpPr>
        <p:spPr>
          <a:xfrm>
            <a:off x="14349420" y="7788621"/>
            <a:ext cx="2496251" cy="852165"/>
          </a:xfrm>
          <a:prstGeom prst="roundRect">
            <a:avLst/>
          </a:prstGeom>
          <a:solidFill>
            <a:srgbClr val="DCE4FC"/>
          </a:solidFill>
          <a:ln w="28575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D504B866-B534-4438-9343-B6C96375D72C}"/>
              </a:ext>
            </a:extLst>
          </p:cNvPr>
          <p:cNvGrpSpPr/>
          <p:nvPr/>
        </p:nvGrpSpPr>
        <p:grpSpPr>
          <a:xfrm>
            <a:off x="14549549" y="7931088"/>
            <a:ext cx="2095993" cy="559705"/>
            <a:chOff x="14609695" y="7592645"/>
            <a:chExt cx="1794874" cy="559705"/>
          </a:xfrm>
        </p:grpSpPr>
        <p:cxnSp>
          <p:nvCxnSpPr>
            <p:cNvPr id="60" name="직선 화살표 연결선 59">
              <a:extLst>
                <a:ext uri="{FF2B5EF4-FFF2-40B4-BE49-F238E27FC236}">
                  <a16:creationId xmlns:a16="http://schemas.microsoft.com/office/drawing/2014/main" id="{D3AFA3A4-5EA3-4755-9A74-C5A521C9ED8D}"/>
                </a:ext>
              </a:extLst>
            </p:cNvPr>
            <p:cNvCxnSpPr>
              <a:cxnSpLocks/>
            </p:cNvCxnSpPr>
            <p:nvPr/>
          </p:nvCxnSpPr>
          <p:spPr>
            <a:xfrm>
              <a:off x="14625320" y="7732762"/>
              <a:ext cx="825553" cy="0"/>
            </a:xfrm>
            <a:prstGeom prst="straightConnector1">
              <a:avLst/>
            </a:prstGeom>
            <a:ln w="76200">
              <a:solidFill>
                <a:srgbClr val="0A2A8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화살표 연결선 60">
              <a:extLst>
                <a:ext uri="{FF2B5EF4-FFF2-40B4-BE49-F238E27FC236}">
                  <a16:creationId xmlns:a16="http://schemas.microsoft.com/office/drawing/2014/main" id="{DFD6F866-19E5-4490-8C39-27C45990F3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609695" y="8010308"/>
              <a:ext cx="826332" cy="0"/>
            </a:xfrm>
            <a:prstGeom prst="straightConnector1">
              <a:avLst/>
            </a:prstGeom>
            <a:ln w="76200">
              <a:solidFill>
                <a:schemeClr val="accent2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5217BFB2-38B7-421C-B7EA-F03D397031FE}"/>
                </a:ext>
              </a:extLst>
            </p:cNvPr>
            <p:cNvSpPr txBox="1"/>
            <p:nvPr/>
          </p:nvSpPr>
          <p:spPr>
            <a:xfrm>
              <a:off x="15623586" y="7592645"/>
              <a:ext cx="528768" cy="237204"/>
            </a:xfrm>
            <a:prstGeom prst="rect">
              <a:avLst/>
            </a:prstGeom>
            <a:noFill/>
            <a:effectLst>
              <a:glow rad="101600">
                <a:schemeClr val="accent1">
                  <a:satMod val="175000"/>
                  <a:alpha val="40000"/>
                </a:schemeClr>
              </a:glow>
            </a:effectLst>
          </p:spPr>
          <p:txBody>
            <a:bodyPr wrap="none" rtlCol="0">
              <a:spAutoFit/>
            </a:bodyPr>
            <a:lstStyle/>
            <a:p>
              <a:r>
                <a:rPr lang="en-US" altLang="ko-KR" sz="1200">
                  <a:solidFill>
                    <a:srgbClr val="0A2A89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INPUT</a:t>
              </a:r>
              <a:endParaRPr lang="ko-KR" altLang="en-US" sz="1200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0302D3AC-4A48-424A-AD17-7F7644E7A3C5}"/>
                </a:ext>
              </a:extLst>
            </p:cNvPr>
            <p:cNvSpPr txBox="1"/>
            <p:nvPr/>
          </p:nvSpPr>
          <p:spPr>
            <a:xfrm>
              <a:off x="15623586" y="7875351"/>
              <a:ext cx="780983" cy="276999"/>
            </a:xfrm>
            <a:prstGeom prst="rect">
              <a:avLst/>
            </a:prstGeom>
            <a:noFill/>
            <a:effectLst>
              <a:glow rad="101600">
                <a:schemeClr val="accent1">
                  <a:satMod val="175000"/>
                  <a:alpha val="40000"/>
                </a:schemeClr>
              </a:glow>
            </a:effectLst>
          </p:spPr>
          <p:txBody>
            <a:bodyPr wrap="none" rtlCol="0">
              <a:spAutoFit/>
            </a:bodyPr>
            <a:lstStyle/>
            <a:p>
              <a:r>
                <a:rPr lang="en-US" altLang="ko-KR" sz="1200">
                  <a:solidFill>
                    <a:srgbClr val="85514F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OUTPUT</a:t>
              </a:r>
              <a:endParaRPr lang="ko-KR" altLang="en-US" sz="1200">
                <a:solidFill>
                  <a:srgbClr val="85514F"/>
                </a:solidFill>
                <a:latin typeface="제주고딕" panose="02000300000000000000" pitchFamily="2" charset="-127"/>
                <a:ea typeface="제주고딕" panose="02000300000000000000" pitchFamily="2" charset="-127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898C1C1D-6321-4503-93F3-599100AF53D8}"/>
              </a:ext>
            </a:extLst>
          </p:cNvPr>
          <p:cNvSpPr txBox="1"/>
          <p:nvPr/>
        </p:nvSpPr>
        <p:spPr>
          <a:xfrm>
            <a:off x="6098813" y="7859232"/>
            <a:ext cx="230039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>
                <a:solidFill>
                  <a:schemeClr val="accent2">
                    <a:lumMod val="50000"/>
                  </a:schemeClr>
                </a:solidFill>
                <a:latin typeface="제주고딕" panose="02000300000000000000" pitchFamily="2" charset="-127"/>
                <a:ea typeface="제주고딕"/>
              </a:rPr>
              <a:t>졸음운전자 주의 경고</a:t>
            </a:r>
            <a:endParaRPr lang="en-US" altLang="ko-KR">
              <a:solidFill>
                <a:schemeClr val="accent2">
                  <a:lumMod val="50000"/>
                </a:schemeClr>
              </a:solidFill>
              <a:latin typeface="제주고딕" panose="02000300000000000000" pitchFamily="2" charset="-127"/>
              <a:ea typeface="제주고딕"/>
            </a:endParaRPr>
          </a:p>
          <a:p>
            <a:pPr algn="ctr"/>
            <a:r>
              <a:rPr lang="ko-KR" altLang="en-US">
                <a:solidFill>
                  <a:schemeClr val="accent2">
                    <a:lumMod val="50000"/>
                  </a:schemeClr>
                </a:solidFill>
                <a:latin typeface="제주고딕" panose="02000300000000000000" pitchFamily="2" charset="-127"/>
                <a:ea typeface="제주고딕"/>
              </a:rPr>
              <a:t>방어운전 유도</a:t>
            </a:r>
            <a:endParaRPr lang="ko-KR" altLang="en-US">
              <a:solidFill>
                <a:schemeClr val="accent2">
                  <a:lumMod val="50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4986416-6E28-4525-A5B1-7B0793B8A2DD}"/>
              </a:ext>
            </a:extLst>
          </p:cNvPr>
          <p:cNvSpPr txBox="1"/>
          <p:nvPr/>
        </p:nvSpPr>
        <p:spPr>
          <a:xfrm>
            <a:off x="3181025" y="5342277"/>
            <a:ext cx="6078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차량</a:t>
            </a:r>
            <a:endParaRPr lang="en-US" altLang="ko-KR">
              <a:solidFill>
                <a:srgbClr val="0A2A89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r>
              <a:rPr lang="ko-KR" altLang="en-US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인식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FD99847-B6D9-4B49-B4EF-29E012BAB803}"/>
              </a:ext>
            </a:extLst>
          </p:cNvPr>
          <p:cNvSpPr txBox="1"/>
          <p:nvPr/>
        </p:nvSpPr>
        <p:spPr>
          <a:xfrm>
            <a:off x="10786044" y="3918297"/>
            <a:ext cx="6078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영상</a:t>
            </a:r>
            <a:endParaRPr lang="en-US" altLang="ko-KR">
              <a:solidFill>
                <a:srgbClr val="0A2A89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r>
              <a:rPr lang="ko-KR" altLang="en-US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전송</a:t>
            </a: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611379B0-9B12-48FE-B2CF-B249E6B6B30A}"/>
              </a:ext>
            </a:extLst>
          </p:cNvPr>
          <p:cNvSpPr/>
          <p:nvPr/>
        </p:nvSpPr>
        <p:spPr>
          <a:xfrm>
            <a:off x="2690454" y="6417828"/>
            <a:ext cx="2160000" cy="2160000"/>
          </a:xfrm>
          <a:prstGeom prst="roundRect">
            <a:avLst/>
          </a:prstGeom>
          <a:solidFill>
            <a:srgbClr val="DCE4FC"/>
          </a:solidFill>
          <a:ln w="28575">
            <a:solidFill>
              <a:schemeClr val="accent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12B4F5F-7B99-4BF9-BE80-06FDE93A3B3A}"/>
              </a:ext>
            </a:extLst>
          </p:cNvPr>
          <p:cNvSpPr txBox="1"/>
          <p:nvPr/>
        </p:nvSpPr>
        <p:spPr>
          <a:xfrm>
            <a:off x="3222868" y="7909745"/>
            <a:ext cx="1095173" cy="646331"/>
          </a:xfrm>
          <a:prstGeom prst="rect">
            <a:avLst/>
          </a:prstGeom>
          <a:noFill/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ko-KR" altLang="en-US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고속도로</a:t>
            </a:r>
            <a:endParaRPr lang="en-US" altLang="ko-KR">
              <a:solidFill>
                <a:srgbClr val="0A2A89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pPr algn="ctr"/>
            <a:r>
              <a:rPr lang="ko-KR" altLang="en-US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통행 차량</a:t>
            </a: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197D87FF-BFB4-49EB-972A-D9145F5896B0}"/>
              </a:ext>
            </a:extLst>
          </p:cNvPr>
          <p:cNvSpPr/>
          <p:nvPr/>
        </p:nvSpPr>
        <p:spPr>
          <a:xfrm>
            <a:off x="4789656" y="3171946"/>
            <a:ext cx="2160000" cy="2160000"/>
          </a:xfrm>
          <a:prstGeom prst="roundRect">
            <a:avLst/>
          </a:prstGeom>
          <a:solidFill>
            <a:srgbClr val="DCE4FC"/>
          </a:solidFill>
          <a:ln w="28575">
            <a:solidFill>
              <a:schemeClr val="accent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3817B9C-3993-4DE9-A844-3BB2E8DE3B41}"/>
              </a:ext>
            </a:extLst>
          </p:cNvPr>
          <p:cNvSpPr txBox="1"/>
          <p:nvPr/>
        </p:nvSpPr>
        <p:spPr>
          <a:xfrm>
            <a:off x="5326301" y="4762705"/>
            <a:ext cx="1095173" cy="369332"/>
          </a:xfrm>
          <a:prstGeom prst="rect">
            <a:avLst/>
          </a:prstGeom>
          <a:noFill/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ko-KR" altLang="en-US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영상 녹화</a:t>
            </a: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37E6F013-E8BF-4C63-BA57-B75DBC2361B3}"/>
              </a:ext>
            </a:extLst>
          </p:cNvPr>
          <p:cNvSpPr/>
          <p:nvPr/>
        </p:nvSpPr>
        <p:spPr>
          <a:xfrm>
            <a:off x="7491447" y="3153580"/>
            <a:ext cx="2160000" cy="2160000"/>
          </a:xfrm>
          <a:prstGeom prst="roundRect">
            <a:avLst/>
          </a:prstGeom>
          <a:solidFill>
            <a:srgbClr val="DCE4FC"/>
          </a:solidFill>
          <a:ln w="28575">
            <a:solidFill>
              <a:schemeClr val="accent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C174C18-9E33-4229-B6FE-248C5815A28D}"/>
              </a:ext>
            </a:extLst>
          </p:cNvPr>
          <p:cNvSpPr txBox="1"/>
          <p:nvPr/>
        </p:nvSpPr>
        <p:spPr>
          <a:xfrm>
            <a:off x="7555281" y="4751240"/>
            <a:ext cx="2032333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>
                <a:solidFill>
                  <a:srgbClr val="0A2A89"/>
                </a:solidFill>
                <a:latin typeface="제주고딕" panose="02000300000000000000" pitchFamily="2" charset="-127"/>
                <a:ea typeface="제주고딕"/>
              </a:rPr>
              <a:t>졸음운전 여부 판단</a:t>
            </a:r>
            <a:endParaRPr lang="ko-KR" altLang="en-US">
              <a:solidFill>
                <a:srgbClr val="0A2A89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52" name="자유형: 도형 51">
            <a:extLst>
              <a:ext uri="{FF2B5EF4-FFF2-40B4-BE49-F238E27FC236}">
                <a16:creationId xmlns:a16="http://schemas.microsoft.com/office/drawing/2014/main" id="{94435B65-758E-4460-AA65-28A05E54AFEF}"/>
              </a:ext>
            </a:extLst>
          </p:cNvPr>
          <p:cNvSpPr/>
          <p:nvPr/>
        </p:nvSpPr>
        <p:spPr>
          <a:xfrm>
            <a:off x="4242803" y="2718227"/>
            <a:ext cx="5927935" cy="3022480"/>
          </a:xfrm>
          <a:custGeom>
            <a:avLst/>
            <a:gdLst>
              <a:gd name="connsiteX0" fmla="*/ 584596 w 6100214"/>
              <a:gd name="connsiteY0" fmla="*/ 0 h 3507503"/>
              <a:gd name="connsiteX1" fmla="*/ 2638837 w 6100214"/>
              <a:gd name="connsiteY1" fmla="*/ 0 h 3507503"/>
              <a:gd name="connsiteX2" fmla="*/ 2647851 w 6100214"/>
              <a:gd name="connsiteY2" fmla="*/ 89418 h 3507503"/>
              <a:gd name="connsiteX3" fmla="*/ 3088708 w 6100214"/>
              <a:gd name="connsiteY3" fmla="*/ 448727 h 3507503"/>
              <a:gd name="connsiteX4" fmla="*/ 3529566 w 6100214"/>
              <a:gd name="connsiteY4" fmla="*/ 89418 h 3507503"/>
              <a:gd name="connsiteX5" fmla="*/ 3538580 w 6100214"/>
              <a:gd name="connsiteY5" fmla="*/ 0 h 3507503"/>
              <a:gd name="connsiteX6" fmla="*/ 5515618 w 6100214"/>
              <a:gd name="connsiteY6" fmla="*/ 0 h 3507503"/>
              <a:gd name="connsiteX7" fmla="*/ 6100214 w 6100214"/>
              <a:gd name="connsiteY7" fmla="*/ 584596 h 3507503"/>
              <a:gd name="connsiteX8" fmla="*/ 6100214 w 6100214"/>
              <a:gd name="connsiteY8" fmla="*/ 2922907 h 3507503"/>
              <a:gd name="connsiteX9" fmla="*/ 5515618 w 6100214"/>
              <a:gd name="connsiteY9" fmla="*/ 3507503 h 3507503"/>
              <a:gd name="connsiteX10" fmla="*/ 584596 w 6100214"/>
              <a:gd name="connsiteY10" fmla="*/ 3507503 h 3507503"/>
              <a:gd name="connsiteX11" fmla="*/ 0 w 6100214"/>
              <a:gd name="connsiteY11" fmla="*/ 2922907 h 3507503"/>
              <a:gd name="connsiteX12" fmla="*/ 0 w 6100214"/>
              <a:gd name="connsiteY12" fmla="*/ 584596 h 3507503"/>
              <a:gd name="connsiteX13" fmla="*/ 584596 w 6100214"/>
              <a:gd name="connsiteY13" fmla="*/ 0 h 3507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6100214" h="3507503">
                <a:moveTo>
                  <a:pt x="584596" y="0"/>
                </a:moveTo>
                <a:lnTo>
                  <a:pt x="2638837" y="0"/>
                </a:lnTo>
                <a:lnTo>
                  <a:pt x="2647851" y="89418"/>
                </a:lnTo>
                <a:cubicBezTo>
                  <a:pt x="2689812" y="294475"/>
                  <a:pt x="2871246" y="448727"/>
                  <a:pt x="3088708" y="448727"/>
                </a:cubicBezTo>
                <a:cubicBezTo>
                  <a:pt x="3306170" y="448727"/>
                  <a:pt x="3487605" y="294475"/>
                  <a:pt x="3529566" y="89418"/>
                </a:cubicBezTo>
                <a:lnTo>
                  <a:pt x="3538580" y="0"/>
                </a:lnTo>
                <a:lnTo>
                  <a:pt x="5515618" y="0"/>
                </a:lnTo>
                <a:cubicBezTo>
                  <a:pt x="5838481" y="0"/>
                  <a:pt x="6100214" y="261733"/>
                  <a:pt x="6100214" y="584596"/>
                </a:cubicBezTo>
                <a:lnTo>
                  <a:pt x="6100214" y="2922907"/>
                </a:lnTo>
                <a:cubicBezTo>
                  <a:pt x="6100214" y="3245770"/>
                  <a:pt x="5838481" y="3507503"/>
                  <a:pt x="5515618" y="3507503"/>
                </a:cubicBezTo>
                <a:lnTo>
                  <a:pt x="584596" y="3507503"/>
                </a:lnTo>
                <a:cubicBezTo>
                  <a:pt x="261733" y="3507503"/>
                  <a:pt x="0" y="3245770"/>
                  <a:pt x="0" y="2922907"/>
                </a:cubicBezTo>
                <a:lnTo>
                  <a:pt x="0" y="584596"/>
                </a:lnTo>
                <a:cubicBezTo>
                  <a:pt x="0" y="261733"/>
                  <a:pt x="261733" y="0"/>
                  <a:pt x="584596" y="0"/>
                </a:cubicBezTo>
                <a:close/>
              </a:path>
            </a:pathLst>
          </a:custGeom>
          <a:noFill/>
          <a:ln w="28575">
            <a:solidFill>
              <a:srgbClr val="385D8A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EB7028AB-B6ED-4261-A77D-C735C8FE18AB}"/>
              </a:ext>
            </a:extLst>
          </p:cNvPr>
          <p:cNvCxnSpPr>
            <a:cxnSpLocks/>
          </p:cNvCxnSpPr>
          <p:nvPr/>
        </p:nvCxnSpPr>
        <p:spPr>
          <a:xfrm flipH="1">
            <a:off x="10641088" y="3826290"/>
            <a:ext cx="897770" cy="0"/>
          </a:xfrm>
          <a:prstGeom prst="straightConnector1">
            <a:avLst/>
          </a:prstGeom>
          <a:ln w="76200">
            <a:solidFill>
              <a:srgbClr val="0A2A8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D50EA379-AB9E-43A7-A5B4-2A993EF32033}"/>
              </a:ext>
            </a:extLst>
          </p:cNvPr>
          <p:cNvCxnSpPr>
            <a:cxnSpLocks/>
          </p:cNvCxnSpPr>
          <p:nvPr/>
        </p:nvCxnSpPr>
        <p:spPr>
          <a:xfrm>
            <a:off x="10646988" y="4656635"/>
            <a:ext cx="885971" cy="0"/>
          </a:xfrm>
          <a:prstGeom prst="straightConnector1">
            <a:avLst/>
          </a:prstGeom>
          <a:ln w="76200">
            <a:solidFill>
              <a:srgbClr val="0A2A8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그래픽 12" descr="가로등">
            <a:extLst>
              <a:ext uri="{FF2B5EF4-FFF2-40B4-BE49-F238E27FC236}">
                <a16:creationId xmlns:a16="http://schemas.microsoft.com/office/drawing/2014/main" id="{0021BCF3-C41C-45F3-8CCC-4EE8077AF7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41477" y="2365132"/>
            <a:ext cx="624686" cy="607482"/>
          </a:xfrm>
          <a:prstGeom prst="rect">
            <a:avLst/>
          </a:prstGeom>
        </p:spPr>
      </p:pic>
      <p:sp>
        <p:nvSpPr>
          <p:cNvPr id="58" name="타원 57">
            <a:extLst>
              <a:ext uri="{FF2B5EF4-FFF2-40B4-BE49-F238E27FC236}">
                <a16:creationId xmlns:a16="http://schemas.microsoft.com/office/drawing/2014/main" id="{2A9561D4-4FC2-4316-AAB4-D21CA4B29417}"/>
              </a:ext>
            </a:extLst>
          </p:cNvPr>
          <p:cNvSpPr/>
          <p:nvPr/>
        </p:nvSpPr>
        <p:spPr>
          <a:xfrm>
            <a:off x="6795524" y="2243135"/>
            <a:ext cx="881472" cy="857195"/>
          </a:xfrm>
          <a:prstGeom prst="ellipse">
            <a:avLst/>
          </a:prstGeom>
          <a:noFill/>
          <a:ln w="57150">
            <a:solidFill>
              <a:srgbClr val="0A2A8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41D9E41B-57EA-4382-A6AA-17D77F4778C7}"/>
              </a:ext>
            </a:extLst>
          </p:cNvPr>
          <p:cNvCxnSpPr>
            <a:cxnSpLocks/>
          </p:cNvCxnSpPr>
          <p:nvPr/>
        </p:nvCxnSpPr>
        <p:spPr>
          <a:xfrm flipH="1">
            <a:off x="5341250" y="7510481"/>
            <a:ext cx="3815516" cy="0"/>
          </a:xfrm>
          <a:prstGeom prst="straightConnector1">
            <a:avLst/>
          </a:prstGeom>
          <a:ln w="762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5E37ED63-94D1-4F94-983A-09C5334B4013}"/>
              </a:ext>
            </a:extLst>
          </p:cNvPr>
          <p:cNvSpPr/>
          <p:nvPr/>
        </p:nvSpPr>
        <p:spPr>
          <a:xfrm>
            <a:off x="11929037" y="3259558"/>
            <a:ext cx="2160000" cy="2160000"/>
          </a:xfrm>
          <a:prstGeom prst="roundRect">
            <a:avLst/>
          </a:prstGeom>
          <a:solidFill>
            <a:srgbClr val="DCE4FC"/>
          </a:solidFill>
          <a:ln w="28575">
            <a:solidFill>
              <a:schemeClr val="accent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A2A89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CFECB06-B62E-4192-B30A-5C3DFC4F5916}"/>
              </a:ext>
            </a:extLst>
          </p:cNvPr>
          <p:cNvSpPr txBox="1"/>
          <p:nvPr/>
        </p:nvSpPr>
        <p:spPr>
          <a:xfrm>
            <a:off x="11946150" y="4886334"/>
            <a:ext cx="2125775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err="1">
                <a:solidFill>
                  <a:srgbClr val="0A2A89"/>
                </a:solidFill>
                <a:latin typeface="제주고딕" panose="02000300000000000000" pitchFamily="2" charset="-127"/>
                <a:ea typeface="제주고딕"/>
              </a:rPr>
              <a:t>영상</a:t>
            </a:r>
            <a:r>
              <a:rPr lang="en-US" altLang="ko-KR">
                <a:solidFill>
                  <a:srgbClr val="0A2A89"/>
                </a:solidFill>
                <a:latin typeface="제주고딕" panose="02000300000000000000" pitchFamily="2" charset="-127"/>
                <a:ea typeface="제주고딕"/>
              </a:rPr>
              <a:t> </a:t>
            </a:r>
            <a:r>
              <a:rPr lang="ko-KR" altLang="en-US">
                <a:solidFill>
                  <a:srgbClr val="0A2A89"/>
                </a:solidFill>
                <a:latin typeface="제주고딕" panose="02000300000000000000" pitchFamily="2" charset="-127"/>
                <a:ea typeface="제주고딕"/>
              </a:rPr>
              <a:t>자료</a:t>
            </a:r>
            <a:r>
              <a:rPr lang="en-US" altLang="ko-KR">
                <a:solidFill>
                  <a:srgbClr val="0A2A89"/>
                </a:solidFill>
                <a:latin typeface="제주고딕" panose="02000300000000000000" pitchFamily="2" charset="-127"/>
                <a:ea typeface="제주고딕"/>
              </a:rPr>
              <a:t> </a:t>
            </a:r>
            <a:r>
              <a:rPr lang="en-US" altLang="ko-KR" err="1">
                <a:solidFill>
                  <a:srgbClr val="0A2A89"/>
                </a:solidFill>
                <a:latin typeface="제주고딕" panose="02000300000000000000" pitchFamily="2" charset="-127"/>
                <a:ea typeface="제주고딕"/>
              </a:rPr>
              <a:t>저장</a:t>
            </a:r>
            <a:endParaRPr lang="en-US" altLang="ko-KR">
              <a:solidFill>
                <a:srgbClr val="0A2A89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895247E0-A713-44DF-802A-6B2F97C24DAE}"/>
              </a:ext>
            </a:extLst>
          </p:cNvPr>
          <p:cNvCxnSpPr>
            <a:cxnSpLocks/>
          </p:cNvCxnSpPr>
          <p:nvPr/>
        </p:nvCxnSpPr>
        <p:spPr>
          <a:xfrm flipV="1">
            <a:off x="3770454" y="5689172"/>
            <a:ext cx="565944" cy="537891"/>
          </a:xfrm>
          <a:prstGeom prst="straightConnector1">
            <a:avLst/>
          </a:prstGeom>
          <a:ln w="76200">
            <a:solidFill>
              <a:srgbClr val="0A2A8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1F6AEA2B-ED49-4791-8EA8-0262611AF7E0}"/>
              </a:ext>
            </a:extLst>
          </p:cNvPr>
          <p:cNvCxnSpPr>
            <a:cxnSpLocks/>
          </p:cNvCxnSpPr>
          <p:nvPr/>
        </p:nvCxnSpPr>
        <p:spPr>
          <a:xfrm rot="5400000" flipV="1">
            <a:off x="10433848" y="5689172"/>
            <a:ext cx="565944" cy="537891"/>
          </a:xfrm>
          <a:prstGeom prst="straightConnector1">
            <a:avLst/>
          </a:prstGeom>
          <a:ln w="76200">
            <a:solidFill>
              <a:srgbClr val="0A2A8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08CE9350-30C3-4900-8ADC-329212D1FF2B}"/>
              </a:ext>
            </a:extLst>
          </p:cNvPr>
          <p:cNvSpPr/>
          <p:nvPr/>
        </p:nvSpPr>
        <p:spPr>
          <a:xfrm>
            <a:off x="9647153" y="6424044"/>
            <a:ext cx="3557834" cy="216000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accent2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B9EF6552-8446-4107-BFD4-446F0225E82C}"/>
              </a:ext>
            </a:extLst>
          </p:cNvPr>
          <p:cNvSpPr txBox="1"/>
          <p:nvPr/>
        </p:nvSpPr>
        <p:spPr>
          <a:xfrm>
            <a:off x="10275875" y="8026275"/>
            <a:ext cx="230039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>
                <a:solidFill>
                  <a:schemeClr val="accent2">
                    <a:lumMod val="50000"/>
                  </a:schemeClr>
                </a:solidFill>
                <a:latin typeface="제주고딕" panose="02000300000000000000" pitchFamily="2" charset="-127"/>
                <a:ea typeface="제주고딕"/>
              </a:rPr>
              <a:t>조명</a:t>
            </a:r>
            <a:r>
              <a:rPr lang="en-US" altLang="ko-KR">
                <a:solidFill>
                  <a:schemeClr val="accent2">
                    <a:lumMod val="50000"/>
                  </a:schemeClr>
                </a:solidFill>
                <a:latin typeface="제주고딕" panose="02000300000000000000" pitchFamily="2" charset="-127"/>
                <a:ea typeface="제주고딕"/>
              </a:rPr>
              <a:t>, </a:t>
            </a:r>
            <a:r>
              <a:rPr lang="ko-KR" altLang="en-US">
                <a:solidFill>
                  <a:schemeClr val="accent2">
                    <a:lumMod val="50000"/>
                  </a:schemeClr>
                </a:solidFill>
                <a:latin typeface="제주고딕" panose="02000300000000000000" pitchFamily="2" charset="-127"/>
                <a:ea typeface="제주고딕"/>
              </a:rPr>
              <a:t>소리 작동</a:t>
            </a:r>
            <a:endParaRPr lang="en-US" altLang="ko-KR">
              <a:solidFill>
                <a:schemeClr val="accent2">
                  <a:lumMod val="50000"/>
                </a:schemeClr>
              </a:solidFill>
              <a:latin typeface="제주고딕" panose="02000300000000000000" pitchFamily="2" charset="-127"/>
              <a:ea typeface="제주고딕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A48A1ECC-0C68-4B84-B9D1-ED7F72EDE7EC}"/>
              </a:ext>
            </a:extLst>
          </p:cNvPr>
          <p:cNvSpPr txBox="1"/>
          <p:nvPr/>
        </p:nvSpPr>
        <p:spPr>
          <a:xfrm>
            <a:off x="10901793" y="5619276"/>
            <a:ext cx="1862734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dirty="0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졸음운전 감지 시</a:t>
            </a:r>
            <a:endParaRPr lang="en-US" altLang="ko-KR" dirty="0">
              <a:solidFill>
                <a:srgbClr val="0A2A89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34CDF889-38E4-4635-8851-E719A8FD25FE}"/>
              </a:ext>
            </a:extLst>
          </p:cNvPr>
          <p:cNvCxnSpPr>
            <a:cxnSpLocks/>
          </p:cNvCxnSpPr>
          <p:nvPr/>
        </p:nvCxnSpPr>
        <p:spPr>
          <a:xfrm>
            <a:off x="3170903" y="9453716"/>
            <a:ext cx="1384873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655C610F-B178-4395-BF27-603295095182}"/>
              </a:ext>
            </a:extLst>
          </p:cNvPr>
          <p:cNvSpPr txBox="1"/>
          <p:nvPr/>
        </p:nvSpPr>
        <p:spPr>
          <a:xfrm>
            <a:off x="17019639" y="9284438"/>
            <a:ext cx="45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>
                <a:solidFill>
                  <a:schemeClr val="bg1">
                    <a:lumMod val="7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08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425BDD00-BA70-4D64-A4BD-DEB79EA1C57C}"/>
              </a:ext>
            </a:extLst>
          </p:cNvPr>
          <p:cNvSpPr txBox="1"/>
          <p:nvPr/>
        </p:nvSpPr>
        <p:spPr>
          <a:xfrm>
            <a:off x="1186430" y="9269050"/>
            <a:ext cx="22580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KEC  |  SS Highway</a:t>
            </a:r>
            <a:endParaRPr lang="ko-KR" altLang="en-US" sz="1600" b="1">
              <a:solidFill>
                <a:srgbClr val="0A2A89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1C79AE88-1546-4DC6-AEA5-309BE7FD8C37}"/>
              </a:ext>
            </a:extLst>
          </p:cNvPr>
          <p:cNvSpPr/>
          <p:nvPr/>
        </p:nvSpPr>
        <p:spPr>
          <a:xfrm>
            <a:off x="2982059" y="6816230"/>
            <a:ext cx="975791" cy="505420"/>
          </a:xfrm>
          <a:prstGeom prst="rect">
            <a:avLst/>
          </a:prstGeom>
          <a:solidFill>
            <a:srgbClr val="DCE4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93E19BB-C8D1-461A-BB2D-E6A4CD58FC8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2686" y="6643164"/>
            <a:ext cx="1260000" cy="12600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332F114-4927-4FB0-891C-CEBA8C8F8C3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4982" y="6645936"/>
            <a:ext cx="1262466" cy="12600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2B3FE505-03DF-4E44-8BBF-7BFC3D313E3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0454" y="6582229"/>
            <a:ext cx="1440000" cy="144000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2A42B3ED-8B6A-4024-8605-FDDCA8B6C39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3887" y="3328976"/>
            <a:ext cx="1440000" cy="1440000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2F3AD6BE-F165-4E05-8E9A-2DA10B0DB1E2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1447" y="3328976"/>
            <a:ext cx="1440000" cy="14400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31F3127-B500-4DAE-8512-00122359A576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89037" y="3413447"/>
            <a:ext cx="1440000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746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ECE6AE9D-AEC3-4C34-9860-1AF34A3D62DC}"/>
              </a:ext>
            </a:extLst>
          </p:cNvPr>
          <p:cNvSpPr/>
          <p:nvPr/>
        </p:nvSpPr>
        <p:spPr>
          <a:xfrm>
            <a:off x="731181" y="1129063"/>
            <a:ext cx="3293346" cy="7966146"/>
          </a:xfrm>
          <a:prstGeom prst="roundRect">
            <a:avLst/>
          </a:prstGeom>
          <a:solidFill>
            <a:srgbClr val="D9D9D9"/>
          </a:solidFill>
          <a:ln w="31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ko-KR" altLang="en-US" sz="2700">
              <a:solidFill>
                <a:prstClr val="white"/>
              </a:solidFill>
              <a:latin typeface="Calibri Light" panose="020F0302020204030204"/>
              <a:ea typeface="맑은 고딕" panose="020B0503020000020004" pitchFamily="50" charset="-127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D1048DF1-6418-42E5-B70D-DE322118B021}"/>
              </a:ext>
            </a:extLst>
          </p:cNvPr>
          <p:cNvSpPr/>
          <p:nvPr/>
        </p:nvSpPr>
        <p:spPr>
          <a:xfrm>
            <a:off x="917849" y="1944471"/>
            <a:ext cx="2920010" cy="501951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685800">
              <a:defRPr/>
            </a:pPr>
            <a:r>
              <a:rPr lang="ko-KR" altLang="en-US" sz="3000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데이터 수집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CE55190-461C-4EA2-B847-25791A0A7409}"/>
              </a:ext>
            </a:extLst>
          </p:cNvPr>
          <p:cNvSpPr txBox="1"/>
          <p:nvPr/>
        </p:nvSpPr>
        <p:spPr>
          <a:xfrm>
            <a:off x="1576192" y="1240776"/>
            <a:ext cx="160332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800">
              <a:defRPr/>
            </a:pPr>
            <a:r>
              <a:rPr lang="en-US" altLang="ko-KR" sz="4000" b="1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INPUT</a:t>
            </a:r>
            <a:endParaRPr lang="ko-KR" altLang="en-US" sz="4000" b="1">
              <a:solidFill>
                <a:srgbClr val="0A2A89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62EB8824-1FAE-49A0-BD53-DDCE58D0D627}"/>
              </a:ext>
            </a:extLst>
          </p:cNvPr>
          <p:cNvSpPr/>
          <p:nvPr/>
        </p:nvSpPr>
        <p:spPr>
          <a:xfrm>
            <a:off x="11722086" y="1129062"/>
            <a:ext cx="5834733" cy="7966145"/>
          </a:xfrm>
          <a:prstGeom prst="roundRect">
            <a:avLst/>
          </a:prstGeom>
          <a:solidFill>
            <a:srgbClr val="0A2A89"/>
          </a:solidFill>
          <a:ln w="31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ko-KR" altLang="en-US" sz="2700">
              <a:solidFill>
                <a:prstClr val="white"/>
              </a:solidFill>
              <a:latin typeface="Calibri Light" panose="020F0302020204030204"/>
              <a:ea typeface="맑은 고딕" panose="020B0503020000020004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84851E8-F21A-42E3-8406-8C3B97F0ECFD}"/>
              </a:ext>
            </a:extLst>
          </p:cNvPr>
          <p:cNvSpPr txBox="1"/>
          <p:nvPr/>
        </p:nvSpPr>
        <p:spPr>
          <a:xfrm>
            <a:off x="13568486" y="1240776"/>
            <a:ext cx="214193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800">
              <a:defRPr/>
            </a:pPr>
            <a:r>
              <a:rPr lang="en-US" altLang="ko-KR" sz="4000" b="1">
                <a:solidFill>
                  <a:schemeClr val="bg1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OUTPUT</a:t>
            </a:r>
            <a:endParaRPr lang="ko-KR" altLang="en-US" sz="4000" b="1">
              <a:solidFill>
                <a:schemeClr val="bg1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32844083-65DD-4E0A-A983-1DDE812EC984}"/>
              </a:ext>
            </a:extLst>
          </p:cNvPr>
          <p:cNvSpPr/>
          <p:nvPr/>
        </p:nvSpPr>
        <p:spPr>
          <a:xfrm>
            <a:off x="11888600" y="1935719"/>
            <a:ext cx="5501705" cy="3981202"/>
          </a:xfrm>
          <a:prstGeom prst="roundRect">
            <a:avLst/>
          </a:prstGeom>
          <a:solidFill>
            <a:schemeClr val="bg1">
              <a:alpha val="9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685800">
              <a:defRPr/>
            </a:pPr>
            <a:r>
              <a:rPr lang="en-US" altLang="ko-KR" sz="3200" dirty="0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IoT </a:t>
            </a:r>
            <a:r>
              <a:rPr lang="ko-KR" altLang="en-US" sz="3200" dirty="0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졸음운전 알림 시스템</a:t>
            </a: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1767D249-9E4A-4F8B-9B3A-1DE03005C0AE}"/>
              </a:ext>
            </a:extLst>
          </p:cNvPr>
          <p:cNvSpPr/>
          <p:nvPr/>
        </p:nvSpPr>
        <p:spPr>
          <a:xfrm>
            <a:off x="4560528" y="1129063"/>
            <a:ext cx="6655584" cy="7966146"/>
          </a:xfrm>
          <a:prstGeom prst="roundRect">
            <a:avLst/>
          </a:prstGeom>
          <a:solidFill>
            <a:srgbClr val="E4F0FE"/>
          </a:solidFill>
          <a:ln w="31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ko-KR" altLang="en-US" sz="2700" b="1">
              <a:solidFill>
                <a:prstClr val="white"/>
              </a:solidFill>
              <a:latin typeface="Calibri Light" panose="020F0302020204030204"/>
              <a:ea typeface="맑은 고딕" panose="020B0503020000020004" pitchFamily="50" charset="-127"/>
            </a:endParaRP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4C524FE2-80B3-460E-9B5A-67D177D366A9}"/>
              </a:ext>
            </a:extLst>
          </p:cNvPr>
          <p:cNvSpPr/>
          <p:nvPr/>
        </p:nvSpPr>
        <p:spPr>
          <a:xfrm>
            <a:off x="4759087" y="1959219"/>
            <a:ext cx="6258467" cy="3818732"/>
          </a:xfrm>
          <a:prstGeom prst="round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685800">
              <a:defRPr/>
            </a:pPr>
            <a:endParaRPr lang="en-US" altLang="ko-KR" sz="3600" b="1">
              <a:solidFill>
                <a:srgbClr val="0070C0"/>
              </a:solidFill>
              <a:latin typeface="Calibri Light" panose="020F0302020204030204"/>
              <a:ea typeface="맑은 고딕" panose="020B0503020000020004" pitchFamily="50" charset="-127"/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88E4EA93-9EF2-4E8F-B414-C596CA296686}"/>
              </a:ext>
            </a:extLst>
          </p:cNvPr>
          <p:cNvGrpSpPr/>
          <p:nvPr/>
        </p:nvGrpSpPr>
        <p:grpSpPr>
          <a:xfrm>
            <a:off x="5101870" y="4365164"/>
            <a:ext cx="5572901" cy="915632"/>
            <a:chOff x="3410640" y="1826203"/>
            <a:chExt cx="1766406" cy="915996"/>
          </a:xfrm>
        </p:grpSpPr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CB7579D4-D5C9-44E5-96BD-4902CBFC2784}"/>
                </a:ext>
              </a:extLst>
            </p:cNvPr>
            <p:cNvSpPr/>
            <p:nvPr/>
          </p:nvSpPr>
          <p:spPr>
            <a:xfrm>
              <a:off x="3417324" y="1826203"/>
              <a:ext cx="1759722" cy="915996"/>
            </a:xfrm>
            <a:prstGeom prst="roundRect">
              <a:avLst/>
            </a:prstGeom>
            <a:noFill/>
            <a:ln w="190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ko-KR" altLang="en-US" sz="2700" dirty="0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1BB6EA8-8158-432E-9843-2BB92B0F3AB6}"/>
                </a:ext>
              </a:extLst>
            </p:cNvPr>
            <p:cNvSpPr txBox="1"/>
            <p:nvPr/>
          </p:nvSpPr>
          <p:spPr>
            <a:xfrm>
              <a:off x="3410640" y="1920798"/>
              <a:ext cx="1759722" cy="7389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800">
                <a:defRPr/>
              </a:pPr>
              <a:r>
                <a:rPr lang="ko-KR" altLang="en-US" sz="2100" dirty="0">
                  <a:solidFill>
                    <a:srgbClr val="0A2A89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차선변경 스택 체크 시스템을 통한</a:t>
              </a:r>
              <a:endParaRPr lang="en-US" altLang="ko-KR" sz="2100" dirty="0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endParaRPr>
            </a:p>
            <a:p>
              <a:pPr algn="ctr" defTabSz="685800">
                <a:defRPr/>
              </a:pPr>
              <a:r>
                <a:rPr lang="ko-KR" altLang="en-US" sz="2100" dirty="0">
                  <a:solidFill>
                    <a:srgbClr val="0A2A89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졸음운전 감지</a:t>
              </a: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9D24779B-B8E7-4E22-B552-BF80365852AB}"/>
              </a:ext>
            </a:extLst>
          </p:cNvPr>
          <p:cNvGrpSpPr/>
          <p:nvPr/>
        </p:nvGrpSpPr>
        <p:grpSpPr>
          <a:xfrm>
            <a:off x="4994739" y="2743537"/>
            <a:ext cx="5787163" cy="915632"/>
            <a:chOff x="3420666" y="2351255"/>
            <a:chExt cx="1825825" cy="1132128"/>
          </a:xfrm>
        </p:grpSpPr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98663438-2E33-46E1-9E23-B3FE9F1BD9D5}"/>
                </a:ext>
              </a:extLst>
            </p:cNvPr>
            <p:cNvSpPr/>
            <p:nvPr/>
          </p:nvSpPr>
          <p:spPr>
            <a:xfrm>
              <a:off x="3420666" y="2351255"/>
              <a:ext cx="1759722" cy="1132128"/>
            </a:xfrm>
            <a:prstGeom prst="roundRect">
              <a:avLst/>
            </a:prstGeom>
            <a:noFill/>
            <a:ln w="190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ko-KR" altLang="en-US" sz="2700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71DDD92-2985-4A30-85CC-E98116FA0914}"/>
                </a:ext>
              </a:extLst>
            </p:cNvPr>
            <p:cNvSpPr txBox="1"/>
            <p:nvPr/>
          </p:nvSpPr>
          <p:spPr>
            <a:xfrm>
              <a:off x="3434576" y="2434196"/>
              <a:ext cx="1811915" cy="9319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800">
                <a:defRPr/>
              </a:pPr>
              <a:r>
                <a:rPr lang="ko-KR" altLang="en-US" sz="2100">
                  <a:solidFill>
                    <a:srgbClr val="0A2A89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내부 </a:t>
              </a:r>
              <a:r>
                <a:rPr lang="ko-KR" altLang="en-US" sz="2100" err="1">
                  <a:solidFill>
                    <a:srgbClr val="0A2A89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장작된</a:t>
              </a:r>
              <a:r>
                <a:rPr lang="ko-KR" altLang="en-US" sz="2100">
                  <a:solidFill>
                    <a:srgbClr val="0A2A89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 </a:t>
              </a:r>
              <a:r>
                <a:rPr lang="en-US" altLang="ko-KR" sz="2100">
                  <a:solidFill>
                    <a:srgbClr val="0A2A89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AI </a:t>
              </a:r>
              <a:r>
                <a:rPr lang="ko-KR" altLang="en-US" sz="2100">
                  <a:solidFill>
                    <a:srgbClr val="0A2A89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모뎀을 통한 데이터 </a:t>
              </a:r>
              <a:r>
                <a:rPr lang="ko-KR" altLang="en-US" sz="2100" err="1">
                  <a:solidFill>
                    <a:srgbClr val="0A2A89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전처리</a:t>
              </a:r>
              <a:r>
                <a:rPr lang="ko-KR" altLang="en-US" sz="2100">
                  <a:solidFill>
                    <a:srgbClr val="0A2A89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 및 </a:t>
              </a:r>
              <a:endParaRPr lang="en-US" altLang="ko-KR" sz="2100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endParaRPr>
            </a:p>
            <a:p>
              <a:pPr algn="ctr" defTabSz="685800">
                <a:defRPr/>
              </a:pPr>
              <a:r>
                <a:rPr lang="en-US" altLang="ko-KR" sz="2100">
                  <a:solidFill>
                    <a:srgbClr val="0A2A89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AI </a:t>
              </a:r>
              <a:r>
                <a:rPr lang="ko-KR" altLang="en-US" sz="2100">
                  <a:solidFill>
                    <a:srgbClr val="0A2A89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예측 분석 시행</a:t>
              </a: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7C4769DB-1543-4942-A10F-4944241CB60A}"/>
              </a:ext>
            </a:extLst>
          </p:cNvPr>
          <p:cNvSpPr txBox="1"/>
          <p:nvPr/>
        </p:nvSpPr>
        <p:spPr>
          <a:xfrm>
            <a:off x="6568888" y="1240776"/>
            <a:ext cx="26388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800">
              <a:defRPr/>
            </a:pPr>
            <a:r>
              <a:rPr lang="en-US" altLang="ko-KR" sz="4000" b="1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SOLUTION</a:t>
            </a:r>
            <a:endParaRPr lang="ko-KR" altLang="en-US" sz="4000" b="1">
              <a:solidFill>
                <a:srgbClr val="0A2A89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41" name="화살표: 오른쪽 40">
            <a:extLst>
              <a:ext uri="{FF2B5EF4-FFF2-40B4-BE49-F238E27FC236}">
                <a16:creationId xmlns:a16="http://schemas.microsoft.com/office/drawing/2014/main" id="{DBEDD29A-BB32-4187-8BC3-DCBC6AF73A32}"/>
              </a:ext>
            </a:extLst>
          </p:cNvPr>
          <p:cNvSpPr/>
          <p:nvPr/>
        </p:nvSpPr>
        <p:spPr>
          <a:xfrm>
            <a:off x="11129447" y="1814051"/>
            <a:ext cx="586976" cy="6627759"/>
          </a:xfrm>
          <a:prstGeom prst="rightArrow">
            <a:avLst>
              <a:gd name="adj1" fmla="val 100000"/>
              <a:gd name="adj2" fmla="val 100000"/>
            </a:avLst>
          </a:prstGeom>
          <a:gradFill flip="none" rotWithShape="1">
            <a:gsLst>
              <a:gs pos="0">
                <a:srgbClr val="E4F0FE"/>
              </a:gs>
              <a:gs pos="100000">
                <a:srgbClr val="0A2A89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ko-KR" altLang="en-US" sz="2700">
              <a:solidFill>
                <a:srgbClr val="0070C0"/>
              </a:solidFill>
              <a:latin typeface="Calibri Light" panose="020F0302020204030204"/>
              <a:ea typeface="맑은 고딕" panose="020B0503020000020004" pitchFamily="50" charset="-127"/>
            </a:endParaRPr>
          </a:p>
        </p:txBody>
      </p:sp>
      <p:sp>
        <p:nvSpPr>
          <p:cNvPr id="42" name="화살표: 오른쪽 41">
            <a:extLst>
              <a:ext uri="{FF2B5EF4-FFF2-40B4-BE49-F238E27FC236}">
                <a16:creationId xmlns:a16="http://schemas.microsoft.com/office/drawing/2014/main" id="{B9611F72-81F2-48D7-8278-CD786563F513}"/>
              </a:ext>
            </a:extLst>
          </p:cNvPr>
          <p:cNvSpPr/>
          <p:nvPr/>
        </p:nvSpPr>
        <p:spPr>
          <a:xfrm>
            <a:off x="4023522" y="1563333"/>
            <a:ext cx="581715" cy="7097323"/>
          </a:xfrm>
          <a:prstGeom prst="rightArrow">
            <a:avLst>
              <a:gd name="adj1" fmla="val 100000"/>
              <a:gd name="adj2" fmla="val 100000"/>
            </a:avLst>
          </a:prstGeom>
          <a:gradFill flip="none" rotWithShape="1">
            <a:gsLst>
              <a:gs pos="0">
                <a:srgbClr val="D9D9D9"/>
              </a:gs>
              <a:gs pos="100000">
                <a:srgbClr val="E4F0F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ko-KR" altLang="en-US" sz="2700">
              <a:solidFill>
                <a:prstClr val="white"/>
              </a:solidFill>
              <a:latin typeface="Calibri Light" panose="020F0302020204030204"/>
              <a:ea typeface="맑은 고딕" panose="020B0503020000020004" pitchFamily="50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DA7C488-7023-487E-AA45-BA41F74DE0A2}"/>
              </a:ext>
            </a:extLst>
          </p:cNvPr>
          <p:cNvSpPr txBox="1"/>
          <p:nvPr/>
        </p:nvSpPr>
        <p:spPr>
          <a:xfrm>
            <a:off x="7103490" y="1996842"/>
            <a:ext cx="15696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defRPr/>
            </a:pPr>
            <a:r>
              <a:rPr lang="ko-KR" altLang="en-US" sz="3600" dirty="0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플랫폼</a:t>
            </a:r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B3EC3ADA-8984-4866-958B-0F5E44AD7A93}"/>
              </a:ext>
            </a:extLst>
          </p:cNvPr>
          <p:cNvSpPr/>
          <p:nvPr/>
        </p:nvSpPr>
        <p:spPr>
          <a:xfrm>
            <a:off x="11888600" y="6108657"/>
            <a:ext cx="5501705" cy="2659514"/>
          </a:xfrm>
          <a:prstGeom prst="roundRect">
            <a:avLst/>
          </a:prstGeom>
          <a:solidFill>
            <a:schemeClr val="bg1">
              <a:alpha val="9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685800">
              <a:defRPr/>
            </a:pPr>
            <a:r>
              <a:rPr lang="ko-KR" altLang="en-US" sz="3200" dirty="0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효과</a:t>
            </a:r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297AB362-0774-4B67-9FEE-22F99DE3F70F}"/>
              </a:ext>
            </a:extLst>
          </p:cNvPr>
          <p:cNvSpPr/>
          <p:nvPr/>
        </p:nvSpPr>
        <p:spPr>
          <a:xfrm>
            <a:off x="917849" y="7127173"/>
            <a:ext cx="2920010" cy="175135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685800">
              <a:defRPr/>
            </a:pPr>
            <a:r>
              <a:rPr lang="ko-KR" altLang="en-US" sz="3000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데이터 수집</a:t>
            </a:r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0BF89B58-141D-4FEB-9F33-CD71D370CE2F}"/>
              </a:ext>
            </a:extLst>
          </p:cNvPr>
          <p:cNvSpPr/>
          <p:nvPr/>
        </p:nvSpPr>
        <p:spPr>
          <a:xfrm>
            <a:off x="4759087" y="6030022"/>
            <a:ext cx="6258467" cy="273814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685800">
              <a:defRPr/>
            </a:pPr>
            <a:endParaRPr lang="ko-KR" altLang="en-US" sz="3000" b="1">
              <a:solidFill>
                <a:srgbClr val="0070C0"/>
              </a:solidFill>
              <a:latin typeface="Calibri Light" panose="020F0302020204030204"/>
              <a:ea typeface="맑은 고딕" panose="020B050302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395A14-AD6C-4C3E-A4C1-697936A5722E}"/>
              </a:ext>
            </a:extLst>
          </p:cNvPr>
          <p:cNvSpPr txBox="1"/>
          <p:nvPr/>
        </p:nvSpPr>
        <p:spPr>
          <a:xfrm>
            <a:off x="1086869" y="2958722"/>
            <a:ext cx="258197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defRPr/>
            </a:pPr>
            <a:r>
              <a:rPr lang="ko-KR" altLang="en-US" sz="2100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카메라를 통한 운전자 데이터 확보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8147FB-C2ED-463A-BF4B-60C9171D5261}"/>
              </a:ext>
            </a:extLst>
          </p:cNvPr>
          <p:cNvSpPr txBox="1"/>
          <p:nvPr/>
        </p:nvSpPr>
        <p:spPr>
          <a:xfrm>
            <a:off x="1086869" y="4948834"/>
            <a:ext cx="258197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defRPr/>
            </a:pPr>
            <a:r>
              <a:rPr lang="ko-KR" altLang="en-US" sz="2100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한국도로공사</a:t>
            </a:r>
            <a:endParaRPr lang="en-US" altLang="ko-KR" sz="2100">
              <a:solidFill>
                <a:srgbClr val="0A2A89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pPr algn="ctr" defTabSz="685800">
              <a:defRPr/>
            </a:pPr>
            <a:r>
              <a:rPr lang="en-US" altLang="ko-KR" sz="2100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MOU </a:t>
            </a:r>
            <a:r>
              <a:rPr lang="ko-KR" altLang="en-US" sz="2100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체결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00B7D9EA-FA5F-49D9-949D-55CA5E03CB86}"/>
              </a:ext>
            </a:extLst>
          </p:cNvPr>
          <p:cNvSpPr/>
          <p:nvPr/>
        </p:nvSpPr>
        <p:spPr>
          <a:xfrm>
            <a:off x="1086869" y="2832580"/>
            <a:ext cx="2581970" cy="926211"/>
          </a:xfrm>
          <a:prstGeom prst="roundRect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ko-KR" altLang="en-US" sz="2700">
              <a:solidFill>
                <a:prstClr val="white"/>
              </a:solidFill>
              <a:latin typeface="Calibri Light" panose="020F0302020204030204"/>
              <a:ea typeface="맑은 고딕" panose="020B0503020000020004" pitchFamily="50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928EBAEE-9B4E-408A-934D-FDF6D8A7ABDC}"/>
              </a:ext>
            </a:extLst>
          </p:cNvPr>
          <p:cNvGrpSpPr/>
          <p:nvPr/>
        </p:nvGrpSpPr>
        <p:grpSpPr>
          <a:xfrm>
            <a:off x="1086869" y="3922604"/>
            <a:ext cx="2581970" cy="821572"/>
            <a:chOff x="383423" y="3900535"/>
            <a:chExt cx="1759722" cy="573314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798B509-0190-45BE-907F-7FC8C5C2A5C1}"/>
                </a:ext>
              </a:extLst>
            </p:cNvPr>
            <p:cNvSpPr txBox="1"/>
            <p:nvPr/>
          </p:nvSpPr>
          <p:spPr>
            <a:xfrm>
              <a:off x="383423" y="3910278"/>
              <a:ext cx="1759722" cy="51545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 defTabSz="685800">
                <a:defRPr/>
              </a:pPr>
              <a:r>
                <a:rPr lang="en-US" altLang="ko-KR" sz="2100" dirty="0">
                  <a:solidFill>
                    <a:srgbClr val="0A2A89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Open Source Data </a:t>
              </a:r>
              <a:r>
                <a:rPr lang="ko-KR" altLang="en-US" sz="2100" dirty="0">
                  <a:solidFill>
                    <a:srgbClr val="0A2A89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수집</a:t>
              </a:r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7D515459-A030-4E00-9C66-4C1C9FF12A9F}"/>
                </a:ext>
              </a:extLst>
            </p:cNvPr>
            <p:cNvSpPr/>
            <p:nvPr/>
          </p:nvSpPr>
          <p:spPr>
            <a:xfrm>
              <a:off x="383423" y="3900535"/>
              <a:ext cx="1759722" cy="573314"/>
            </a:xfrm>
            <a:prstGeom prst="roundRect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ko-KR" altLang="en-US" sz="2700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endParaRPr>
            </a:p>
          </p:txBody>
        </p:sp>
      </p:grp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F904ADFB-0835-4F33-82EA-729FCDBEB7BC}"/>
              </a:ext>
            </a:extLst>
          </p:cNvPr>
          <p:cNvSpPr/>
          <p:nvPr/>
        </p:nvSpPr>
        <p:spPr>
          <a:xfrm>
            <a:off x="1086869" y="4912940"/>
            <a:ext cx="2581970" cy="821576"/>
          </a:xfrm>
          <a:prstGeom prst="roundRect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ko-KR" altLang="en-US" sz="2700">
              <a:solidFill>
                <a:prstClr val="white"/>
              </a:solidFill>
              <a:latin typeface="Calibri Light" panose="020F0302020204030204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2E8AADF-D75E-4E41-9D8E-F9D97A43282E}"/>
              </a:ext>
            </a:extLst>
          </p:cNvPr>
          <p:cNvSpPr txBox="1"/>
          <p:nvPr/>
        </p:nvSpPr>
        <p:spPr>
          <a:xfrm>
            <a:off x="1086869" y="5972499"/>
            <a:ext cx="258197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685800">
              <a:defRPr/>
            </a:pPr>
            <a:r>
              <a:rPr lang="ko-KR" altLang="en-US" sz="2100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공공 </a:t>
            </a:r>
            <a:r>
              <a:rPr lang="en-US" altLang="ko-KR" sz="2100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CCTV </a:t>
            </a:r>
            <a:r>
              <a:rPr lang="ko-KR" altLang="en-US" sz="2100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영상 데이터 활용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69823774-DD5F-4F95-9EAE-70033127060D}"/>
              </a:ext>
            </a:extLst>
          </p:cNvPr>
          <p:cNvSpPr/>
          <p:nvPr/>
        </p:nvSpPr>
        <p:spPr>
          <a:xfrm>
            <a:off x="1086869" y="5916921"/>
            <a:ext cx="2581970" cy="821576"/>
          </a:xfrm>
          <a:prstGeom prst="roundRect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ko-KR" altLang="en-US" sz="2700">
              <a:solidFill>
                <a:prstClr val="white"/>
              </a:solidFill>
              <a:latin typeface="Calibri Light" panose="020F0302020204030204"/>
              <a:ea typeface="맑은 고딕" panose="020B0503020000020004" pitchFamily="50" charset="-127"/>
            </a:endParaRPr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2B574DD8-9733-4063-A2EE-578C5E011C79}"/>
              </a:ext>
            </a:extLst>
          </p:cNvPr>
          <p:cNvSpPr/>
          <p:nvPr/>
        </p:nvSpPr>
        <p:spPr>
          <a:xfrm>
            <a:off x="1086869" y="7879753"/>
            <a:ext cx="2581970" cy="810399"/>
          </a:xfrm>
          <a:prstGeom prst="roundRect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r>
              <a:rPr lang="ko-KR" altLang="en-US" sz="2100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국토교통부 표준 </a:t>
            </a:r>
            <a:r>
              <a:rPr lang="ko-KR" altLang="en-US" sz="2100" err="1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노드링크</a:t>
            </a:r>
            <a:r>
              <a:rPr lang="ko-KR" altLang="en-US" sz="2100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 활용</a:t>
            </a:r>
          </a:p>
        </p:txBody>
      </p:sp>
      <p:sp>
        <p:nvSpPr>
          <p:cNvPr id="70" name="사각형: 둥근 모서리 69">
            <a:extLst>
              <a:ext uri="{FF2B5EF4-FFF2-40B4-BE49-F238E27FC236}">
                <a16:creationId xmlns:a16="http://schemas.microsoft.com/office/drawing/2014/main" id="{FF5D04D4-7E05-476D-BF0C-66774EC91802}"/>
              </a:ext>
            </a:extLst>
          </p:cNvPr>
          <p:cNvSpPr/>
          <p:nvPr/>
        </p:nvSpPr>
        <p:spPr>
          <a:xfrm>
            <a:off x="5188754" y="6830925"/>
            <a:ext cx="2581970" cy="749790"/>
          </a:xfrm>
          <a:prstGeom prst="round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ko-KR" altLang="en-US" sz="2700">
              <a:solidFill>
                <a:srgbClr val="0A2A89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AE865095-209A-4DB9-9EC3-0EA8A82C069D}"/>
              </a:ext>
            </a:extLst>
          </p:cNvPr>
          <p:cNvSpPr txBox="1"/>
          <p:nvPr/>
        </p:nvSpPr>
        <p:spPr>
          <a:xfrm>
            <a:off x="5223086" y="6998071"/>
            <a:ext cx="258197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defRPr/>
            </a:pPr>
            <a:r>
              <a:rPr lang="ko-KR" altLang="en-US" sz="2100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이미지 데이터 </a:t>
            </a:r>
            <a:r>
              <a:rPr lang="ko-KR" altLang="en-US" sz="2100" err="1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전처리</a:t>
            </a:r>
            <a:endParaRPr lang="ko-KR" altLang="en-US" sz="2100">
              <a:solidFill>
                <a:srgbClr val="0A2A89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E2DA5AE2-0C37-4254-B55E-B5E7DFE18F2B}"/>
              </a:ext>
            </a:extLst>
          </p:cNvPr>
          <p:cNvGrpSpPr/>
          <p:nvPr/>
        </p:nvGrpSpPr>
        <p:grpSpPr>
          <a:xfrm>
            <a:off x="7980452" y="6833099"/>
            <a:ext cx="2616302" cy="749789"/>
            <a:chOff x="3420666" y="2434196"/>
            <a:chExt cx="1783121" cy="523220"/>
          </a:xfrm>
        </p:grpSpPr>
        <p:sp>
          <p:nvSpPr>
            <p:cNvPr id="68" name="사각형: 둥근 모서리 67">
              <a:extLst>
                <a:ext uri="{FF2B5EF4-FFF2-40B4-BE49-F238E27FC236}">
                  <a16:creationId xmlns:a16="http://schemas.microsoft.com/office/drawing/2014/main" id="{7C3290D8-FE88-4D0A-B7C0-551DF1D75FAF}"/>
                </a:ext>
              </a:extLst>
            </p:cNvPr>
            <p:cNvSpPr/>
            <p:nvPr/>
          </p:nvSpPr>
          <p:spPr>
            <a:xfrm>
              <a:off x="3420666" y="2434196"/>
              <a:ext cx="1759722" cy="523220"/>
            </a:xfrm>
            <a:prstGeom prst="roundRect">
              <a:avLst/>
            </a:prstGeom>
            <a:noFill/>
            <a:ln w="190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ko-KR" altLang="en-US" sz="2700" dirty="0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A4102BDA-523C-4EBA-95EC-2A7F90B7C163}"/>
                </a:ext>
              </a:extLst>
            </p:cNvPr>
            <p:cNvSpPr txBox="1"/>
            <p:nvPr/>
          </p:nvSpPr>
          <p:spPr>
            <a:xfrm>
              <a:off x="3444065" y="2434196"/>
              <a:ext cx="1759722" cy="5154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800">
                <a:defRPr/>
              </a:pPr>
              <a:r>
                <a:rPr lang="ko-KR" altLang="en-US" sz="2100" dirty="0">
                  <a:solidFill>
                    <a:srgbClr val="0A2A89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졸음 운전 </a:t>
              </a:r>
              <a:r>
                <a:rPr lang="en-US" altLang="ko-KR" sz="2100" dirty="0">
                  <a:solidFill>
                    <a:srgbClr val="0A2A89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STACK </a:t>
              </a:r>
              <a:r>
                <a:rPr lang="ko-KR" altLang="en-US" sz="2100" dirty="0">
                  <a:solidFill>
                    <a:srgbClr val="0A2A89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정보 수집 및 발신</a:t>
              </a:r>
              <a:endParaRPr lang="en-US" altLang="ko-KR" sz="2100" dirty="0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endParaRPr>
            </a:p>
          </p:txBody>
        </p: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A8953F3C-4698-4FB2-B44F-646BD198A92C}"/>
              </a:ext>
            </a:extLst>
          </p:cNvPr>
          <p:cNvGrpSpPr/>
          <p:nvPr/>
        </p:nvGrpSpPr>
        <p:grpSpPr>
          <a:xfrm>
            <a:off x="5205920" y="7736819"/>
            <a:ext cx="2616302" cy="768459"/>
            <a:chOff x="3420666" y="2434196"/>
            <a:chExt cx="1783121" cy="368044"/>
          </a:xfrm>
        </p:grpSpPr>
        <p:sp>
          <p:nvSpPr>
            <p:cNvPr id="66" name="사각형: 둥근 모서리 65">
              <a:extLst>
                <a:ext uri="{FF2B5EF4-FFF2-40B4-BE49-F238E27FC236}">
                  <a16:creationId xmlns:a16="http://schemas.microsoft.com/office/drawing/2014/main" id="{663CD7E5-5793-42C5-918B-B51C42ACE288}"/>
                </a:ext>
              </a:extLst>
            </p:cNvPr>
            <p:cNvSpPr/>
            <p:nvPr/>
          </p:nvSpPr>
          <p:spPr>
            <a:xfrm>
              <a:off x="3420666" y="2434197"/>
              <a:ext cx="1759722" cy="368043"/>
            </a:xfrm>
            <a:prstGeom prst="roundRect">
              <a:avLst/>
            </a:prstGeom>
            <a:noFill/>
            <a:ln w="190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ko-KR" altLang="en-US" sz="2700" dirty="0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BB3987AD-BA93-46B7-BBC7-1DE0B99B7C2E}"/>
                </a:ext>
              </a:extLst>
            </p:cNvPr>
            <p:cNvSpPr txBox="1"/>
            <p:nvPr/>
          </p:nvSpPr>
          <p:spPr>
            <a:xfrm>
              <a:off x="3444065" y="2434196"/>
              <a:ext cx="1759722" cy="353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800">
                <a:defRPr/>
              </a:pPr>
              <a:r>
                <a:rPr lang="en-US" altLang="ko-KR" sz="2100" dirty="0">
                  <a:solidFill>
                    <a:srgbClr val="0A2A89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Table</a:t>
              </a:r>
              <a:r>
                <a:rPr lang="ko-KR" altLang="en-US" sz="2100" dirty="0">
                  <a:solidFill>
                    <a:srgbClr val="0A2A89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 데이터 기반 주요 감식구간 산정</a:t>
              </a:r>
            </a:p>
          </p:txBody>
        </p: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A82518AB-F1CC-453F-A27A-780825689134}"/>
              </a:ext>
            </a:extLst>
          </p:cNvPr>
          <p:cNvGrpSpPr/>
          <p:nvPr/>
        </p:nvGrpSpPr>
        <p:grpSpPr>
          <a:xfrm>
            <a:off x="7985715" y="7732642"/>
            <a:ext cx="2640108" cy="749789"/>
            <a:chOff x="3420666" y="2434196"/>
            <a:chExt cx="1783121" cy="523220"/>
          </a:xfrm>
        </p:grpSpPr>
        <p:sp>
          <p:nvSpPr>
            <p:cNvPr id="64" name="사각형: 둥근 모서리 63">
              <a:extLst>
                <a:ext uri="{FF2B5EF4-FFF2-40B4-BE49-F238E27FC236}">
                  <a16:creationId xmlns:a16="http://schemas.microsoft.com/office/drawing/2014/main" id="{9381D28E-A71A-408F-A386-EC71BCDA40BF}"/>
                </a:ext>
              </a:extLst>
            </p:cNvPr>
            <p:cNvSpPr/>
            <p:nvPr/>
          </p:nvSpPr>
          <p:spPr>
            <a:xfrm>
              <a:off x="3420666" y="2434196"/>
              <a:ext cx="1759722" cy="523220"/>
            </a:xfrm>
            <a:prstGeom prst="roundRect">
              <a:avLst/>
            </a:prstGeom>
            <a:noFill/>
            <a:ln w="190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ko-KR" altLang="en-US" sz="2700" dirty="0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1F65A506-111A-47D8-A764-90DBACA2D88B}"/>
                </a:ext>
              </a:extLst>
            </p:cNvPr>
            <p:cNvSpPr txBox="1"/>
            <p:nvPr/>
          </p:nvSpPr>
          <p:spPr>
            <a:xfrm>
              <a:off x="3444065" y="2434196"/>
              <a:ext cx="1759722" cy="5154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800">
                <a:defRPr/>
              </a:pPr>
              <a:r>
                <a:rPr lang="ko-KR" altLang="en-US" sz="2100" dirty="0">
                  <a:solidFill>
                    <a:srgbClr val="0A2A89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졸음 운전 차량 </a:t>
              </a:r>
              <a:r>
                <a:rPr lang="en-US" altLang="ko-KR" sz="2100" dirty="0">
                  <a:solidFill>
                    <a:srgbClr val="0A2A89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DB </a:t>
              </a:r>
              <a:r>
                <a:rPr lang="ko-KR" altLang="en-US" sz="2100" dirty="0">
                  <a:solidFill>
                    <a:srgbClr val="0A2A89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구축 및 운영</a:t>
              </a:r>
              <a:endParaRPr lang="en-US" altLang="ko-KR" sz="2100" dirty="0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endParaRPr>
            </a:p>
          </p:txBody>
        </p:sp>
      </p:grpSp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CC16BE2F-32F3-4C19-88C1-71447730CC96}"/>
              </a:ext>
            </a:extLst>
          </p:cNvPr>
          <p:cNvSpPr/>
          <p:nvPr/>
        </p:nvSpPr>
        <p:spPr>
          <a:xfrm>
            <a:off x="4942442" y="6696667"/>
            <a:ext cx="5891757" cy="1935513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ko-KR" altLang="en-US" sz="2700" b="1">
              <a:solidFill>
                <a:srgbClr val="0070C0"/>
              </a:solidFill>
              <a:latin typeface="Calibri Light" panose="020F0302020204030204"/>
              <a:ea typeface="맑은 고딕" panose="020B0503020000020004" pitchFamily="50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9CC7880-E499-4392-88E4-6FB25759C52D}"/>
              </a:ext>
            </a:extLst>
          </p:cNvPr>
          <p:cNvSpPr txBox="1"/>
          <p:nvPr/>
        </p:nvSpPr>
        <p:spPr>
          <a:xfrm>
            <a:off x="6571293" y="6032005"/>
            <a:ext cx="2634054" cy="64633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defTabSz="685800">
              <a:defRPr/>
            </a:pPr>
            <a:r>
              <a:rPr lang="en-US" altLang="ko-KR" sz="3600" dirty="0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Server Infra</a:t>
            </a:r>
            <a:endParaRPr lang="ko-KR" altLang="en-US" sz="3600" dirty="0">
              <a:solidFill>
                <a:srgbClr val="0A2A89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444A19CE-91D6-4012-8CBB-6DA94839329C}"/>
              </a:ext>
            </a:extLst>
          </p:cNvPr>
          <p:cNvGrpSpPr/>
          <p:nvPr/>
        </p:nvGrpSpPr>
        <p:grpSpPr>
          <a:xfrm>
            <a:off x="12125077" y="2748057"/>
            <a:ext cx="5028750" cy="837020"/>
            <a:chOff x="7236206" y="3217710"/>
            <a:chExt cx="1759722" cy="771128"/>
          </a:xfrm>
        </p:grpSpPr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9E5ED396-A76A-40D1-AED1-E87BB0B8ADA2}"/>
                </a:ext>
              </a:extLst>
            </p:cNvPr>
            <p:cNvSpPr/>
            <p:nvPr/>
          </p:nvSpPr>
          <p:spPr>
            <a:xfrm>
              <a:off x="7236206" y="3217710"/>
              <a:ext cx="1759722" cy="771128"/>
            </a:xfrm>
            <a:prstGeom prst="roundRect">
              <a:avLst/>
            </a:prstGeom>
            <a:noFill/>
            <a:ln w="19050">
              <a:solidFill>
                <a:srgbClr val="013B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ko-KR" altLang="en-US" sz="2700" dirty="0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CA4B304-FEE9-413C-A228-AB66CD52DBC2}"/>
                </a:ext>
              </a:extLst>
            </p:cNvPr>
            <p:cNvSpPr txBox="1"/>
            <p:nvPr/>
          </p:nvSpPr>
          <p:spPr>
            <a:xfrm>
              <a:off x="7236206" y="3390611"/>
              <a:ext cx="1759722" cy="3827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800">
                <a:defRPr/>
              </a:pPr>
              <a:r>
                <a:rPr lang="ko-KR" altLang="en-US" sz="2100" dirty="0">
                  <a:solidFill>
                    <a:srgbClr val="0A2A89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도로 중앙선 점멸신호기 구축</a:t>
              </a: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08B8201F-46B8-4282-A46A-EEDE7800B801}"/>
              </a:ext>
            </a:extLst>
          </p:cNvPr>
          <p:cNvGrpSpPr/>
          <p:nvPr/>
        </p:nvGrpSpPr>
        <p:grpSpPr>
          <a:xfrm>
            <a:off x="12130303" y="3779788"/>
            <a:ext cx="5018298" cy="837019"/>
            <a:chOff x="7236176" y="3248886"/>
            <a:chExt cx="1759722" cy="771128"/>
          </a:xfrm>
        </p:grpSpPr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6A46E070-9495-4A83-B093-B77314DD4124}"/>
                </a:ext>
              </a:extLst>
            </p:cNvPr>
            <p:cNvSpPr/>
            <p:nvPr/>
          </p:nvSpPr>
          <p:spPr>
            <a:xfrm>
              <a:off x="7236176" y="3248886"/>
              <a:ext cx="1759722" cy="771128"/>
            </a:xfrm>
            <a:prstGeom prst="roundRect">
              <a:avLst/>
            </a:prstGeom>
            <a:noFill/>
            <a:ln w="19050">
              <a:solidFill>
                <a:srgbClr val="013B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ko-KR" altLang="en-US" sz="2700" dirty="0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711A6C4-50A6-42EB-8EA2-5A9D72B8E179}"/>
                </a:ext>
              </a:extLst>
            </p:cNvPr>
            <p:cNvSpPr txBox="1"/>
            <p:nvPr/>
          </p:nvSpPr>
          <p:spPr>
            <a:xfrm>
              <a:off x="7236176" y="3277488"/>
              <a:ext cx="1759722" cy="6805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800">
                <a:defRPr/>
              </a:pPr>
              <a:r>
                <a:rPr lang="ko-KR" altLang="en-US" sz="2100" dirty="0">
                  <a:solidFill>
                    <a:srgbClr val="0A2A89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도로 가장자리</a:t>
              </a:r>
              <a:endParaRPr lang="en-US" altLang="ko-KR" sz="2100" dirty="0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endParaRPr>
            </a:p>
            <a:p>
              <a:pPr algn="ctr" defTabSz="685800">
                <a:defRPr/>
              </a:pPr>
              <a:r>
                <a:rPr lang="ko-KR" altLang="en-US" sz="2100" dirty="0">
                  <a:solidFill>
                    <a:srgbClr val="0A2A89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졸음 운전 수신기 탑재 스피커</a:t>
              </a: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2EFBBEF9-4C08-4E6D-AF04-CE58ECD081C0}"/>
              </a:ext>
            </a:extLst>
          </p:cNvPr>
          <p:cNvGrpSpPr/>
          <p:nvPr/>
        </p:nvGrpSpPr>
        <p:grpSpPr>
          <a:xfrm>
            <a:off x="12132109" y="4819976"/>
            <a:ext cx="5014686" cy="837019"/>
            <a:chOff x="7221369" y="3290115"/>
            <a:chExt cx="1759722" cy="771128"/>
          </a:xfrm>
        </p:grpSpPr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556CD60D-508C-4538-8DAE-C8470FE71429}"/>
                </a:ext>
              </a:extLst>
            </p:cNvPr>
            <p:cNvSpPr/>
            <p:nvPr/>
          </p:nvSpPr>
          <p:spPr>
            <a:xfrm>
              <a:off x="7221369" y="3290115"/>
              <a:ext cx="1759722" cy="771128"/>
            </a:xfrm>
            <a:prstGeom prst="roundRect">
              <a:avLst/>
            </a:prstGeom>
            <a:noFill/>
            <a:ln w="19050">
              <a:solidFill>
                <a:srgbClr val="013B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ko-KR" altLang="en-US" sz="2700" dirty="0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47783B1-8EA0-42F3-A23F-D62A3D5580C8}"/>
                </a:ext>
              </a:extLst>
            </p:cNvPr>
            <p:cNvSpPr txBox="1"/>
            <p:nvPr/>
          </p:nvSpPr>
          <p:spPr>
            <a:xfrm>
              <a:off x="7221369" y="3318715"/>
              <a:ext cx="1759722" cy="6805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800">
                <a:defRPr/>
              </a:pPr>
              <a:r>
                <a:rPr lang="en-US" altLang="ko-KR" sz="2100" dirty="0">
                  <a:solidFill>
                    <a:srgbClr val="0A2A89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CLOUD COMPUTING</a:t>
              </a:r>
              <a:r>
                <a:rPr lang="ko-KR" altLang="en-US" sz="2100" dirty="0">
                  <a:solidFill>
                    <a:srgbClr val="0A2A89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과</a:t>
              </a:r>
              <a:endParaRPr lang="en-US" altLang="ko-KR" sz="2100" dirty="0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endParaRPr>
            </a:p>
            <a:p>
              <a:pPr algn="ctr" defTabSz="685800">
                <a:defRPr/>
              </a:pPr>
              <a:r>
                <a:rPr lang="ko-KR" altLang="en-US" sz="2100" dirty="0">
                  <a:solidFill>
                    <a:srgbClr val="0A2A89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분석정보 공유</a:t>
              </a:r>
            </a:p>
          </p:txBody>
        </p:sp>
      </p:grp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F1FC1829-8F42-43E3-B5C1-D888108865C4}"/>
              </a:ext>
            </a:extLst>
          </p:cNvPr>
          <p:cNvSpPr/>
          <p:nvPr/>
        </p:nvSpPr>
        <p:spPr>
          <a:xfrm>
            <a:off x="12137284" y="6746698"/>
            <a:ext cx="5004336" cy="865545"/>
          </a:xfrm>
          <a:prstGeom prst="roundRect">
            <a:avLst/>
          </a:prstGeom>
          <a:noFill/>
          <a:ln w="19050">
            <a:solidFill>
              <a:srgbClr val="013B9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ko-KR" altLang="en-US" sz="2700">
              <a:solidFill>
                <a:srgbClr val="0A2A89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72A6881-5470-42AF-9D3D-A9E92ED135EF}"/>
              </a:ext>
            </a:extLst>
          </p:cNvPr>
          <p:cNvSpPr txBox="1"/>
          <p:nvPr/>
        </p:nvSpPr>
        <p:spPr>
          <a:xfrm>
            <a:off x="12137284" y="6971721"/>
            <a:ext cx="500433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defRPr/>
            </a:pPr>
            <a:r>
              <a:rPr lang="ko-KR" altLang="en-US" sz="2100" dirty="0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점멸신호와 음향효과를 통한 졸음 운전 알림</a:t>
            </a: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150255FC-F8E9-4330-9EBF-060416CEF2CE}"/>
              </a:ext>
            </a:extLst>
          </p:cNvPr>
          <p:cNvGrpSpPr/>
          <p:nvPr/>
        </p:nvGrpSpPr>
        <p:grpSpPr>
          <a:xfrm>
            <a:off x="12125077" y="7737392"/>
            <a:ext cx="5028750" cy="865545"/>
            <a:chOff x="7169658" y="3270683"/>
            <a:chExt cx="1768307" cy="1029780"/>
          </a:xfrm>
        </p:grpSpPr>
        <p:sp>
          <p:nvSpPr>
            <p:cNvPr id="48" name="사각형: 둥근 모서리 47">
              <a:extLst>
                <a:ext uri="{FF2B5EF4-FFF2-40B4-BE49-F238E27FC236}">
                  <a16:creationId xmlns:a16="http://schemas.microsoft.com/office/drawing/2014/main" id="{151B1A2D-98D1-411A-9B57-2A330DB8556B}"/>
                </a:ext>
              </a:extLst>
            </p:cNvPr>
            <p:cNvSpPr/>
            <p:nvPr/>
          </p:nvSpPr>
          <p:spPr>
            <a:xfrm>
              <a:off x="7169658" y="3270683"/>
              <a:ext cx="1759722" cy="1029780"/>
            </a:xfrm>
            <a:prstGeom prst="roundRect">
              <a:avLst/>
            </a:prstGeom>
            <a:noFill/>
            <a:ln w="19050">
              <a:solidFill>
                <a:srgbClr val="013B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ko-KR" altLang="en-US" sz="2700" dirty="0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C397FEC-FF8F-4C87-9BE8-EEBB34296C28}"/>
                </a:ext>
              </a:extLst>
            </p:cNvPr>
            <p:cNvSpPr txBox="1"/>
            <p:nvPr/>
          </p:nvSpPr>
          <p:spPr>
            <a:xfrm>
              <a:off x="7178243" y="3346355"/>
              <a:ext cx="1759722" cy="8788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800">
                <a:defRPr/>
              </a:pPr>
              <a:r>
                <a:rPr lang="ko-KR" altLang="en-US" sz="2100" dirty="0">
                  <a:solidFill>
                    <a:srgbClr val="0A2A89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기존 </a:t>
              </a:r>
              <a:r>
                <a:rPr lang="en-US" altLang="ko-KR" sz="2100" dirty="0">
                  <a:solidFill>
                    <a:srgbClr val="0A2A89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C-ITS</a:t>
              </a:r>
              <a:r>
                <a:rPr lang="ko-KR" altLang="en-US" sz="2100" dirty="0">
                  <a:solidFill>
                    <a:srgbClr val="0A2A89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와의 융합을 통한 새로운 특화 서비스 창출</a:t>
              </a:r>
            </a:p>
          </p:txBody>
        </p:sp>
      </p:grpSp>
      <p:sp>
        <p:nvSpPr>
          <p:cNvPr id="74" name="화살표: 아래쪽 73">
            <a:extLst>
              <a:ext uri="{FF2B5EF4-FFF2-40B4-BE49-F238E27FC236}">
                <a16:creationId xmlns:a16="http://schemas.microsoft.com/office/drawing/2014/main" id="{4A3A06EF-DB8C-4E41-B1CF-6C7EF10637E3}"/>
              </a:ext>
            </a:extLst>
          </p:cNvPr>
          <p:cNvSpPr/>
          <p:nvPr/>
        </p:nvSpPr>
        <p:spPr>
          <a:xfrm>
            <a:off x="7594832" y="3770753"/>
            <a:ext cx="586977" cy="519756"/>
          </a:xfrm>
          <a:prstGeom prst="downArrow">
            <a:avLst/>
          </a:prstGeom>
          <a:solidFill>
            <a:schemeClr val="bg1"/>
          </a:solidFill>
          <a:ln w="38100">
            <a:solidFill>
              <a:srgbClr val="0A2A8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5" name="화살표: 아래쪽 74">
            <a:extLst>
              <a:ext uri="{FF2B5EF4-FFF2-40B4-BE49-F238E27FC236}">
                <a16:creationId xmlns:a16="http://schemas.microsoft.com/office/drawing/2014/main" id="{CF9D37E9-85B8-4006-A00D-530173726251}"/>
              </a:ext>
            </a:extLst>
          </p:cNvPr>
          <p:cNvSpPr/>
          <p:nvPr/>
        </p:nvSpPr>
        <p:spPr>
          <a:xfrm>
            <a:off x="14345964" y="5799641"/>
            <a:ext cx="586977" cy="519756"/>
          </a:xfrm>
          <a:prstGeom prst="downArrow">
            <a:avLst/>
          </a:prstGeom>
          <a:solidFill>
            <a:schemeClr val="bg1"/>
          </a:solidFill>
          <a:ln w="38100">
            <a:solidFill>
              <a:srgbClr val="0A2A8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6" name="화살표: 위쪽/아래쪽 75">
            <a:extLst>
              <a:ext uri="{FF2B5EF4-FFF2-40B4-BE49-F238E27FC236}">
                <a16:creationId xmlns:a16="http://schemas.microsoft.com/office/drawing/2014/main" id="{3A6ABE53-E37D-41EB-9B9D-20459FCA0DE6}"/>
              </a:ext>
            </a:extLst>
          </p:cNvPr>
          <p:cNvSpPr/>
          <p:nvPr/>
        </p:nvSpPr>
        <p:spPr>
          <a:xfrm>
            <a:off x="7594832" y="5487900"/>
            <a:ext cx="586977" cy="661580"/>
          </a:xfrm>
          <a:prstGeom prst="upDownArrow">
            <a:avLst>
              <a:gd name="adj1" fmla="val 53958"/>
              <a:gd name="adj2" fmla="val 35812"/>
            </a:avLst>
          </a:prstGeom>
          <a:solidFill>
            <a:schemeClr val="bg1"/>
          </a:solidFill>
          <a:ln w="38100">
            <a:solidFill>
              <a:srgbClr val="0A2A8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96B7C8DA-B20C-42EC-B26F-C25E554CBA8A}"/>
              </a:ext>
            </a:extLst>
          </p:cNvPr>
          <p:cNvSpPr/>
          <p:nvPr/>
        </p:nvSpPr>
        <p:spPr>
          <a:xfrm>
            <a:off x="7768545" y="4130"/>
            <a:ext cx="2750909" cy="192487"/>
          </a:xfrm>
          <a:prstGeom prst="rect">
            <a:avLst/>
          </a:prstGeom>
          <a:solidFill>
            <a:srgbClr val="0A2A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B596117A-DB4C-41D3-A734-F8EB0F4BED91}"/>
              </a:ext>
            </a:extLst>
          </p:cNvPr>
          <p:cNvSpPr txBox="1"/>
          <p:nvPr/>
        </p:nvSpPr>
        <p:spPr>
          <a:xfrm>
            <a:off x="8261515" y="196506"/>
            <a:ext cx="176497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b="1" err="1">
                <a:solidFill>
                  <a:srgbClr val="0A2A89"/>
                </a:solidFill>
                <a:latin typeface="제주고딕"/>
                <a:cs typeface="Calibri"/>
              </a:rPr>
              <a:t>Solution</a:t>
            </a:r>
            <a:endParaRPr lang="ko-KR" altLang="en-US" b="1">
              <a:solidFill>
                <a:srgbClr val="0A2A89"/>
              </a:solidFill>
              <a:latin typeface="제주고딕"/>
              <a:cs typeface="Calibri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00395E6C-EFF8-4FA3-BA7B-B1000809A98D}"/>
              </a:ext>
            </a:extLst>
          </p:cNvPr>
          <p:cNvSpPr/>
          <p:nvPr/>
        </p:nvSpPr>
        <p:spPr>
          <a:xfrm>
            <a:off x="4951601" y="4129"/>
            <a:ext cx="2750909" cy="19248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EADD62E0-E683-4AD5-B3AE-6211F713EA53}"/>
              </a:ext>
            </a:extLst>
          </p:cNvPr>
          <p:cNvSpPr txBox="1"/>
          <p:nvPr/>
        </p:nvSpPr>
        <p:spPr>
          <a:xfrm>
            <a:off x="5714073" y="196506"/>
            <a:ext cx="122596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b="1" err="1">
                <a:solidFill>
                  <a:schemeClr val="bg1">
                    <a:lumMod val="65000"/>
                  </a:schemeClr>
                </a:solidFill>
                <a:latin typeface="제주고딕"/>
                <a:cs typeface="Calibri"/>
              </a:rPr>
              <a:t>Problem</a:t>
            </a:r>
            <a:endParaRPr lang="ko-KR" altLang="en-US" b="1">
              <a:solidFill>
                <a:schemeClr val="bg1">
                  <a:lumMod val="65000"/>
                </a:schemeClr>
              </a:solidFill>
              <a:latin typeface="제주고딕"/>
              <a:cs typeface="Calibri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E0F37FF2-A41A-4CDE-A935-58FC2A371DFF}"/>
              </a:ext>
            </a:extLst>
          </p:cNvPr>
          <p:cNvSpPr txBox="1"/>
          <p:nvPr/>
        </p:nvSpPr>
        <p:spPr>
          <a:xfrm>
            <a:off x="11100180" y="196506"/>
            <a:ext cx="172152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b="1" err="1">
                <a:solidFill>
                  <a:srgbClr val="A5A5A5"/>
                </a:solidFill>
                <a:latin typeface="제주고딕"/>
                <a:cs typeface="Calibri"/>
              </a:rPr>
              <a:t>Develop</a:t>
            </a:r>
            <a:endParaRPr lang="ko-KR" altLang="en-US" b="1">
              <a:solidFill>
                <a:srgbClr val="A5A5A5"/>
              </a:solidFill>
              <a:latin typeface="제주고딕"/>
              <a:cs typeface="Calibri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C92036A3-FA64-4D07-8AB8-BDA96A510A10}"/>
              </a:ext>
            </a:extLst>
          </p:cNvPr>
          <p:cNvSpPr/>
          <p:nvPr/>
        </p:nvSpPr>
        <p:spPr>
          <a:xfrm>
            <a:off x="10585489" y="-9581"/>
            <a:ext cx="2750909" cy="19248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A672D25-0411-43ED-8A7A-FE6BA326BD06}"/>
              </a:ext>
            </a:extLst>
          </p:cNvPr>
          <p:cNvSpPr txBox="1"/>
          <p:nvPr/>
        </p:nvSpPr>
        <p:spPr>
          <a:xfrm>
            <a:off x="855407" y="464885"/>
            <a:ext cx="29939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|</a:t>
            </a:r>
            <a:r>
              <a:rPr lang="en-US" altLang="ko-KR" b="1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  </a:t>
            </a:r>
            <a:r>
              <a:rPr lang="ko-KR" altLang="en-US" b="1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플랫폼 구성도</a:t>
            </a:r>
          </a:p>
        </p:txBody>
      </p:sp>
      <p:cxnSp>
        <p:nvCxnSpPr>
          <p:cNvPr id="95" name="직선 연결선 94">
            <a:extLst>
              <a:ext uri="{FF2B5EF4-FFF2-40B4-BE49-F238E27FC236}">
                <a16:creationId xmlns:a16="http://schemas.microsoft.com/office/drawing/2014/main" id="{B624086A-95BA-4B04-BDF5-A2217E9DF1D7}"/>
              </a:ext>
            </a:extLst>
          </p:cNvPr>
          <p:cNvCxnSpPr>
            <a:cxnSpLocks/>
          </p:cNvCxnSpPr>
          <p:nvPr/>
        </p:nvCxnSpPr>
        <p:spPr>
          <a:xfrm>
            <a:off x="3170903" y="9453716"/>
            <a:ext cx="1384873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56B39D17-DCA4-49BD-B257-83302E0A7956}"/>
              </a:ext>
            </a:extLst>
          </p:cNvPr>
          <p:cNvSpPr txBox="1"/>
          <p:nvPr/>
        </p:nvSpPr>
        <p:spPr>
          <a:xfrm>
            <a:off x="17019639" y="9284438"/>
            <a:ext cx="45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lumMod val="7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09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4D965B57-7B2E-4708-81A0-A9E130A9C397}"/>
              </a:ext>
            </a:extLst>
          </p:cNvPr>
          <p:cNvSpPr txBox="1"/>
          <p:nvPr/>
        </p:nvSpPr>
        <p:spPr>
          <a:xfrm>
            <a:off x="1186430" y="9269050"/>
            <a:ext cx="22580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KEC  |  SS Highway</a:t>
            </a:r>
            <a:endParaRPr lang="ko-KR" altLang="en-US" sz="1600" b="1" dirty="0">
              <a:solidFill>
                <a:srgbClr val="0A2A89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908118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62EB8824-1FAE-49A0-BD53-DDCE58D0D627}"/>
              </a:ext>
            </a:extLst>
          </p:cNvPr>
          <p:cNvSpPr/>
          <p:nvPr/>
        </p:nvSpPr>
        <p:spPr>
          <a:xfrm>
            <a:off x="11722086" y="1129062"/>
            <a:ext cx="5834733" cy="7966145"/>
          </a:xfrm>
          <a:prstGeom prst="roundRect">
            <a:avLst/>
          </a:prstGeom>
          <a:solidFill>
            <a:srgbClr val="0A2A89"/>
          </a:solidFill>
          <a:ln w="31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ko-KR" altLang="en-US" sz="2700">
              <a:solidFill>
                <a:prstClr val="white"/>
              </a:solidFill>
              <a:latin typeface="Calibri Light" panose="020F0302020204030204"/>
              <a:ea typeface="맑은 고딕" panose="020B0503020000020004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84851E8-F21A-42E3-8406-8C3B97F0ECFD}"/>
              </a:ext>
            </a:extLst>
          </p:cNvPr>
          <p:cNvSpPr txBox="1"/>
          <p:nvPr/>
        </p:nvSpPr>
        <p:spPr>
          <a:xfrm>
            <a:off x="13568486" y="1240776"/>
            <a:ext cx="214193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800">
              <a:defRPr/>
            </a:pPr>
            <a:r>
              <a:rPr lang="en-US" altLang="ko-KR" sz="4000" b="1">
                <a:solidFill>
                  <a:schemeClr val="bg1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OUTPUT</a:t>
            </a:r>
            <a:endParaRPr lang="ko-KR" altLang="en-US" sz="4000" b="1">
              <a:solidFill>
                <a:schemeClr val="bg1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32844083-65DD-4E0A-A983-1DDE812EC984}"/>
              </a:ext>
            </a:extLst>
          </p:cNvPr>
          <p:cNvSpPr/>
          <p:nvPr/>
        </p:nvSpPr>
        <p:spPr>
          <a:xfrm>
            <a:off x="11888600" y="1935719"/>
            <a:ext cx="5501705" cy="3981202"/>
          </a:xfrm>
          <a:prstGeom prst="roundRect">
            <a:avLst/>
          </a:prstGeom>
          <a:solidFill>
            <a:schemeClr val="bg1">
              <a:alpha val="9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685800">
              <a:defRPr/>
            </a:pPr>
            <a:r>
              <a:rPr lang="en-US" altLang="ko-KR" sz="3200" dirty="0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IoT </a:t>
            </a:r>
            <a:r>
              <a:rPr lang="ko-KR" altLang="en-US" sz="3200" dirty="0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졸음운전 알림 시스템</a:t>
            </a: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1767D249-9E4A-4F8B-9B3A-1DE03005C0AE}"/>
              </a:ext>
            </a:extLst>
          </p:cNvPr>
          <p:cNvSpPr/>
          <p:nvPr/>
        </p:nvSpPr>
        <p:spPr>
          <a:xfrm>
            <a:off x="4560528" y="1129063"/>
            <a:ext cx="6655584" cy="7966146"/>
          </a:xfrm>
          <a:prstGeom prst="roundRect">
            <a:avLst/>
          </a:prstGeom>
          <a:solidFill>
            <a:srgbClr val="E4F0FE"/>
          </a:solidFill>
          <a:ln w="31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ko-KR" altLang="en-US" sz="2700" b="1">
              <a:solidFill>
                <a:prstClr val="white"/>
              </a:solidFill>
              <a:latin typeface="Calibri Light" panose="020F0302020204030204"/>
              <a:ea typeface="맑은 고딕" panose="020B0503020000020004" pitchFamily="50" charset="-127"/>
            </a:endParaRP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4C524FE2-80B3-460E-9B5A-67D177D366A9}"/>
              </a:ext>
            </a:extLst>
          </p:cNvPr>
          <p:cNvSpPr/>
          <p:nvPr/>
        </p:nvSpPr>
        <p:spPr>
          <a:xfrm>
            <a:off x="4759087" y="1959219"/>
            <a:ext cx="6258467" cy="3818732"/>
          </a:xfrm>
          <a:prstGeom prst="round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685800">
              <a:defRPr/>
            </a:pPr>
            <a:endParaRPr lang="en-US" altLang="ko-KR" sz="3600" b="1">
              <a:solidFill>
                <a:srgbClr val="0070C0"/>
              </a:solidFill>
              <a:latin typeface="Calibri Light" panose="020F0302020204030204"/>
              <a:ea typeface="맑은 고딕" panose="020B0503020000020004" pitchFamily="50" charset="-127"/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88E4EA93-9EF2-4E8F-B414-C596CA296686}"/>
              </a:ext>
            </a:extLst>
          </p:cNvPr>
          <p:cNvGrpSpPr/>
          <p:nvPr/>
        </p:nvGrpSpPr>
        <p:grpSpPr>
          <a:xfrm>
            <a:off x="5101870" y="4365164"/>
            <a:ext cx="5572901" cy="915632"/>
            <a:chOff x="3410640" y="1826203"/>
            <a:chExt cx="1766406" cy="915996"/>
          </a:xfrm>
        </p:grpSpPr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CB7579D4-D5C9-44E5-96BD-4902CBFC2784}"/>
                </a:ext>
              </a:extLst>
            </p:cNvPr>
            <p:cNvSpPr/>
            <p:nvPr/>
          </p:nvSpPr>
          <p:spPr>
            <a:xfrm>
              <a:off x="3417324" y="1826203"/>
              <a:ext cx="1759722" cy="915996"/>
            </a:xfrm>
            <a:prstGeom prst="roundRect">
              <a:avLst/>
            </a:prstGeom>
            <a:noFill/>
            <a:ln w="190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ko-KR" altLang="en-US" sz="2700" dirty="0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1BB6EA8-8158-432E-9843-2BB92B0F3AB6}"/>
                </a:ext>
              </a:extLst>
            </p:cNvPr>
            <p:cNvSpPr txBox="1"/>
            <p:nvPr/>
          </p:nvSpPr>
          <p:spPr>
            <a:xfrm>
              <a:off x="3410640" y="1920798"/>
              <a:ext cx="1759722" cy="7389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800">
                <a:defRPr/>
              </a:pPr>
              <a:r>
                <a:rPr lang="ko-KR" altLang="en-US" sz="2100" dirty="0">
                  <a:solidFill>
                    <a:srgbClr val="0A2A89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차선변경 스택 체크 시스템을 통한</a:t>
              </a:r>
              <a:endParaRPr lang="en-US" altLang="ko-KR" sz="2100" dirty="0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endParaRPr>
            </a:p>
            <a:p>
              <a:pPr algn="ctr" defTabSz="685800">
                <a:defRPr/>
              </a:pPr>
              <a:r>
                <a:rPr lang="ko-KR" altLang="en-US" sz="2100" dirty="0">
                  <a:solidFill>
                    <a:srgbClr val="0A2A89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졸음운전 감지</a:t>
              </a: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9D24779B-B8E7-4E22-B552-BF80365852AB}"/>
              </a:ext>
            </a:extLst>
          </p:cNvPr>
          <p:cNvGrpSpPr/>
          <p:nvPr/>
        </p:nvGrpSpPr>
        <p:grpSpPr>
          <a:xfrm>
            <a:off x="4994739" y="2743537"/>
            <a:ext cx="5787163" cy="915632"/>
            <a:chOff x="3420666" y="2351255"/>
            <a:chExt cx="1825825" cy="1132128"/>
          </a:xfrm>
        </p:grpSpPr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98663438-2E33-46E1-9E23-B3FE9F1BD9D5}"/>
                </a:ext>
              </a:extLst>
            </p:cNvPr>
            <p:cNvSpPr/>
            <p:nvPr/>
          </p:nvSpPr>
          <p:spPr>
            <a:xfrm>
              <a:off x="3420666" y="2351255"/>
              <a:ext cx="1759722" cy="1132128"/>
            </a:xfrm>
            <a:prstGeom prst="roundRect">
              <a:avLst/>
            </a:prstGeom>
            <a:noFill/>
            <a:ln w="190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ko-KR" altLang="en-US" sz="2700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71DDD92-2985-4A30-85CC-E98116FA0914}"/>
                </a:ext>
              </a:extLst>
            </p:cNvPr>
            <p:cNvSpPr txBox="1"/>
            <p:nvPr/>
          </p:nvSpPr>
          <p:spPr>
            <a:xfrm>
              <a:off x="3434576" y="2434196"/>
              <a:ext cx="1811915" cy="9319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800">
                <a:defRPr/>
              </a:pPr>
              <a:r>
                <a:rPr lang="ko-KR" altLang="en-US" sz="2100">
                  <a:solidFill>
                    <a:srgbClr val="0A2A89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내부 </a:t>
              </a:r>
              <a:r>
                <a:rPr lang="ko-KR" altLang="en-US" sz="2100" err="1">
                  <a:solidFill>
                    <a:srgbClr val="0A2A89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장작된</a:t>
              </a:r>
              <a:r>
                <a:rPr lang="ko-KR" altLang="en-US" sz="2100">
                  <a:solidFill>
                    <a:srgbClr val="0A2A89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 </a:t>
              </a:r>
              <a:r>
                <a:rPr lang="en-US" altLang="ko-KR" sz="2100">
                  <a:solidFill>
                    <a:srgbClr val="0A2A89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AI </a:t>
              </a:r>
              <a:r>
                <a:rPr lang="ko-KR" altLang="en-US" sz="2100">
                  <a:solidFill>
                    <a:srgbClr val="0A2A89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모뎀을 통한 데이터 </a:t>
              </a:r>
              <a:r>
                <a:rPr lang="ko-KR" altLang="en-US" sz="2100" err="1">
                  <a:solidFill>
                    <a:srgbClr val="0A2A89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전처리</a:t>
              </a:r>
              <a:r>
                <a:rPr lang="ko-KR" altLang="en-US" sz="2100">
                  <a:solidFill>
                    <a:srgbClr val="0A2A89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 및 </a:t>
              </a:r>
              <a:endParaRPr lang="en-US" altLang="ko-KR" sz="2100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endParaRPr>
            </a:p>
            <a:p>
              <a:pPr algn="ctr" defTabSz="685800">
                <a:defRPr/>
              </a:pPr>
              <a:r>
                <a:rPr lang="en-US" altLang="ko-KR" sz="2100">
                  <a:solidFill>
                    <a:srgbClr val="0A2A89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AI </a:t>
              </a:r>
              <a:r>
                <a:rPr lang="ko-KR" altLang="en-US" sz="2100">
                  <a:solidFill>
                    <a:srgbClr val="0A2A89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예측 분석 시행</a:t>
              </a: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7C4769DB-1543-4942-A10F-4944241CB60A}"/>
              </a:ext>
            </a:extLst>
          </p:cNvPr>
          <p:cNvSpPr txBox="1"/>
          <p:nvPr/>
        </p:nvSpPr>
        <p:spPr>
          <a:xfrm>
            <a:off x="6568888" y="1240776"/>
            <a:ext cx="26388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800">
              <a:defRPr/>
            </a:pPr>
            <a:r>
              <a:rPr lang="en-US" altLang="ko-KR" sz="4000" b="1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SOLUTION</a:t>
            </a:r>
            <a:endParaRPr lang="ko-KR" altLang="en-US" sz="4000" b="1">
              <a:solidFill>
                <a:srgbClr val="0A2A89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41" name="화살표: 오른쪽 40">
            <a:extLst>
              <a:ext uri="{FF2B5EF4-FFF2-40B4-BE49-F238E27FC236}">
                <a16:creationId xmlns:a16="http://schemas.microsoft.com/office/drawing/2014/main" id="{DBEDD29A-BB32-4187-8BC3-DCBC6AF73A32}"/>
              </a:ext>
            </a:extLst>
          </p:cNvPr>
          <p:cNvSpPr/>
          <p:nvPr/>
        </p:nvSpPr>
        <p:spPr>
          <a:xfrm>
            <a:off x="11129447" y="1814051"/>
            <a:ext cx="586976" cy="6627759"/>
          </a:xfrm>
          <a:prstGeom prst="rightArrow">
            <a:avLst>
              <a:gd name="adj1" fmla="val 100000"/>
              <a:gd name="adj2" fmla="val 100000"/>
            </a:avLst>
          </a:prstGeom>
          <a:gradFill flip="none" rotWithShape="1">
            <a:gsLst>
              <a:gs pos="0">
                <a:srgbClr val="E4F0FE"/>
              </a:gs>
              <a:gs pos="100000">
                <a:srgbClr val="0A2A89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ko-KR" altLang="en-US" sz="2700">
              <a:solidFill>
                <a:srgbClr val="0070C0"/>
              </a:solidFill>
              <a:latin typeface="Calibri Light" panose="020F0302020204030204"/>
              <a:ea typeface="맑은 고딕" panose="020B0503020000020004" pitchFamily="50" charset="-127"/>
            </a:endParaRPr>
          </a:p>
        </p:txBody>
      </p:sp>
      <p:sp>
        <p:nvSpPr>
          <p:cNvPr id="42" name="화살표: 오른쪽 41">
            <a:extLst>
              <a:ext uri="{FF2B5EF4-FFF2-40B4-BE49-F238E27FC236}">
                <a16:creationId xmlns:a16="http://schemas.microsoft.com/office/drawing/2014/main" id="{B9611F72-81F2-48D7-8278-CD786563F513}"/>
              </a:ext>
            </a:extLst>
          </p:cNvPr>
          <p:cNvSpPr/>
          <p:nvPr/>
        </p:nvSpPr>
        <p:spPr>
          <a:xfrm>
            <a:off x="4023522" y="1563333"/>
            <a:ext cx="581715" cy="7097323"/>
          </a:xfrm>
          <a:prstGeom prst="rightArrow">
            <a:avLst>
              <a:gd name="adj1" fmla="val 100000"/>
              <a:gd name="adj2" fmla="val 100000"/>
            </a:avLst>
          </a:prstGeom>
          <a:gradFill flip="none" rotWithShape="1">
            <a:gsLst>
              <a:gs pos="0">
                <a:srgbClr val="D9D9D9"/>
              </a:gs>
              <a:gs pos="100000">
                <a:srgbClr val="E4F0F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ko-KR" altLang="en-US" sz="2700">
              <a:solidFill>
                <a:prstClr val="white"/>
              </a:solidFill>
              <a:latin typeface="Calibri Light" panose="020F0302020204030204"/>
              <a:ea typeface="맑은 고딕" panose="020B0503020000020004" pitchFamily="50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DA7C488-7023-487E-AA45-BA41F74DE0A2}"/>
              </a:ext>
            </a:extLst>
          </p:cNvPr>
          <p:cNvSpPr txBox="1"/>
          <p:nvPr/>
        </p:nvSpPr>
        <p:spPr>
          <a:xfrm>
            <a:off x="7103490" y="1996842"/>
            <a:ext cx="15696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defRPr/>
            </a:pPr>
            <a:r>
              <a:rPr lang="ko-KR" altLang="en-US" sz="3600" dirty="0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플랫폼</a:t>
            </a:r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B3EC3ADA-8984-4866-958B-0F5E44AD7A93}"/>
              </a:ext>
            </a:extLst>
          </p:cNvPr>
          <p:cNvSpPr/>
          <p:nvPr/>
        </p:nvSpPr>
        <p:spPr>
          <a:xfrm>
            <a:off x="11888600" y="6108657"/>
            <a:ext cx="5501705" cy="2659514"/>
          </a:xfrm>
          <a:prstGeom prst="roundRect">
            <a:avLst/>
          </a:prstGeom>
          <a:solidFill>
            <a:schemeClr val="bg1">
              <a:alpha val="9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685800">
              <a:defRPr/>
            </a:pPr>
            <a:r>
              <a:rPr lang="ko-KR" altLang="en-US" sz="3200" dirty="0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효과</a:t>
            </a:r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0BF89B58-141D-4FEB-9F33-CD71D370CE2F}"/>
              </a:ext>
            </a:extLst>
          </p:cNvPr>
          <p:cNvSpPr/>
          <p:nvPr/>
        </p:nvSpPr>
        <p:spPr>
          <a:xfrm>
            <a:off x="4759087" y="6030022"/>
            <a:ext cx="6258467" cy="273814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685800">
              <a:defRPr/>
            </a:pPr>
            <a:endParaRPr lang="ko-KR" altLang="en-US" sz="3000" b="1">
              <a:solidFill>
                <a:srgbClr val="0070C0"/>
              </a:solidFill>
              <a:latin typeface="Calibri Light" panose="020F0302020204030204"/>
              <a:ea typeface="맑은 고딕" panose="020B0503020000020004" pitchFamily="50" charset="-127"/>
            </a:endParaRPr>
          </a:p>
        </p:txBody>
      </p:sp>
      <p:sp>
        <p:nvSpPr>
          <p:cNvPr id="70" name="사각형: 둥근 모서리 69">
            <a:extLst>
              <a:ext uri="{FF2B5EF4-FFF2-40B4-BE49-F238E27FC236}">
                <a16:creationId xmlns:a16="http://schemas.microsoft.com/office/drawing/2014/main" id="{FF5D04D4-7E05-476D-BF0C-66774EC91802}"/>
              </a:ext>
            </a:extLst>
          </p:cNvPr>
          <p:cNvSpPr/>
          <p:nvPr/>
        </p:nvSpPr>
        <p:spPr>
          <a:xfrm>
            <a:off x="5188754" y="6830925"/>
            <a:ext cx="2581970" cy="749790"/>
          </a:xfrm>
          <a:prstGeom prst="round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ko-KR" altLang="en-US" sz="2700">
              <a:solidFill>
                <a:srgbClr val="0A2A89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AE865095-209A-4DB9-9EC3-0EA8A82C069D}"/>
              </a:ext>
            </a:extLst>
          </p:cNvPr>
          <p:cNvSpPr txBox="1"/>
          <p:nvPr/>
        </p:nvSpPr>
        <p:spPr>
          <a:xfrm>
            <a:off x="5223086" y="6998071"/>
            <a:ext cx="258197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defRPr/>
            </a:pPr>
            <a:r>
              <a:rPr lang="ko-KR" altLang="en-US" sz="2100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이미지 데이터 </a:t>
            </a:r>
            <a:r>
              <a:rPr lang="ko-KR" altLang="en-US" sz="2100" err="1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전처리</a:t>
            </a:r>
            <a:endParaRPr lang="ko-KR" altLang="en-US" sz="2100">
              <a:solidFill>
                <a:srgbClr val="0A2A89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E2DA5AE2-0C37-4254-B55E-B5E7DFE18F2B}"/>
              </a:ext>
            </a:extLst>
          </p:cNvPr>
          <p:cNvGrpSpPr/>
          <p:nvPr/>
        </p:nvGrpSpPr>
        <p:grpSpPr>
          <a:xfrm>
            <a:off x="7980452" y="6833099"/>
            <a:ext cx="2616302" cy="749789"/>
            <a:chOff x="3420666" y="2434196"/>
            <a:chExt cx="1783121" cy="523220"/>
          </a:xfrm>
        </p:grpSpPr>
        <p:sp>
          <p:nvSpPr>
            <p:cNvPr id="68" name="사각형: 둥근 모서리 67">
              <a:extLst>
                <a:ext uri="{FF2B5EF4-FFF2-40B4-BE49-F238E27FC236}">
                  <a16:creationId xmlns:a16="http://schemas.microsoft.com/office/drawing/2014/main" id="{7C3290D8-FE88-4D0A-B7C0-551DF1D75FAF}"/>
                </a:ext>
              </a:extLst>
            </p:cNvPr>
            <p:cNvSpPr/>
            <p:nvPr/>
          </p:nvSpPr>
          <p:spPr>
            <a:xfrm>
              <a:off x="3420666" y="2434196"/>
              <a:ext cx="1759722" cy="523220"/>
            </a:xfrm>
            <a:prstGeom prst="roundRect">
              <a:avLst/>
            </a:prstGeom>
            <a:noFill/>
            <a:ln w="190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ko-KR" altLang="en-US" sz="2700" dirty="0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A4102BDA-523C-4EBA-95EC-2A7F90B7C163}"/>
                </a:ext>
              </a:extLst>
            </p:cNvPr>
            <p:cNvSpPr txBox="1"/>
            <p:nvPr/>
          </p:nvSpPr>
          <p:spPr>
            <a:xfrm>
              <a:off x="3444065" y="2434196"/>
              <a:ext cx="1759722" cy="5154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800">
                <a:defRPr/>
              </a:pPr>
              <a:r>
                <a:rPr lang="ko-KR" altLang="en-US" sz="2100" dirty="0">
                  <a:solidFill>
                    <a:srgbClr val="0A2A89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졸음 운전 </a:t>
              </a:r>
              <a:r>
                <a:rPr lang="en-US" altLang="ko-KR" sz="2100" dirty="0">
                  <a:solidFill>
                    <a:srgbClr val="0A2A89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STACK </a:t>
              </a:r>
              <a:r>
                <a:rPr lang="ko-KR" altLang="en-US" sz="2100" dirty="0">
                  <a:solidFill>
                    <a:srgbClr val="0A2A89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정보 수집 및 발신</a:t>
              </a:r>
              <a:endParaRPr lang="en-US" altLang="ko-KR" sz="2100" dirty="0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endParaRPr>
            </a:p>
          </p:txBody>
        </p: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A8953F3C-4698-4FB2-B44F-646BD198A92C}"/>
              </a:ext>
            </a:extLst>
          </p:cNvPr>
          <p:cNvGrpSpPr/>
          <p:nvPr/>
        </p:nvGrpSpPr>
        <p:grpSpPr>
          <a:xfrm>
            <a:off x="5205920" y="7736819"/>
            <a:ext cx="2616302" cy="768459"/>
            <a:chOff x="3420666" y="2434196"/>
            <a:chExt cx="1783121" cy="368044"/>
          </a:xfrm>
        </p:grpSpPr>
        <p:sp>
          <p:nvSpPr>
            <p:cNvPr id="66" name="사각형: 둥근 모서리 65">
              <a:extLst>
                <a:ext uri="{FF2B5EF4-FFF2-40B4-BE49-F238E27FC236}">
                  <a16:creationId xmlns:a16="http://schemas.microsoft.com/office/drawing/2014/main" id="{663CD7E5-5793-42C5-918B-B51C42ACE288}"/>
                </a:ext>
              </a:extLst>
            </p:cNvPr>
            <p:cNvSpPr/>
            <p:nvPr/>
          </p:nvSpPr>
          <p:spPr>
            <a:xfrm>
              <a:off x="3420666" y="2434197"/>
              <a:ext cx="1759722" cy="368043"/>
            </a:xfrm>
            <a:prstGeom prst="roundRect">
              <a:avLst/>
            </a:prstGeom>
            <a:noFill/>
            <a:ln w="190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ko-KR" altLang="en-US" sz="2700" dirty="0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BB3987AD-BA93-46B7-BBC7-1DE0B99B7C2E}"/>
                </a:ext>
              </a:extLst>
            </p:cNvPr>
            <p:cNvSpPr txBox="1"/>
            <p:nvPr/>
          </p:nvSpPr>
          <p:spPr>
            <a:xfrm>
              <a:off x="3444065" y="2434196"/>
              <a:ext cx="1759722" cy="353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800">
                <a:defRPr/>
              </a:pPr>
              <a:r>
                <a:rPr lang="en-US" altLang="ko-KR" sz="2100" dirty="0">
                  <a:solidFill>
                    <a:srgbClr val="0A2A89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Table</a:t>
              </a:r>
              <a:r>
                <a:rPr lang="ko-KR" altLang="en-US" sz="2100" dirty="0">
                  <a:solidFill>
                    <a:srgbClr val="0A2A89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 데이터 기반 주요 감식구간 산정</a:t>
              </a:r>
            </a:p>
          </p:txBody>
        </p: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A82518AB-F1CC-453F-A27A-780825689134}"/>
              </a:ext>
            </a:extLst>
          </p:cNvPr>
          <p:cNvGrpSpPr/>
          <p:nvPr/>
        </p:nvGrpSpPr>
        <p:grpSpPr>
          <a:xfrm>
            <a:off x="7985715" y="7732642"/>
            <a:ext cx="2640108" cy="749789"/>
            <a:chOff x="3420666" y="2434196"/>
            <a:chExt cx="1783121" cy="523220"/>
          </a:xfrm>
        </p:grpSpPr>
        <p:sp>
          <p:nvSpPr>
            <p:cNvPr id="64" name="사각형: 둥근 모서리 63">
              <a:extLst>
                <a:ext uri="{FF2B5EF4-FFF2-40B4-BE49-F238E27FC236}">
                  <a16:creationId xmlns:a16="http://schemas.microsoft.com/office/drawing/2014/main" id="{9381D28E-A71A-408F-A386-EC71BCDA40BF}"/>
                </a:ext>
              </a:extLst>
            </p:cNvPr>
            <p:cNvSpPr/>
            <p:nvPr/>
          </p:nvSpPr>
          <p:spPr>
            <a:xfrm>
              <a:off x="3420666" y="2434196"/>
              <a:ext cx="1759722" cy="523220"/>
            </a:xfrm>
            <a:prstGeom prst="roundRect">
              <a:avLst/>
            </a:prstGeom>
            <a:noFill/>
            <a:ln w="190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ko-KR" altLang="en-US" sz="2700" dirty="0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1F65A506-111A-47D8-A764-90DBACA2D88B}"/>
                </a:ext>
              </a:extLst>
            </p:cNvPr>
            <p:cNvSpPr txBox="1"/>
            <p:nvPr/>
          </p:nvSpPr>
          <p:spPr>
            <a:xfrm>
              <a:off x="3444065" y="2434196"/>
              <a:ext cx="1759722" cy="5154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800">
                <a:defRPr/>
              </a:pPr>
              <a:r>
                <a:rPr lang="ko-KR" altLang="en-US" sz="2100" dirty="0">
                  <a:solidFill>
                    <a:srgbClr val="0A2A89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졸음 운전 차량 </a:t>
              </a:r>
              <a:r>
                <a:rPr lang="en-US" altLang="ko-KR" sz="2100" dirty="0">
                  <a:solidFill>
                    <a:srgbClr val="0A2A89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DB </a:t>
              </a:r>
              <a:r>
                <a:rPr lang="ko-KR" altLang="en-US" sz="2100" dirty="0">
                  <a:solidFill>
                    <a:srgbClr val="0A2A89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구축 및 운영</a:t>
              </a:r>
              <a:endParaRPr lang="en-US" altLang="ko-KR" sz="2100" dirty="0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endParaRPr>
            </a:p>
          </p:txBody>
        </p:sp>
      </p:grpSp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CC16BE2F-32F3-4C19-88C1-71447730CC96}"/>
              </a:ext>
            </a:extLst>
          </p:cNvPr>
          <p:cNvSpPr/>
          <p:nvPr/>
        </p:nvSpPr>
        <p:spPr>
          <a:xfrm>
            <a:off x="4942442" y="6696667"/>
            <a:ext cx="5891757" cy="1935513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ko-KR" altLang="en-US" sz="2700" b="1">
              <a:solidFill>
                <a:srgbClr val="0070C0"/>
              </a:solidFill>
              <a:latin typeface="Calibri Light" panose="020F0302020204030204"/>
              <a:ea typeface="맑은 고딕" panose="020B0503020000020004" pitchFamily="50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9CC7880-E499-4392-88E4-6FB25759C52D}"/>
              </a:ext>
            </a:extLst>
          </p:cNvPr>
          <p:cNvSpPr txBox="1"/>
          <p:nvPr/>
        </p:nvSpPr>
        <p:spPr>
          <a:xfrm>
            <a:off x="6571293" y="6032005"/>
            <a:ext cx="2634054" cy="64633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defTabSz="685800">
              <a:defRPr/>
            </a:pPr>
            <a:r>
              <a:rPr lang="en-US" altLang="ko-KR" sz="3600" dirty="0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Server Infra</a:t>
            </a:r>
            <a:endParaRPr lang="ko-KR" altLang="en-US" sz="3600" dirty="0">
              <a:solidFill>
                <a:srgbClr val="0A2A89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444A19CE-91D6-4012-8CBB-6DA94839329C}"/>
              </a:ext>
            </a:extLst>
          </p:cNvPr>
          <p:cNvGrpSpPr/>
          <p:nvPr/>
        </p:nvGrpSpPr>
        <p:grpSpPr>
          <a:xfrm>
            <a:off x="12125077" y="2748057"/>
            <a:ext cx="5028750" cy="837020"/>
            <a:chOff x="7236206" y="3217710"/>
            <a:chExt cx="1759722" cy="771128"/>
          </a:xfrm>
        </p:grpSpPr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9E5ED396-A76A-40D1-AED1-E87BB0B8ADA2}"/>
                </a:ext>
              </a:extLst>
            </p:cNvPr>
            <p:cNvSpPr/>
            <p:nvPr/>
          </p:nvSpPr>
          <p:spPr>
            <a:xfrm>
              <a:off x="7236206" y="3217710"/>
              <a:ext cx="1759722" cy="771128"/>
            </a:xfrm>
            <a:prstGeom prst="roundRect">
              <a:avLst/>
            </a:prstGeom>
            <a:noFill/>
            <a:ln w="19050">
              <a:solidFill>
                <a:srgbClr val="013B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ko-KR" altLang="en-US" sz="2700" dirty="0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CA4B304-FEE9-413C-A228-AB66CD52DBC2}"/>
                </a:ext>
              </a:extLst>
            </p:cNvPr>
            <p:cNvSpPr txBox="1"/>
            <p:nvPr/>
          </p:nvSpPr>
          <p:spPr>
            <a:xfrm>
              <a:off x="7236206" y="3390611"/>
              <a:ext cx="1759722" cy="3827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800">
                <a:defRPr/>
              </a:pPr>
              <a:r>
                <a:rPr lang="ko-KR" altLang="en-US" sz="2100" dirty="0">
                  <a:solidFill>
                    <a:srgbClr val="0A2A89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도로 중앙선 점멸신호기 구축</a:t>
              </a: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08B8201F-46B8-4282-A46A-EEDE7800B801}"/>
              </a:ext>
            </a:extLst>
          </p:cNvPr>
          <p:cNvGrpSpPr/>
          <p:nvPr/>
        </p:nvGrpSpPr>
        <p:grpSpPr>
          <a:xfrm>
            <a:off x="12130303" y="3779788"/>
            <a:ext cx="5018298" cy="837019"/>
            <a:chOff x="7236176" y="3248886"/>
            <a:chExt cx="1759722" cy="771128"/>
          </a:xfrm>
        </p:grpSpPr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6A46E070-9495-4A83-B093-B77314DD4124}"/>
                </a:ext>
              </a:extLst>
            </p:cNvPr>
            <p:cNvSpPr/>
            <p:nvPr/>
          </p:nvSpPr>
          <p:spPr>
            <a:xfrm>
              <a:off x="7236176" y="3248886"/>
              <a:ext cx="1759722" cy="771128"/>
            </a:xfrm>
            <a:prstGeom prst="roundRect">
              <a:avLst/>
            </a:prstGeom>
            <a:noFill/>
            <a:ln w="19050">
              <a:solidFill>
                <a:srgbClr val="013B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ko-KR" altLang="en-US" sz="2700" dirty="0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711A6C4-50A6-42EB-8EA2-5A9D72B8E179}"/>
                </a:ext>
              </a:extLst>
            </p:cNvPr>
            <p:cNvSpPr txBox="1"/>
            <p:nvPr/>
          </p:nvSpPr>
          <p:spPr>
            <a:xfrm>
              <a:off x="7236176" y="3277488"/>
              <a:ext cx="1759722" cy="6805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800">
                <a:defRPr/>
              </a:pPr>
              <a:r>
                <a:rPr lang="ko-KR" altLang="en-US" sz="2100" dirty="0">
                  <a:solidFill>
                    <a:srgbClr val="0A2A89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도로 가장자리</a:t>
              </a:r>
              <a:endParaRPr lang="en-US" altLang="ko-KR" sz="2100" dirty="0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endParaRPr>
            </a:p>
            <a:p>
              <a:pPr algn="ctr" defTabSz="685800">
                <a:defRPr/>
              </a:pPr>
              <a:r>
                <a:rPr lang="ko-KR" altLang="en-US" sz="2100" dirty="0">
                  <a:solidFill>
                    <a:srgbClr val="0A2A89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졸음 운전 수신기 탑재 스피커</a:t>
              </a: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2EFBBEF9-4C08-4E6D-AF04-CE58ECD081C0}"/>
              </a:ext>
            </a:extLst>
          </p:cNvPr>
          <p:cNvGrpSpPr/>
          <p:nvPr/>
        </p:nvGrpSpPr>
        <p:grpSpPr>
          <a:xfrm>
            <a:off x="12132109" y="4819976"/>
            <a:ext cx="5014686" cy="837019"/>
            <a:chOff x="7221369" y="3290115"/>
            <a:chExt cx="1759722" cy="771128"/>
          </a:xfrm>
        </p:grpSpPr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556CD60D-508C-4538-8DAE-C8470FE71429}"/>
                </a:ext>
              </a:extLst>
            </p:cNvPr>
            <p:cNvSpPr/>
            <p:nvPr/>
          </p:nvSpPr>
          <p:spPr>
            <a:xfrm>
              <a:off x="7221369" y="3290115"/>
              <a:ext cx="1759722" cy="771128"/>
            </a:xfrm>
            <a:prstGeom prst="roundRect">
              <a:avLst/>
            </a:prstGeom>
            <a:noFill/>
            <a:ln w="19050">
              <a:solidFill>
                <a:srgbClr val="013B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ko-KR" altLang="en-US" sz="2700" dirty="0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47783B1-8EA0-42F3-A23F-D62A3D5580C8}"/>
                </a:ext>
              </a:extLst>
            </p:cNvPr>
            <p:cNvSpPr txBox="1"/>
            <p:nvPr/>
          </p:nvSpPr>
          <p:spPr>
            <a:xfrm>
              <a:off x="7221369" y="3318715"/>
              <a:ext cx="1759722" cy="6805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800">
                <a:defRPr/>
              </a:pPr>
              <a:r>
                <a:rPr lang="en-US" altLang="ko-KR" sz="2100" dirty="0">
                  <a:solidFill>
                    <a:srgbClr val="0A2A89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CLOUD COMPUTING</a:t>
              </a:r>
              <a:r>
                <a:rPr lang="ko-KR" altLang="en-US" sz="2100" dirty="0">
                  <a:solidFill>
                    <a:srgbClr val="0A2A89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과</a:t>
              </a:r>
              <a:endParaRPr lang="en-US" altLang="ko-KR" sz="2100" dirty="0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endParaRPr>
            </a:p>
            <a:p>
              <a:pPr algn="ctr" defTabSz="685800">
                <a:defRPr/>
              </a:pPr>
              <a:r>
                <a:rPr lang="ko-KR" altLang="en-US" sz="2100" dirty="0">
                  <a:solidFill>
                    <a:srgbClr val="0A2A89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분석정보 공유</a:t>
              </a:r>
            </a:p>
          </p:txBody>
        </p:sp>
      </p:grp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F1FC1829-8F42-43E3-B5C1-D888108865C4}"/>
              </a:ext>
            </a:extLst>
          </p:cNvPr>
          <p:cNvSpPr/>
          <p:nvPr/>
        </p:nvSpPr>
        <p:spPr>
          <a:xfrm>
            <a:off x="12137284" y="6746698"/>
            <a:ext cx="5004336" cy="865545"/>
          </a:xfrm>
          <a:prstGeom prst="roundRect">
            <a:avLst/>
          </a:prstGeom>
          <a:noFill/>
          <a:ln w="19050">
            <a:solidFill>
              <a:srgbClr val="013B9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ko-KR" altLang="en-US" sz="2700">
              <a:solidFill>
                <a:srgbClr val="0A2A89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72A6881-5470-42AF-9D3D-A9E92ED135EF}"/>
              </a:ext>
            </a:extLst>
          </p:cNvPr>
          <p:cNvSpPr txBox="1"/>
          <p:nvPr/>
        </p:nvSpPr>
        <p:spPr>
          <a:xfrm>
            <a:off x="12137284" y="6971721"/>
            <a:ext cx="500433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defRPr/>
            </a:pPr>
            <a:r>
              <a:rPr lang="ko-KR" altLang="en-US" sz="2100" dirty="0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점멸신호와 음향효과를 통한 졸음 운전 알림</a:t>
            </a: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150255FC-F8E9-4330-9EBF-060416CEF2CE}"/>
              </a:ext>
            </a:extLst>
          </p:cNvPr>
          <p:cNvGrpSpPr/>
          <p:nvPr/>
        </p:nvGrpSpPr>
        <p:grpSpPr>
          <a:xfrm>
            <a:off x="12125077" y="7737392"/>
            <a:ext cx="5028750" cy="865545"/>
            <a:chOff x="7169658" y="3270683"/>
            <a:chExt cx="1768307" cy="1029780"/>
          </a:xfrm>
        </p:grpSpPr>
        <p:sp>
          <p:nvSpPr>
            <p:cNvPr id="48" name="사각형: 둥근 모서리 47">
              <a:extLst>
                <a:ext uri="{FF2B5EF4-FFF2-40B4-BE49-F238E27FC236}">
                  <a16:creationId xmlns:a16="http://schemas.microsoft.com/office/drawing/2014/main" id="{151B1A2D-98D1-411A-9B57-2A330DB8556B}"/>
                </a:ext>
              </a:extLst>
            </p:cNvPr>
            <p:cNvSpPr/>
            <p:nvPr/>
          </p:nvSpPr>
          <p:spPr>
            <a:xfrm>
              <a:off x="7169658" y="3270683"/>
              <a:ext cx="1759722" cy="1029780"/>
            </a:xfrm>
            <a:prstGeom prst="roundRect">
              <a:avLst/>
            </a:prstGeom>
            <a:noFill/>
            <a:ln w="19050">
              <a:solidFill>
                <a:srgbClr val="013B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ko-KR" altLang="en-US" sz="2700" dirty="0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C397FEC-FF8F-4C87-9BE8-EEBB34296C28}"/>
                </a:ext>
              </a:extLst>
            </p:cNvPr>
            <p:cNvSpPr txBox="1"/>
            <p:nvPr/>
          </p:nvSpPr>
          <p:spPr>
            <a:xfrm>
              <a:off x="7178243" y="3346355"/>
              <a:ext cx="1759722" cy="8788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800">
                <a:defRPr/>
              </a:pPr>
              <a:r>
                <a:rPr lang="ko-KR" altLang="en-US" sz="2100" dirty="0">
                  <a:solidFill>
                    <a:srgbClr val="0A2A89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기존 </a:t>
              </a:r>
              <a:r>
                <a:rPr lang="en-US" altLang="ko-KR" sz="2100" dirty="0">
                  <a:solidFill>
                    <a:srgbClr val="0A2A89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C-ITS</a:t>
              </a:r>
              <a:r>
                <a:rPr lang="ko-KR" altLang="en-US" sz="2100" dirty="0">
                  <a:solidFill>
                    <a:srgbClr val="0A2A89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와의 융합을 통한 새로운 특화 서비스 창출</a:t>
              </a:r>
            </a:p>
          </p:txBody>
        </p:sp>
      </p:grpSp>
      <p:sp>
        <p:nvSpPr>
          <p:cNvPr id="74" name="화살표: 아래쪽 73">
            <a:extLst>
              <a:ext uri="{FF2B5EF4-FFF2-40B4-BE49-F238E27FC236}">
                <a16:creationId xmlns:a16="http://schemas.microsoft.com/office/drawing/2014/main" id="{4A3A06EF-DB8C-4E41-B1CF-6C7EF10637E3}"/>
              </a:ext>
            </a:extLst>
          </p:cNvPr>
          <p:cNvSpPr/>
          <p:nvPr/>
        </p:nvSpPr>
        <p:spPr>
          <a:xfrm>
            <a:off x="7594832" y="3770753"/>
            <a:ext cx="586977" cy="519756"/>
          </a:xfrm>
          <a:prstGeom prst="downArrow">
            <a:avLst/>
          </a:prstGeom>
          <a:solidFill>
            <a:schemeClr val="bg1"/>
          </a:solidFill>
          <a:ln w="38100">
            <a:solidFill>
              <a:srgbClr val="0A2A8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5" name="화살표: 아래쪽 74">
            <a:extLst>
              <a:ext uri="{FF2B5EF4-FFF2-40B4-BE49-F238E27FC236}">
                <a16:creationId xmlns:a16="http://schemas.microsoft.com/office/drawing/2014/main" id="{CF9D37E9-85B8-4006-A00D-530173726251}"/>
              </a:ext>
            </a:extLst>
          </p:cNvPr>
          <p:cNvSpPr/>
          <p:nvPr/>
        </p:nvSpPr>
        <p:spPr>
          <a:xfrm>
            <a:off x="14345964" y="5799641"/>
            <a:ext cx="586977" cy="519756"/>
          </a:xfrm>
          <a:prstGeom prst="downArrow">
            <a:avLst/>
          </a:prstGeom>
          <a:solidFill>
            <a:schemeClr val="bg1"/>
          </a:solidFill>
          <a:ln w="38100">
            <a:solidFill>
              <a:srgbClr val="0A2A8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6" name="화살표: 위쪽/아래쪽 75">
            <a:extLst>
              <a:ext uri="{FF2B5EF4-FFF2-40B4-BE49-F238E27FC236}">
                <a16:creationId xmlns:a16="http://schemas.microsoft.com/office/drawing/2014/main" id="{3A6ABE53-E37D-41EB-9B9D-20459FCA0DE6}"/>
              </a:ext>
            </a:extLst>
          </p:cNvPr>
          <p:cNvSpPr/>
          <p:nvPr/>
        </p:nvSpPr>
        <p:spPr>
          <a:xfrm>
            <a:off x="7594832" y="5487900"/>
            <a:ext cx="586977" cy="661580"/>
          </a:xfrm>
          <a:prstGeom prst="upDownArrow">
            <a:avLst>
              <a:gd name="adj1" fmla="val 53958"/>
              <a:gd name="adj2" fmla="val 35812"/>
            </a:avLst>
          </a:prstGeom>
          <a:solidFill>
            <a:schemeClr val="bg1"/>
          </a:solidFill>
          <a:ln w="38100">
            <a:solidFill>
              <a:srgbClr val="0A2A8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96B7C8DA-B20C-42EC-B26F-C25E554CBA8A}"/>
              </a:ext>
            </a:extLst>
          </p:cNvPr>
          <p:cNvSpPr/>
          <p:nvPr/>
        </p:nvSpPr>
        <p:spPr>
          <a:xfrm>
            <a:off x="7768545" y="4130"/>
            <a:ext cx="2750909" cy="192487"/>
          </a:xfrm>
          <a:prstGeom prst="rect">
            <a:avLst/>
          </a:prstGeom>
          <a:solidFill>
            <a:srgbClr val="0A2A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B596117A-DB4C-41D3-A734-F8EB0F4BED91}"/>
              </a:ext>
            </a:extLst>
          </p:cNvPr>
          <p:cNvSpPr txBox="1"/>
          <p:nvPr/>
        </p:nvSpPr>
        <p:spPr>
          <a:xfrm>
            <a:off x="8261515" y="196506"/>
            <a:ext cx="176497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b="1" err="1">
                <a:solidFill>
                  <a:srgbClr val="0A2A89"/>
                </a:solidFill>
                <a:latin typeface="제주고딕"/>
                <a:cs typeface="Calibri"/>
              </a:rPr>
              <a:t>Solution</a:t>
            </a:r>
            <a:endParaRPr lang="ko-KR" altLang="en-US" b="1">
              <a:solidFill>
                <a:srgbClr val="0A2A89"/>
              </a:solidFill>
              <a:latin typeface="제주고딕"/>
              <a:cs typeface="Calibri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00395E6C-EFF8-4FA3-BA7B-B1000809A98D}"/>
              </a:ext>
            </a:extLst>
          </p:cNvPr>
          <p:cNvSpPr/>
          <p:nvPr/>
        </p:nvSpPr>
        <p:spPr>
          <a:xfrm>
            <a:off x="4951601" y="4129"/>
            <a:ext cx="2750909" cy="19248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EADD62E0-E683-4AD5-B3AE-6211F713EA53}"/>
              </a:ext>
            </a:extLst>
          </p:cNvPr>
          <p:cNvSpPr txBox="1"/>
          <p:nvPr/>
        </p:nvSpPr>
        <p:spPr>
          <a:xfrm>
            <a:off x="5714073" y="196506"/>
            <a:ext cx="122596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b="1" err="1">
                <a:solidFill>
                  <a:schemeClr val="bg1">
                    <a:lumMod val="65000"/>
                  </a:schemeClr>
                </a:solidFill>
                <a:latin typeface="제주고딕"/>
                <a:cs typeface="Calibri"/>
              </a:rPr>
              <a:t>Problem</a:t>
            </a:r>
            <a:endParaRPr lang="ko-KR" altLang="en-US" b="1">
              <a:solidFill>
                <a:schemeClr val="bg1">
                  <a:lumMod val="65000"/>
                </a:schemeClr>
              </a:solidFill>
              <a:latin typeface="제주고딕"/>
              <a:cs typeface="Calibri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E0F37FF2-A41A-4CDE-A935-58FC2A371DFF}"/>
              </a:ext>
            </a:extLst>
          </p:cNvPr>
          <p:cNvSpPr txBox="1"/>
          <p:nvPr/>
        </p:nvSpPr>
        <p:spPr>
          <a:xfrm>
            <a:off x="11100180" y="196506"/>
            <a:ext cx="172152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b="1" err="1">
                <a:solidFill>
                  <a:srgbClr val="A5A5A5"/>
                </a:solidFill>
                <a:latin typeface="제주고딕"/>
                <a:cs typeface="Calibri"/>
              </a:rPr>
              <a:t>Develop</a:t>
            </a:r>
            <a:endParaRPr lang="ko-KR" altLang="en-US" b="1">
              <a:solidFill>
                <a:srgbClr val="A5A5A5"/>
              </a:solidFill>
              <a:latin typeface="제주고딕"/>
              <a:cs typeface="Calibri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C92036A3-FA64-4D07-8AB8-BDA96A510A10}"/>
              </a:ext>
            </a:extLst>
          </p:cNvPr>
          <p:cNvSpPr/>
          <p:nvPr/>
        </p:nvSpPr>
        <p:spPr>
          <a:xfrm>
            <a:off x="10585489" y="-9581"/>
            <a:ext cx="2750909" cy="19248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A672D25-0411-43ED-8A7A-FE6BA326BD06}"/>
              </a:ext>
            </a:extLst>
          </p:cNvPr>
          <p:cNvSpPr txBox="1"/>
          <p:nvPr/>
        </p:nvSpPr>
        <p:spPr>
          <a:xfrm>
            <a:off x="855407" y="464885"/>
            <a:ext cx="29939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|</a:t>
            </a:r>
            <a:r>
              <a:rPr lang="en-US" altLang="ko-KR" b="1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  </a:t>
            </a:r>
            <a:r>
              <a:rPr lang="ko-KR" altLang="en-US" b="1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플랫폼 구성도</a:t>
            </a:r>
          </a:p>
        </p:txBody>
      </p:sp>
      <p:cxnSp>
        <p:nvCxnSpPr>
          <p:cNvPr id="95" name="직선 연결선 94">
            <a:extLst>
              <a:ext uri="{FF2B5EF4-FFF2-40B4-BE49-F238E27FC236}">
                <a16:creationId xmlns:a16="http://schemas.microsoft.com/office/drawing/2014/main" id="{B624086A-95BA-4B04-BDF5-A2217E9DF1D7}"/>
              </a:ext>
            </a:extLst>
          </p:cNvPr>
          <p:cNvCxnSpPr>
            <a:cxnSpLocks/>
          </p:cNvCxnSpPr>
          <p:nvPr/>
        </p:nvCxnSpPr>
        <p:spPr>
          <a:xfrm>
            <a:off x="3170903" y="9453716"/>
            <a:ext cx="1384873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56B39D17-DCA4-49BD-B257-83302E0A7956}"/>
              </a:ext>
            </a:extLst>
          </p:cNvPr>
          <p:cNvSpPr txBox="1"/>
          <p:nvPr/>
        </p:nvSpPr>
        <p:spPr>
          <a:xfrm>
            <a:off x="17019639" y="9284438"/>
            <a:ext cx="45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lumMod val="7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09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4D965B57-7B2E-4708-81A0-A9E130A9C397}"/>
              </a:ext>
            </a:extLst>
          </p:cNvPr>
          <p:cNvSpPr txBox="1"/>
          <p:nvPr/>
        </p:nvSpPr>
        <p:spPr>
          <a:xfrm>
            <a:off x="1186430" y="9269050"/>
            <a:ext cx="22580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KEC  |  SS Highway</a:t>
            </a:r>
            <a:endParaRPr lang="ko-KR" altLang="en-US" sz="1600" b="1" dirty="0">
              <a:solidFill>
                <a:srgbClr val="0A2A89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FC3B7EAD-0C7C-4DE1-BCBB-802C22076047}"/>
              </a:ext>
            </a:extLst>
          </p:cNvPr>
          <p:cNvSpPr/>
          <p:nvPr/>
        </p:nvSpPr>
        <p:spPr>
          <a:xfrm>
            <a:off x="3841" y="-25838"/>
            <a:ext cx="18288000" cy="10326087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68580" rIns="137160" bIns="685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3584477-C83F-4A68-A6A3-4A3E0EA18EB2}"/>
              </a:ext>
            </a:extLst>
          </p:cNvPr>
          <p:cNvGrpSpPr/>
          <p:nvPr/>
        </p:nvGrpSpPr>
        <p:grpSpPr>
          <a:xfrm>
            <a:off x="731181" y="1129063"/>
            <a:ext cx="3293346" cy="7966146"/>
            <a:chOff x="731181" y="1129063"/>
            <a:chExt cx="3293346" cy="7966146"/>
          </a:xfrm>
        </p:grpSpPr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ECE6AE9D-AEC3-4C34-9860-1AF34A3D62DC}"/>
                </a:ext>
              </a:extLst>
            </p:cNvPr>
            <p:cNvSpPr/>
            <p:nvPr/>
          </p:nvSpPr>
          <p:spPr>
            <a:xfrm>
              <a:off x="731181" y="1129063"/>
              <a:ext cx="3293346" cy="7966146"/>
            </a:xfrm>
            <a:prstGeom prst="roundRect">
              <a:avLst/>
            </a:prstGeom>
            <a:solidFill>
              <a:srgbClr val="D9D9D9"/>
            </a:solidFill>
            <a:ln w="3175">
              <a:noFill/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ko-KR" altLang="en-US" sz="2700">
                <a:solidFill>
                  <a:prstClr val="white"/>
                </a:solidFill>
                <a:latin typeface="Calibri Light" panose="020F0302020204030204"/>
                <a:ea typeface="맑은 고딕" panose="020B0503020000020004" pitchFamily="50" charset="-127"/>
              </a:endParaRPr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D1048DF1-6418-42E5-B70D-DE322118B021}"/>
                </a:ext>
              </a:extLst>
            </p:cNvPr>
            <p:cNvSpPr/>
            <p:nvPr/>
          </p:nvSpPr>
          <p:spPr>
            <a:xfrm>
              <a:off x="917849" y="1944471"/>
              <a:ext cx="2920010" cy="50195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 defTabSz="685800">
                <a:defRPr/>
              </a:pPr>
              <a:r>
                <a:rPr lang="ko-KR" altLang="en-US" sz="3000">
                  <a:solidFill>
                    <a:srgbClr val="0A2A89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데이터 수집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CE55190-461C-4EA2-B847-25791A0A7409}"/>
                </a:ext>
              </a:extLst>
            </p:cNvPr>
            <p:cNvSpPr txBox="1"/>
            <p:nvPr/>
          </p:nvSpPr>
          <p:spPr>
            <a:xfrm>
              <a:off x="1576192" y="1240776"/>
              <a:ext cx="160332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685800">
                <a:defRPr/>
              </a:pPr>
              <a:r>
                <a:rPr lang="en-US" altLang="ko-KR" sz="4000" b="1">
                  <a:solidFill>
                    <a:srgbClr val="0A2A89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INPUT</a:t>
              </a:r>
              <a:endParaRPr lang="ko-KR" altLang="en-US" sz="4000" b="1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endParaRPr>
            </a:p>
          </p:txBody>
        </p:sp>
        <p:sp>
          <p:nvSpPr>
            <p:cNvPr id="53" name="사각형: 둥근 모서리 52">
              <a:extLst>
                <a:ext uri="{FF2B5EF4-FFF2-40B4-BE49-F238E27FC236}">
                  <a16:creationId xmlns:a16="http://schemas.microsoft.com/office/drawing/2014/main" id="{297AB362-0774-4B67-9FEE-22F99DE3F70F}"/>
                </a:ext>
              </a:extLst>
            </p:cNvPr>
            <p:cNvSpPr/>
            <p:nvPr/>
          </p:nvSpPr>
          <p:spPr>
            <a:xfrm>
              <a:off x="917849" y="7127173"/>
              <a:ext cx="2920010" cy="175135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 defTabSz="685800">
                <a:defRPr/>
              </a:pPr>
              <a:r>
                <a:rPr lang="ko-KR" altLang="en-US" sz="3000">
                  <a:solidFill>
                    <a:srgbClr val="0A2A89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데이터 수집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6395A14-AD6C-4C3E-A4C1-697936A5722E}"/>
                </a:ext>
              </a:extLst>
            </p:cNvPr>
            <p:cNvSpPr txBox="1"/>
            <p:nvPr/>
          </p:nvSpPr>
          <p:spPr>
            <a:xfrm>
              <a:off x="1086869" y="2958722"/>
              <a:ext cx="2581970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800">
                <a:defRPr/>
              </a:pPr>
              <a:r>
                <a:rPr lang="ko-KR" altLang="en-US" sz="2100">
                  <a:solidFill>
                    <a:srgbClr val="0A2A89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카메라를 통한 운전자 데이터 확보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08147FB-C2ED-463A-BF4B-60C9171D5261}"/>
                </a:ext>
              </a:extLst>
            </p:cNvPr>
            <p:cNvSpPr txBox="1"/>
            <p:nvPr/>
          </p:nvSpPr>
          <p:spPr>
            <a:xfrm>
              <a:off x="1086869" y="4948834"/>
              <a:ext cx="2581970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800">
                <a:defRPr/>
              </a:pPr>
              <a:r>
                <a:rPr lang="ko-KR" altLang="en-US" sz="2100">
                  <a:solidFill>
                    <a:srgbClr val="0A2A89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한국도로공사</a:t>
              </a:r>
              <a:endParaRPr lang="en-US" altLang="ko-KR" sz="2100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endParaRPr>
            </a:p>
            <a:p>
              <a:pPr algn="ctr" defTabSz="685800">
                <a:defRPr/>
              </a:pPr>
              <a:r>
                <a:rPr lang="en-US" altLang="ko-KR" sz="2100">
                  <a:solidFill>
                    <a:srgbClr val="0A2A89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MOU </a:t>
              </a:r>
              <a:r>
                <a:rPr lang="ko-KR" altLang="en-US" sz="2100">
                  <a:solidFill>
                    <a:srgbClr val="0A2A89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체결</a:t>
              </a:r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00B7D9EA-FA5F-49D9-949D-55CA5E03CB86}"/>
                </a:ext>
              </a:extLst>
            </p:cNvPr>
            <p:cNvSpPr/>
            <p:nvPr/>
          </p:nvSpPr>
          <p:spPr>
            <a:xfrm>
              <a:off x="1086869" y="2832580"/>
              <a:ext cx="2581970" cy="926211"/>
            </a:xfrm>
            <a:prstGeom prst="roundRect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ko-KR" altLang="en-US" sz="2700">
                <a:solidFill>
                  <a:prstClr val="white"/>
                </a:solidFill>
                <a:latin typeface="Calibri Light" panose="020F0302020204030204"/>
                <a:ea typeface="맑은 고딕" panose="020B0503020000020004" pitchFamily="50" charset="-127"/>
              </a:endParaRPr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928EBAEE-9B4E-408A-934D-FDF6D8A7ABDC}"/>
                </a:ext>
              </a:extLst>
            </p:cNvPr>
            <p:cNvGrpSpPr/>
            <p:nvPr/>
          </p:nvGrpSpPr>
          <p:grpSpPr>
            <a:xfrm>
              <a:off x="1086869" y="3922604"/>
              <a:ext cx="2581970" cy="821572"/>
              <a:chOff x="383423" y="3900535"/>
              <a:chExt cx="1759722" cy="573314"/>
            </a:xfrm>
          </p:grpSpPr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798B509-0190-45BE-907F-7FC8C5C2A5C1}"/>
                  </a:ext>
                </a:extLst>
              </p:cNvPr>
              <p:cNvSpPr txBox="1"/>
              <p:nvPr/>
            </p:nvSpPr>
            <p:spPr>
              <a:xfrm>
                <a:off x="383423" y="3910278"/>
                <a:ext cx="1759722" cy="51545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 defTabSz="685800">
                  <a:defRPr/>
                </a:pPr>
                <a:r>
                  <a:rPr lang="en-US" altLang="ko-KR" sz="2100" dirty="0">
                    <a:solidFill>
                      <a:srgbClr val="0A2A89"/>
                    </a:solidFill>
                    <a:latin typeface="제주고딕" panose="02000300000000000000" pitchFamily="2" charset="-127"/>
                    <a:ea typeface="제주고딕" panose="02000300000000000000" pitchFamily="2" charset="-127"/>
                  </a:rPr>
                  <a:t>Open Source Data </a:t>
                </a:r>
                <a:r>
                  <a:rPr lang="ko-KR" altLang="en-US" sz="2100" dirty="0">
                    <a:solidFill>
                      <a:srgbClr val="0A2A89"/>
                    </a:solidFill>
                    <a:latin typeface="제주고딕" panose="02000300000000000000" pitchFamily="2" charset="-127"/>
                    <a:ea typeface="제주고딕" panose="02000300000000000000" pitchFamily="2" charset="-127"/>
                  </a:rPr>
                  <a:t>수집</a:t>
                </a:r>
              </a:p>
            </p:txBody>
          </p:sp>
          <p:sp>
            <p:nvSpPr>
              <p:cNvPr id="18" name="사각형: 둥근 모서리 17">
                <a:extLst>
                  <a:ext uri="{FF2B5EF4-FFF2-40B4-BE49-F238E27FC236}">
                    <a16:creationId xmlns:a16="http://schemas.microsoft.com/office/drawing/2014/main" id="{7D515459-A030-4E00-9C66-4C1C9FF12A9F}"/>
                  </a:ext>
                </a:extLst>
              </p:cNvPr>
              <p:cNvSpPr/>
              <p:nvPr/>
            </p:nvSpPr>
            <p:spPr>
              <a:xfrm>
                <a:off x="383423" y="3900535"/>
                <a:ext cx="1759722" cy="573314"/>
              </a:xfrm>
              <a:prstGeom prst="roundRect">
                <a:avLst/>
              </a:prstGeom>
              <a:noFill/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ko-KR" altLang="en-US" sz="2700">
                  <a:solidFill>
                    <a:srgbClr val="0A2A89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endParaRPr>
              </a:p>
            </p:txBody>
          </p:sp>
        </p:grpSp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F904ADFB-0835-4F33-82EA-729FCDBEB7BC}"/>
                </a:ext>
              </a:extLst>
            </p:cNvPr>
            <p:cNvSpPr/>
            <p:nvPr/>
          </p:nvSpPr>
          <p:spPr>
            <a:xfrm>
              <a:off x="1086869" y="4912940"/>
              <a:ext cx="2581970" cy="821576"/>
            </a:xfrm>
            <a:prstGeom prst="roundRect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ko-KR" altLang="en-US" sz="2700">
                <a:solidFill>
                  <a:prstClr val="white"/>
                </a:solidFill>
                <a:latin typeface="Calibri Light" panose="020F0302020204030204"/>
                <a:ea typeface="맑은 고딕" panose="020B0503020000020004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2E8AADF-D75E-4E41-9D8E-F9D97A43282E}"/>
                </a:ext>
              </a:extLst>
            </p:cNvPr>
            <p:cNvSpPr txBox="1"/>
            <p:nvPr/>
          </p:nvSpPr>
          <p:spPr>
            <a:xfrm>
              <a:off x="1086869" y="5972499"/>
              <a:ext cx="2581970" cy="73866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 defTabSz="685800">
                <a:defRPr/>
              </a:pPr>
              <a:r>
                <a:rPr lang="ko-KR" altLang="en-US" sz="2100">
                  <a:solidFill>
                    <a:srgbClr val="0A2A89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공공 </a:t>
              </a:r>
              <a:r>
                <a:rPr lang="en-US" altLang="ko-KR" sz="2100">
                  <a:solidFill>
                    <a:srgbClr val="0A2A89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CCTV </a:t>
              </a:r>
              <a:r>
                <a:rPr lang="ko-KR" altLang="en-US" sz="2100">
                  <a:solidFill>
                    <a:srgbClr val="0A2A89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영상 데이터 활용</a:t>
              </a:r>
            </a:p>
          </p:txBody>
        </p:sp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69823774-DD5F-4F95-9EAE-70033127060D}"/>
                </a:ext>
              </a:extLst>
            </p:cNvPr>
            <p:cNvSpPr/>
            <p:nvPr/>
          </p:nvSpPr>
          <p:spPr>
            <a:xfrm>
              <a:off x="1086869" y="5916921"/>
              <a:ext cx="2581970" cy="821576"/>
            </a:xfrm>
            <a:prstGeom prst="roundRect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ko-KR" altLang="en-US" sz="2700">
                <a:solidFill>
                  <a:prstClr val="white"/>
                </a:solidFill>
                <a:latin typeface="Calibri Light" panose="020F0302020204030204"/>
                <a:ea typeface="맑은 고딕" panose="020B0503020000020004" pitchFamily="50" charset="-127"/>
              </a:endParaRPr>
            </a:p>
          </p:txBody>
        </p:sp>
        <p:sp>
          <p:nvSpPr>
            <p:cNvPr id="54" name="사각형: 둥근 모서리 53">
              <a:extLst>
                <a:ext uri="{FF2B5EF4-FFF2-40B4-BE49-F238E27FC236}">
                  <a16:creationId xmlns:a16="http://schemas.microsoft.com/office/drawing/2014/main" id="{2B574DD8-9733-4063-A2EE-578C5E011C79}"/>
                </a:ext>
              </a:extLst>
            </p:cNvPr>
            <p:cNvSpPr/>
            <p:nvPr/>
          </p:nvSpPr>
          <p:spPr>
            <a:xfrm>
              <a:off x="1086869" y="7879753"/>
              <a:ext cx="2581970" cy="810399"/>
            </a:xfrm>
            <a:prstGeom prst="roundRect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r>
                <a:rPr lang="ko-KR" altLang="en-US" sz="2100">
                  <a:solidFill>
                    <a:srgbClr val="0A2A89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국토교통부 표준 </a:t>
              </a:r>
              <a:r>
                <a:rPr lang="ko-KR" altLang="en-US" sz="2100" err="1">
                  <a:solidFill>
                    <a:srgbClr val="0A2A89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노드링크</a:t>
              </a:r>
              <a:r>
                <a:rPr lang="ko-KR" altLang="en-US" sz="2100">
                  <a:solidFill>
                    <a:srgbClr val="0A2A89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 활용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631453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C7D967E-3176-4C08-BA01-2ED8B2D415C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554" r="11150"/>
          <a:stretch/>
        </p:blipFill>
        <p:spPr>
          <a:xfrm>
            <a:off x="-1" y="0"/>
            <a:ext cx="18288001" cy="10287000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BACD5DE7-ABD2-48EA-A4B8-479098FF5654}"/>
              </a:ext>
            </a:extLst>
          </p:cNvPr>
          <p:cNvSpPr/>
          <p:nvPr/>
        </p:nvSpPr>
        <p:spPr>
          <a:xfrm>
            <a:off x="-2" y="-4635"/>
            <a:ext cx="18288002" cy="10291635"/>
          </a:xfrm>
          <a:prstGeom prst="rect">
            <a:avLst/>
          </a:prstGeom>
          <a:solidFill>
            <a:schemeClr val="bg1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1F579C"/>
              </a:solidFill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7B33C4A5-8D1B-486B-A7FE-8B36F4667852}"/>
              </a:ext>
            </a:extLst>
          </p:cNvPr>
          <p:cNvCxnSpPr/>
          <p:nvPr/>
        </p:nvCxnSpPr>
        <p:spPr>
          <a:xfrm>
            <a:off x="0" y="2092036"/>
            <a:ext cx="4890655" cy="0"/>
          </a:xfrm>
          <a:prstGeom prst="line">
            <a:avLst/>
          </a:prstGeom>
          <a:ln w="571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CD5DC68-3E75-424E-B0C4-42E931848E31}"/>
              </a:ext>
            </a:extLst>
          </p:cNvPr>
          <p:cNvSpPr txBox="1"/>
          <p:nvPr/>
        </p:nvSpPr>
        <p:spPr>
          <a:xfrm>
            <a:off x="825910" y="1075677"/>
            <a:ext cx="5272482" cy="1015663"/>
          </a:xfrm>
          <a:prstGeom prst="rect">
            <a:avLst/>
          </a:prstGeom>
          <a:noFill/>
        </p:spPr>
        <p:txBody>
          <a:bodyPr wrap="square" lIns="91440" tIns="45720" rIns="91440" bIns="45720" spcCol="0" rtlCol="0" anchor="t">
            <a:spAutoFit/>
          </a:bodyPr>
          <a:lstStyle/>
          <a:p>
            <a:r>
              <a:rPr lang="en-US" altLang="ko-KR" sz="6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제주고딕"/>
              </a:rPr>
              <a:t>INDEX</a:t>
            </a:r>
            <a:endParaRPr lang="ko-KR" altLang="en-US" sz="6000" b="1" dirty="0">
              <a:solidFill>
                <a:schemeClr val="tx2">
                  <a:lumMod val="60000"/>
                  <a:lumOff val="40000"/>
                </a:schemeClr>
              </a:solidFill>
              <a:latin typeface="제주고딕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A5073317-D6AF-4F4E-B387-6DEF39A2E6B3}"/>
              </a:ext>
            </a:extLst>
          </p:cNvPr>
          <p:cNvSpPr/>
          <p:nvPr/>
        </p:nvSpPr>
        <p:spPr>
          <a:xfrm>
            <a:off x="3627043" y="3255251"/>
            <a:ext cx="1080000" cy="10800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4000" b="1" dirty="0">
                <a:solidFill>
                  <a:schemeClr val="bg1"/>
                </a:solidFill>
                <a:latin typeface="Calibri"/>
                <a:ea typeface="+mn-lt"/>
                <a:cs typeface="+mn-lt"/>
              </a:rPr>
              <a:t>Ⅰ</a:t>
            </a:r>
            <a:endParaRPr lang="en-US" sz="4000" dirty="0">
              <a:solidFill>
                <a:schemeClr val="bg1"/>
              </a:solidFill>
              <a:latin typeface="Calibri"/>
              <a:ea typeface="+mn-lt"/>
              <a:cs typeface="+mn-lt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94DC9651-5E88-BB3C-C08A-DC6B47AF02C5}"/>
              </a:ext>
            </a:extLst>
          </p:cNvPr>
          <p:cNvSpPr/>
          <p:nvPr/>
        </p:nvSpPr>
        <p:spPr>
          <a:xfrm>
            <a:off x="3627043" y="4851711"/>
            <a:ext cx="1080000" cy="10800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4000" b="1">
                <a:solidFill>
                  <a:schemeClr val="bg1"/>
                </a:solidFill>
                <a:latin typeface="Calibri"/>
                <a:ea typeface="+mn-lt"/>
                <a:cs typeface="+mn-lt"/>
              </a:rPr>
              <a:t>Ⅱ</a:t>
            </a:r>
            <a:endParaRPr lang="ko-KR" altLang="en-US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0791E64A-D02D-67EC-A54B-C6B04A54A012}"/>
              </a:ext>
            </a:extLst>
          </p:cNvPr>
          <p:cNvSpPr/>
          <p:nvPr/>
        </p:nvSpPr>
        <p:spPr>
          <a:xfrm>
            <a:off x="3627043" y="6448172"/>
            <a:ext cx="1080000" cy="10800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4000" b="1" dirty="0">
                <a:solidFill>
                  <a:schemeClr val="bg1"/>
                </a:solidFill>
                <a:latin typeface="Calibri"/>
                <a:ea typeface="+mn-lt"/>
                <a:cs typeface="+mn-lt"/>
              </a:rPr>
              <a:t>Ⅲ</a:t>
            </a:r>
            <a:endParaRPr lang="en-US" sz="4000" dirty="0">
              <a:solidFill>
                <a:schemeClr val="bg1"/>
              </a:solidFill>
              <a:latin typeface="Calibri"/>
              <a:ea typeface="+mn-lt"/>
              <a:cs typeface="+mn-lt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38DA10B9-1263-FFFD-E7F8-DA7AD4442FAC}"/>
              </a:ext>
            </a:extLst>
          </p:cNvPr>
          <p:cNvSpPr/>
          <p:nvPr/>
        </p:nvSpPr>
        <p:spPr>
          <a:xfrm>
            <a:off x="3627043" y="8044633"/>
            <a:ext cx="1080000" cy="10800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4000" b="1" dirty="0">
                <a:solidFill>
                  <a:schemeClr val="bg1"/>
                </a:solidFill>
                <a:latin typeface="Calibri"/>
                <a:ea typeface="+mn-lt"/>
                <a:cs typeface="+mn-lt"/>
              </a:rPr>
              <a:t>Ⅲ</a:t>
            </a:r>
            <a:endParaRPr lang="en-US" sz="4000" dirty="0">
              <a:solidFill>
                <a:schemeClr val="bg1"/>
              </a:solidFill>
              <a:latin typeface="Calibri"/>
              <a:ea typeface="+mn-lt"/>
              <a:cs typeface="+mn-lt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D605ADDB-FE54-6B54-BBA4-9E697BE2A6DB}"/>
              </a:ext>
            </a:extLst>
          </p:cNvPr>
          <p:cNvSpPr/>
          <p:nvPr/>
        </p:nvSpPr>
        <p:spPr>
          <a:xfrm>
            <a:off x="5816184" y="3255249"/>
            <a:ext cx="8919147" cy="1080001"/>
          </a:xfrm>
          <a:prstGeom prst="roundRect">
            <a:avLst>
              <a:gd name="adj" fmla="val 50000"/>
            </a:avLst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/>
              <a:t>프로젝트 소개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9670ACB3-A48D-7CAB-F859-EF1E75D5EAF6}"/>
              </a:ext>
            </a:extLst>
          </p:cNvPr>
          <p:cNvSpPr/>
          <p:nvPr/>
        </p:nvSpPr>
        <p:spPr>
          <a:xfrm>
            <a:off x="5816184" y="4851710"/>
            <a:ext cx="8919147" cy="1080001"/>
          </a:xfrm>
          <a:prstGeom prst="roundRect">
            <a:avLst>
              <a:gd name="adj" fmla="val 50000"/>
            </a:avLst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/>
              <a:t>기획 의도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567DEB9D-163A-24C9-8FCF-4F06BAE75AAB}"/>
              </a:ext>
            </a:extLst>
          </p:cNvPr>
          <p:cNvSpPr/>
          <p:nvPr/>
        </p:nvSpPr>
        <p:spPr>
          <a:xfrm>
            <a:off x="5816184" y="6448171"/>
            <a:ext cx="8919147" cy="1080001"/>
          </a:xfrm>
          <a:prstGeom prst="roundRect">
            <a:avLst>
              <a:gd name="adj" fmla="val 50000"/>
            </a:avLst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/>
              <a:t>제안전략 구체화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5B6CDD4A-D9CF-0D35-A76A-ECEA2921A891}"/>
              </a:ext>
            </a:extLst>
          </p:cNvPr>
          <p:cNvSpPr/>
          <p:nvPr/>
        </p:nvSpPr>
        <p:spPr>
          <a:xfrm>
            <a:off x="5816184" y="8044632"/>
            <a:ext cx="8919147" cy="1080001"/>
          </a:xfrm>
          <a:prstGeom prst="roundRect">
            <a:avLst>
              <a:gd name="adj" fmla="val 50000"/>
            </a:avLst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/>
              <a:t>정리</a:t>
            </a:r>
          </a:p>
        </p:txBody>
      </p:sp>
    </p:spTree>
    <p:extLst>
      <p:ext uri="{BB962C8B-B14F-4D97-AF65-F5344CB8AC3E}">
        <p14:creationId xmlns:p14="http://schemas.microsoft.com/office/powerpoint/2010/main" val="4582118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ECE6AE9D-AEC3-4C34-9860-1AF34A3D62DC}"/>
              </a:ext>
            </a:extLst>
          </p:cNvPr>
          <p:cNvSpPr/>
          <p:nvPr/>
        </p:nvSpPr>
        <p:spPr>
          <a:xfrm>
            <a:off x="731181" y="1129063"/>
            <a:ext cx="3293346" cy="7966146"/>
          </a:xfrm>
          <a:prstGeom prst="roundRect">
            <a:avLst/>
          </a:prstGeom>
          <a:solidFill>
            <a:srgbClr val="D9D9D9"/>
          </a:solidFill>
          <a:ln w="31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ko-KR" altLang="en-US" sz="2700">
              <a:solidFill>
                <a:prstClr val="white"/>
              </a:solidFill>
              <a:latin typeface="Calibri Light" panose="020F0302020204030204"/>
              <a:ea typeface="맑은 고딕" panose="020B0503020000020004" pitchFamily="50" charset="-127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D1048DF1-6418-42E5-B70D-DE322118B021}"/>
              </a:ext>
            </a:extLst>
          </p:cNvPr>
          <p:cNvSpPr/>
          <p:nvPr/>
        </p:nvSpPr>
        <p:spPr>
          <a:xfrm>
            <a:off x="917849" y="1944471"/>
            <a:ext cx="2920010" cy="501951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685800">
              <a:defRPr/>
            </a:pPr>
            <a:r>
              <a:rPr lang="ko-KR" altLang="en-US" sz="3000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데이터 수집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CE55190-461C-4EA2-B847-25791A0A7409}"/>
              </a:ext>
            </a:extLst>
          </p:cNvPr>
          <p:cNvSpPr txBox="1"/>
          <p:nvPr/>
        </p:nvSpPr>
        <p:spPr>
          <a:xfrm>
            <a:off x="1576192" y="1240776"/>
            <a:ext cx="160332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800">
              <a:defRPr/>
            </a:pPr>
            <a:r>
              <a:rPr lang="en-US" altLang="ko-KR" sz="4000" b="1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INPUT</a:t>
            </a:r>
            <a:endParaRPr lang="ko-KR" altLang="en-US" sz="4000" b="1">
              <a:solidFill>
                <a:srgbClr val="0A2A89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62EB8824-1FAE-49A0-BD53-DDCE58D0D627}"/>
              </a:ext>
            </a:extLst>
          </p:cNvPr>
          <p:cNvSpPr/>
          <p:nvPr/>
        </p:nvSpPr>
        <p:spPr>
          <a:xfrm>
            <a:off x="11722086" y="1129062"/>
            <a:ext cx="5834733" cy="7966145"/>
          </a:xfrm>
          <a:prstGeom prst="roundRect">
            <a:avLst/>
          </a:prstGeom>
          <a:solidFill>
            <a:srgbClr val="0A2A89"/>
          </a:solidFill>
          <a:ln w="31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ko-KR" altLang="en-US" sz="2700">
              <a:solidFill>
                <a:prstClr val="white"/>
              </a:solidFill>
              <a:latin typeface="Calibri Light" panose="020F0302020204030204"/>
              <a:ea typeface="맑은 고딕" panose="020B0503020000020004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84851E8-F21A-42E3-8406-8C3B97F0ECFD}"/>
              </a:ext>
            </a:extLst>
          </p:cNvPr>
          <p:cNvSpPr txBox="1"/>
          <p:nvPr/>
        </p:nvSpPr>
        <p:spPr>
          <a:xfrm>
            <a:off x="13568486" y="1240776"/>
            <a:ext cx="214193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800">
              <a:defRPr/>
            </a:pPr>
            <a:r>
              <a:rPr lang="en-US" altLang="ko-KR" sz="4000" b="1">
                <a:solidFill>
                  <a:schemeClr val="bg1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OUTPUT</a:t>
            </a:r>
            <a:endParaRPr lang="ko-KR" altLang="en-US" sz="4000" b="1">
              <a:solidFill>
                <a:schemeClr val="bg1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32844083-65DD-4E0A-A983-1DDE812EC984}"/>
              </a:ext>
            </a:extLst>
          </p:cNvPr>
          <p:cNvSpPr/>
          <p:nvPr/>
        </p:nvSpPr>
        <p:spPr>
          <a:xfrm>
            <a:off x="11888600" y="1935719"/>
            <a:ext cx="5501705" cy="3981202"/>
          </a:xfrm>
          <a:prstGeom prst="roundRect">
            <a:avLst/>
          </a:prstGeom>
          <a:solidFill>
            <a:schemeClr val="bg1">
              <a:alpha val="9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685800">
              <a:defRPr/>
            </a:pPr>
            <a:r>
              <a:rPr lang="en-US" altLang="ko-KR" sz="3200" dirty="0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IoT </a:t>
            </a:r>
            <a:r>
              <a:rPr lang="ko-KR" altLang="en-US" sz="3200" dirty="0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졸음운전 알림 시스템</a:t>
            </a:r>
          </a:p>
        </p:txBody>
      </p:sp>
      <p:sp>
        <p:nvSpPr>
          <p:cNvPr id="41" name="화살표: 오른쪽 40">
            <a:extLst>
              <a:ext uri="{FF2B5EF4-FFF2-40B4-BE49-F238E27FC236}">
                <a16:creationId xmlns:a16="http://schemas.microsoft.com/office/drawing/2014/main" id="{DBEDD29A-BB32-4187-8BC3-DCBC6AF73A32}"/>
              </a:ext>
            </a:extLst>
          </p:cNvPr>
          <p:cNvSpPr/>
          <p:nvPr/>
        </p:nvSpPr>
        <p:spPr>
          <a:xfrm>
            <a:off x="11129447" y="1814051"/>
            <a:ext cx="586976" cy="6627759"/>
          </a:xfrm>
          <a:prstGeom prst="rightArrow">
            <a:avLst>
              <a:gd name="adj1" fmla="val 100000"/>
              <a:gd name="adj2" fmla="val 100000"/>
            </a:avLst>
          </a:prstGeom>
          <a:gradFill flip="none" rotWithShape="1">
            <a:gsLst>
              <a:gs pos="0">
                <a:srgbClr val="E4F0FE"/>
              </a:gs>
              <a:gs pos="100000">
                <a:srgbClr val="0A2A89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ko-KR" altLang="en-US" sz="2700">
              <a:solidFill>
                <a:srgbClr val="0070C0"/>
              </a:solidFill>
              <a:latin typeface="Calibri Light" panose="020F0302020204030204"/>
              <a:ea typeface="맑은 고딕" panose="020B0503020000020004" pitchFamily="50" charset="-127"/>
            </a:endParaRPr>
          </a:p>
        </p:txBody>
      </p:sp>
      <p:sp>
        <p:nvSpPr>
          <p:cNvPr id="42" name="화살표: 오른쪽 41">
            <a:extLst>
              <a:ext uri="{FF2B5EF4-FFF2-40B4-BE49-F238E27FC236}">
                <a16:creationId xmlns:a16="http://schemas.microsoft.com/office/drawing/2014/main" id="{B9611F72-81F2-48D7-8278-CD786563F513}"/>
              </a:ext>
            </a:extLst>
          </p:cNvPr>
          <p:cNvSpPr/>
          <p:nvPr/>
        </p:nvSpPr>
        <p:spPr>
          <a:xfrm>
            <a:off x="4023522" y="1563333"/>
            <a:ext cx="581715" cy="7097323"/>
          </a:xfrm>
          <a:prstGeom prst="rightArrow">
            <a:avLst>
              <a:gd name="adj1" fmla="val 100000"/>
              <a:gd name="adj2" fmla="val 100000"/>
            </a:avLst>
          </a:prstGeom>
          <a:gradFill flip="none" rotWithShape="1">
            <a:gsLst>
              <a:gs pos="0">
                <a:srgbClr val="D9D9D9"/>
              </a:gs>
              <a:gs pos="100000">
                <a:srgbClr val="E4F0F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ko-KR" altLang="en-US" sz="2700">
              <a:solidFill>
                <a:prstClr val="white"/>
              </a:solidFill>
              <a:latin typeface="Calibri Light" panose="020F0302020204030204"/>
              <a:ea typeface="맑은 고딕" panose="020B0503020000020004" pitchFamily="50" charset="-127"/>
            </a:endParaRPr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B3EC3ADA-8984-4866-958B-0F5E44AD7A93}"/>
              </a:ext>
            </a:extLst>
          </p:cNvPr>
          <p:cNvSpPr/>
          <p:nvPr/>
        </p:nvSpPr>
        <p:spPr>
          <a:xfrm>
            <a:off x="11888600" y="6108657"/>
            <a:ext cx="5501705" cy="2659514"/>
          </a:xfrm>
          <a:prstGeom prst="roundRect">
            <a:avLst/>
          </a:prstGeom>
          <a:solidFill>
            <a:schemeClr val="bg1">
              <a:alpha val="9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685800">
              <a:defRPr/>
            </a:pPr>
            <a:r>
              <a:rPr lang="ko-KR" altLang="en-US" sz="3200" dirty="0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효과</a:t>
            </a:r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297AB362-0774-4B67-9FEE-22F99DE3F70F}"/>
              </a:ext>
            </a:extLst>
          </p:cNvPr>
          <p:cNvSpPr/>
          <p:nvPr/>
        </p:nvSpPr>
        <p:spPr>
          <a:xfrm>
            <a:off x="917849" y="7127173"/>
            <a:ext cx="2920010" cy="175135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685800">
              <a:defRPr/>
            </a:pPr>
            <a:r>
              <a:rPr lang="ko-KR" altLang="en-US" sz="3000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데이터 수집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395A14-AD6C-4C3E-A4C1-697936A5722E}"/>
              </a:ext>
            </a:extLst>
          </p:cNvPr>
          <p:cNvSpPr txBox="1"/>
          <p:nvPr/>
        </p:nvSpPr>
        <p:spPr>
          <a:xfrm>
            <a:off x="1086869" y="2958722"/>
            <a:ext cx="258197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defRPr/>
            </a:pPr>
            <a:r>
              <a:rPr lang="ko-KR" altLang="en-US" sz="2100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카메라를 통한 운전자 데이터 확보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8147FB-C2ED-463A-BF4B-60C9171D5261}"/>
              </a:ext>
            </a:extLst>
          </p:cNvPr>
          <p:cNvSpPr txBox="1"/>
          <p:nvPr/>
        </p:nvSpPr>
        <p:spPr>
          <a:xfrm>
            <a:off x="1086869" y="4948834"/>
            <a:ext cx="258197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defRPr/>
            </a:pPr>
            <a:r>
              <a:rPr lang="ko-KR" altLang="en-US" sz="2100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한국도로공사</a:t>
            </a:r>
            <a:endParaRPr lang="en-US" altLang="ko-KR" sz="2100">
              <a:solidFill>
                <a:srgbClr val="0A2A89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pPr algn="ctr" defTabSz="685800">
              <a:defRPr/>
            </a:pPr>
            <a:r>
              <a:rPr lang="en-US" altLang="ko-KR" sz="2100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MOU </a:t>
            </a:r>
            <a:r>
              <a:rPr lang="ko-KR" altLang="en-US" sz="2100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체결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00B7D9EA-FA5F-49D9-949D-55CA5E03CB86}"/>
              </a:ext>
            </a:extLst>
          </p:cNvPr>
          <p:cNvSpPr/>
          <p:nvPr/>
        </p:nvSpPr>
        <p:spPr>
          <a:xfrm>
            <a:off x="1086869" y="2832580"/>
            <a:ext cx="2581970" cy="926211"/>
          </a:xfrm>
          <a:prstGeom prst="roundRect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ko-KR" altLang="en-US" sz="2700">
              <a:solidFill>
                <a:prstClr val="white"/>
              </a:solidFill>
              <a:latin typeface="Calibri Light" panose="020F0302020204030204"/>
              <a:ea typeface="맑은 고딕" panose="020B0503020000020004" pitchFamily="50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928EBAEE-9B4E-408A-934D-FDF6D8A7ABDC}"/>
              </a:ext>
            </a:extLst>
          </p:cNvPr>
          <p:cNvGrpSpPr/>
          <p:nvPr/>
        </p:nvGrpSpPr>
        <p:grpSpPr>
          <a:xfrm>
            <a:off x="1086869" y="3922604"/>
            <a:ext cx="2581970" cy="821572"/>
            <a:chOff x="383423" y="3900535"/>
            <a:chExt cx="1759722" cy="573314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798B509-0190-45BE-907F-7FC8C5C2A5C1}"/>
                </a:ext>
              </a:extLst>
            </p:cNvPr>
            <p:cNvSpPr txBox="1"/>
            <p:nvPr/>
          </p:nvSpPr>
          <p:spPr>
            <a:xfrm>
              <a:off x="383423" y="3910278"/>
              <a:ext cx="1759722" cy="51545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 defTabSz="685800">
                <a:defRPr/>
              </a:pPr>
              <a:r>
                <a:rPr lang="en-US" altLang="ko-KR" sz="2100" dirty="0">
                  <a:solidFill>
                    <a:srgbClr val="0A2A89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Open Source Data </a:t>
              </a:r>
              <a:r>
                <a:rPr lang="ko-KR" altLang="en-US" sz="2100" dirty="0">
                  <a:solidFill>
                    <a:srgbClr val="0A2A89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수집</a:t>
              </a:r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7D515459-A030-4E00-9C66-4C1C9FF12A9F}"/>
                </a:ext>
              </a:extLst>
            </p:cNvPr>
            <p:cNvSpPr/>
            <p:nvPr/>
          </p:nvSpPr>
          <p:spPr>
            <a:xfrm>
              <a:off x="383423" y="3900535"/>
              <a:ext cx="1759722" cy="573314"/>
            </a:xfrm>
            <a:prstGeom prst="roundRect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ko-KR" altLang="en-US" sz="2700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endParaRPr>
            </a:p>
          </p:txBody>
        </p:sp>
      </p:grp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F904ADFB-0835-4F33-82EA-729FCDBEB7BC}"/>
              </a:ext>
            </a:extLst>
          </p:cNvPr>
          <p:cNvSpPr/>
          <p:nvPr/>
        </p:nvSpPr>
        <p:spPr>
          <a:xfrm>
            <a:off x="1086869" y="4912940"/>
            <a:ext cx="2581970" cy="821576"/>
          </a:xfrm>
          <a:prstGeom prst="roundRect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ko-KR" altLang="en-US" sz="2700">
              <a:solidFill>
                <a:prstClr val="white"/>
              </a:solidFill>
              <a:latin typeface="Calibri Light" panose="020F0302020204030204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2E8AADF-D75E-4E41-9D8E-F9D97A43282E}"/>
              </a:ext>
            </a:extLst>
          </p:cNvPr>
          <p:cNvSpPr txBox="1"/>
          <p:nvPr/>
        </p:nvSpPr>
        <p:spPr>
          <a:xfrm>
            <a:off x="1086869" y="5972499"/>
            <a:ext cx="258197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685800">
              <a:defRPr/>
            </a:pPr>
            <a:r>
              <a:rPr lang="ko-KR" altLang="en-US" sz="2100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공공 </a:t>
            </a:r>
            <a:r>
              <a:rPr lang="en-US" altLang="ko-KR" sz="2100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CCTV </a:t>
            </a:r>
            <a:r>
              <a:rPr lang="ko-KR" altLang="en-US" sz="2100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영상 데이터 활용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69823774-DD5F-4F95-9EAE-70033127060D}"/>
              </a:ext>
            </a:extLst>
          </p:cNvPr>
          <p:cNvSpPr/>
          <p:nvPr/>
        </p:nvSpPr>
        <p:spPr>
          <a:xfrm>
            <a:off x="1086869" y="5916921"/>
            <a:ext cx="2581970" cy="821576"/>
          </a:xfrm>
          <a:prstGeom prst="roundRect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ko-KR" altLang="en-US" sz="2700">
              <a:solidFill>
                <a:prstClr val="white"/>
              </a:solidFill>
              <a:latin typeface="Calibri Light" panose="020F0302020204030204"/>
              <a:ea typeface="맑은 고딕" panose="020B0503020000020004" pitchFamily="50" charset="-127"/>
            </a:endParaRPr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2B574DD8-9733-4063-A2EE-578C5E011C79}"/>
              </a:ext>
            </a:extLst>
          </p:cNvPr>
          <p:cNvSpPr/>
          <p:nvPr/>
        </p:nvSpPr>
        <p:spPr>
          <a:xfrm>
            <a:off x="1086869" y="7879753"/>
            <a:ext cx="2581970" cy="810399"/>
          </a:xfrm>
          <a:prstGeom prst="roundRect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r>
              <a:rPr lang="ko-KR" altLang="en-US" sz="2100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국토교통부 표준 </a:t>
            </a:r>
            <a:r>
              <a:rPr lang="ko-KR" altLang="en-US" sz="2100" err="1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노드링크</a:t>
            </a:r>
            <a:r>
              <a:rPr lang="ko-KR" altLang="en-US" sz="2100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 활용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444A19CE-91D6-4012-8CBB-6DA94839329C}"/>
              </a:ext>
            </a:extLst>
          </p:cNvPr>
          <p:cNvGrpSpPr/>
          <p:nvPr/>
        </p:nvGrpSpPr>
        <p:grpSpPr>
          <a:xfrm>
            <a:off x="12125077" y="2748057"/>
            <a:ext cx="5028750" cy="837020"/>
            <a:chOff x="7236206" y="3217710"/>
            <a:chExt cx="1759722" cy="771128"/>
          </a:xfrm>
        </p:grpSpPr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9E5ED396-A76A-40D1-AED1-E87BB0B8ADA2}"/>
                </a:ext>
              </a:extLst>
            </p:cNvPr>
            <p:cNvSpPr/>
            <p:nvPr/>
          </p:nvSpPr>
          <p:spPr>
            <a:xfrm>
              <a:off x="7236206" y="3217710"/>
              <a:ext cx="1759722" cy="771128"/>
            </a:xfrm>
            <a:prstGeom prst="roundRect">
              <a:avLst/>
            </a:prstGeom>
            <a:noFill/>
            <a:ln w="19050">
              <a:solidFill>
                <a:srgbClr val="013B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ko-KR" altLang="en-US" sz="2700" dirty="0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CA4B304-FEE9-413C-A228-AB66CD52DBC2}"/>
                </a:ext>
              </a:extLst>
            </p:cNvPr>
            <p:cNvSpPr txBox="1"/>
            <p:nvPr/>
          </p:nvSpPr>
          <p:spPr>
            <a:xfrm>
              <a:off x="7236206" y="3390611"/>
              <a:ext cx="1759722" cy="3827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800">
                <a:defRPr/>
              </a:pPr>
              <a:r>
                <a:rPr lang="ko-KR" altLang="en-US" sz="2100" dirty="0">
                  <a:solidFill>
                    <a:srgbClr val="0A2A89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도로 중앙선 점멸신호기 구축</a:t>
              </a: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08B8201F-46B8-4282-A46A-EEDE7800B801}"/>
              </a:ext>
            </a:extLst>
          </p:cNvPr>
          <p:cNvGrpSpPr/>
          <p:nvPr/>
        </p:nvGrpSpPr>
        <p:grpSpPr>
          <a:xfrm>
            <a:off x="12130303" y="3779788"/>
            <a:ext cx="5018298" cy="837019"/>
            <a:chOff x="7236176" y="3248886"/>
            <a:chExt cx="1759722" cy="771128"/>
          </a:xfrm>
        </p:grpSpPr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6A46E070-9495-4A83-B093-B77314DD4124}"/>
                </a:ext>
              </a:extLst>
            </p:cNvPr>
            <p:cNvSpPr/>
            <p:nvPr/>
          </p:nvSpPr>
          <p:spPr>
            <a:xfrm>
              <a:off x="7236176" y="3248886"/>
              <a:ext cx="1759722" cy="771128"/>
            </a:xfrm>
            <a:prstGeom prst="roundRect">
              <a:avLst/>
            </a:prstGeom>
            <a:noFill/>
            <a:ln w="19050">
              <a:solidFill>
                <a:srgbClr val="013B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ko-KR" altLang="en-US" sz="2700" dirty="0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711A6C4-50A6-42EB-8EA2-5A9D72B8E179}"/>
                </a:ext>
              </a:extLst>
            </p:cNvPr>
            <p:cNvSpPr txBox="1"/>
            <p:nvPr/>
          </p:nvSpPr>
          <p:spPr>
            <a:xfrm>
              <a:off x="7236176" y="3277488"/>
              <a:ext cx="1759722" cy="6805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800">
                <a:defRPr/>
              </a:pPr>
              <a:r>
                <a:rPr lang="ko-KR" altLang="en-US" sz="2100" dirty="0">
                  <a:solidFill>
                    <a:srgbClr val="0A2A89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도로 가장자리</a:t>
              </a:r>
              <a:endParaRPr lang="en-US" altLang="ko-KR" sz="2100" dirty="0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endParaRPr>
            </a:p>
            <a:p>
              <a:pPr algn="ctr" defTabSz="685800">
                <a:defRPr/>
              </a:pPr>
              <a:r>
                <a:rPr lang="ko-KR" altLang="en-US" sz="2100" dirty="0">
                  <a:solidFill>
                    <a:srgbClr val="0A2A89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졸음 운전 수신기 탑재 스피커</a:t>
              </a: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2EFBBEF9-4C08-4E6D-AF04-CE58ECD081C0}"/>
              </a:ext>
            </a:extLst>
          </p:cNvPr>
          <p:cNvGrpSpPr/>
          <p:nvPr/>
        </p:nvGrpSpPr>
        <p:grpSpPr>
          <a:xfrm>
            <a:off x="12132109" y="4819976"/>
            <a:ext cx="5014686" cy="837019"/>
            <a:chOff x="7221369" y="3290115"/>
            <a:chExt cx="1759722" cy="771128"/>
          </a:xfrm>
        </p:grpSpPr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556CD60D-508C-4538-8DAE-C8470FE71429}"/>
                </a:ext>
              </a:extLst>
            </p:cNvPr>
            <p:cNvSpPr/>
            <p:nvPr/>
          </p:nvSpPr>
          <p:spPr>
            <a:xfrm>
              <a:off x="7221369" y="3290115"/>
              <a:ext cx="1759722" cy="771128"/>
            </a:xfrm>
            <a:prstGeom prst="roundRect">
              <a:avLst/>
            </a:prstGeom>
            <a:noFill/>
            <a:ln w="19050">
              <a:solidFill>
                <a:srgbClr val="013B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ko-KR" altLang="en-US" sz="2700" dirty="0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47783B1-8EA0-42F3-A23F-D62A3D5580C8}"/>
                </a:ext>
              </a:extLst>
            </p:cNvPr>
            <p:cNvSpPr txBox="1"/>
            <p:nvPr/>
          </p:nvSpPr>
          <p:spPr>
            <a:xfrm>
              <a:off x="7221369" y="3318715"/>
              <a:ext cx="1759722" cy="6805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800">
                <a:defRPr/>
              </a:pPr>
              <a:r>
                <a:rPr lang="en-US" altLang="ko-KR" sz="2100" dirty="0">
                  <a:solidFill>
                    <a:srgbClr val="0A2A89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CLOUD COMPUTING</a:t>
              </a:r>
              <a:r>
                <a:rPr lang="ko-KR" altLang="en-US" sz="2100" dirty="0">
                  <a:solidFill>
                    <a:srgbClr val="0A2A89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과</a:t>
              </a:r>
              <a:endParaRPr lang="en-US" altLang="ko-KR" sz="2100" dirty="0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endParaRPr>
            </a:p>
            <a:p>
              <a:pPr algn="ctr" defTabSz="685800">
                <a:defRPr/>
              </a:pPr>
              <a:r>
                <a:rPr lang="ko-KR" altLang="en-US" sz="2100" dirty="0">
                  <a:solidFill>
                    <a:srgbClr val="0A2A89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분석정보 공유</a:t>
              </a:r>
            </a:p>
          </p:txBody>
        </p:sp>
      </p:grp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F1FC1829-8F42-43E3-B5C1-D888108865C4}"/>
              </a:ext>
            </a:extLst>
          </p:cNvPr>
          <p:cNvSpPr/>
          <p:nvPr/>
        </p:nvSpPr>
        <p:spPr>
          <a:xfrm>
            <a:off x="12137284" y="6746698"/>
            <a:ext cx="5004336" cy="865545"/>
          </a:xfrm>
          <a:prstGeom prst="roundRect">
            <a:avLst/>
          </a:prstGeom>
          <a:noFill/>
          <a:ln w="19050">
            <a:solidFill>
              <a:srgbClr val="013B9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ko-KR" altLang="en-US" sz="2700">
              <a:solidFill>
                <a:srgbClr val="0A2A89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72A6881-5470-42AF-9D3D-A9E92ED135EF}"/>
              </a:ext>
            </a:extLst>
          </p:cNvPr>
          <p:cNvSpPr txBox="1"/>
          <p:nvPr/>
        </p:nvSpPr>
        <p:spPr>
          <a:xfrm>
            <a:off x="12137284" y="6971721"/>
            <a:ext cx="500433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defRPr/>
            </a:pPr>
            <a:r>
              <a:rPr lang="ko-KR" altLang="en-US" sz="2100" dirty="0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점멸신호와 음향효과를 통한 졸음 운전 알림</a:t>
            </a: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150255FC-F8E9-4330-9EBF-060416CEF2CE}"/>
              </a:ext>
            </a:extLst>
          </p:cNvPr>
          <p:cNvGrpSpPr/>
          <p:nvPr/>
        </p:nvGrpSpPr>
        <p:grpSpPr>
          <a:xfrm>
            <a:off x="12125077" y="7737392"/>
            <a:ext cx="5028750" cy="865545"/>
            <a:chOff x="7169658" y="3270683"/>
            <a:chExt cx="1768307" cy="1029780"/>
          </a:xfrm>
        </p:grpSpPr>
        <p:sp>
          <p:nvSpPr>
            <p:cNvPr id="48" name="사각형: 둥근 모서리 47">
              <a:extLst>
                <a:ext uri="{FF2B5EF4-FFF2-40B4-BE49-F238E27FC236}">
                  <a16:creationId xmlns:a16="http://schemas.microsoft.com/office/drawing/2014/main" id="{151B1A2D-98D1-411A-9B57-2A330DB8556B}"/>
                </a:ext>
              </a:extLst>
            </p:cNvPr>
            <p:cNvSpPr/>
            <p:nvPr/>
          </p:nvSpPr>
          <p:spPr>
            <a:xfrm>
              <a:off x="7169658" y="3270683"/>
              <a:ext cx="1759722" cy="1029780"/>
            </a:xfrm>
            <a:prstGeom prst="roundRect">
              <a:avLst/>
            </a:prstGeom>
            <a:noFill/>
            <a:ln w="19050">
              <a:solidFill>
                <a:srgbClr val="013B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ko-KR" altLang="en-US" sz="2700" dirty="0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C397FEC-FF8F-4C87-9BE8-EEBB34296C28}"/>
                </a:ext>
              </a:extLst>
            </p:cNvPr>
            <p:cNvSpPr txBox="1"/>
            <p:nvPr/>
          </p:nvSpPr>
          <p:spPr>
            <a:xfrm>
              <a:off x="7178243" y="3346355"/>
              <a:ext cx="1759722" cy="8788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800">
                <a:defRPr/>
              </a:pPr>
              <a:r>
                <a:rPr lang="ko-KR" altLang="en-US" sz="2100" dirty="0">
                  <a:solidFill>
                    <a:srgbClr val="0A2A89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기존 </a:t>
              </a:r>
              <a:r>
                <a:rPr lang="en-US" altLang="ko-KR" sz="2100" dirty="0">
                  <a:solidFill>
                    <a:srgbClr val="0A2A89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C-ITS</a:t>
              </a:r>
              <a:r>
                <a:rPr lang="ko-KR" altLang="en-US" sz="2100" dirty="0">
                  <a:solidFill>
                    <a:srgbClr val="0A2A89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와의 융합을 통한 새로운 특화 서비스 창출</a:t>
              </a:r>
            </a:p>
          </p:txBody>
        </p:sp>
      </p:grpSp>
      <p:sp>
        <p:nvSpPr>
          <p:cNvPr id="75" name="화살표: 아래쪽 74">
            <a:extLst>
              <a:ext uri="{FF2B5EF4-FFF2-40B4-BE49-F238E27FC236}">
                <a16:creationId xmlns:a16="http://schemas.microsoft.com/office/drawing/2014/main" id="{CF9D37E9-85B8-4006-A00D-530173726251}"/>
              </a:ext>
            </a:extLst>
          </p:cNvPr>
          <p:cNvSpPr/>
          <p:nvPr/>
        </p:nvSpPr>
        <p:spPr>
          <a:xfrm>
            <a:off x="14345964" y="5799641"/>
            <a:ext cx="586977" cy="519756"/>
          </a:xfrm>
          <a:prstGeom prst="downArrow">
            <a:avLst/>
          </a:prstGeom>
          <a:solidFill>
            <a:schemeClr val="bg1"/>
          </a:solidFill>
          <a:ln w="38100">
            <a:solidFill>
              <a:srgbClr val="0A2A8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96B7C8DA-B20C-42EC-B26F-C25E554CBA8A}"/>
              </a:ext>
            </a:extLst>
          </p:cNvPr>
          <p:cNvSpPr/>
          <p:nvPr/>
        </p:nvSpPr>
        <p:spPr>
          <a:xfrm>
            <a:off x="7768545" y="4130"/>
            <a:ext cx="2750909" cy="192487"/>
          </a:xfrm>
          <a:prstGeom prst="rect">
            <a:avLst/>
          </a:prstGeom>
          <a:solidFill>
            <a:srgbClr val="0A2A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B596117A-DB4C-41D3-A734-F8EB0F4BED91}"/>
              </a:ext>
            </a:extLst>
          </p:cNvPr>
          <p:cNvSpPr txBox="1"/>
          <p:nvPr/>
        </p:nvSpPr>
        <p:spPr>
          <a:xfrm>
            <a:off x="8261515" y="196506"/>
            <a:ext cx="176497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b="1" err="1">
                <a:solidFill>
                  <a:srgbClr val="0A2A89"/>
                </a:solidFill>
                <a:latin typeface="제주고딕"/>
                <a:cs typeface="Calibri"/>
              </a:rPr>
              <a:t>Solution</a:t>
            </a:r>
            <a:endParaRPr lang="ko-KR" altLang="en-US" b="1">
              <a:solidFill>
                <a:srgbClr val="0A2A89"/>
              </a:solidFill>
              <a:latin typeface="제주고딕"/>
              <a:cs typeface="Calibri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00395E6C-EFF8-4FA3-BA7B-B1000809A98D}"/>
              </a:ext>
            </a:extLst>
          </p:cNvPr>
          <p:cNvSpPr/>
          <p:nvPr/>
        </p:nvSpPr>
        <p:spPr>
          <a:xfrm>
            <a:off x="4951601" y="4129"/>
            <a:ext cx="2750909" cy="19248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EADD62E0-E683-4AD5-B3AE-6211F713EA53}"/>
              </a:ext>
            </a:extLst>
          </p:cNvPr>
          <p:cNvSpPr txBox="1"/>
          <p:nvPr/>
        </p:nvSpPr>
        <p:spPr>
          <a:xfrm>
            <a:off x="5714073" y="196506"/>
            <a:ext cx="122596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b="1" err="1">
                <a:solidFill>
                  <a:schemeClr val="bg1">
                    <a:lumMod val="65000"/>
                  </a:schemeClr>
                </a:solidFill>
                <a:latin typeface="제주고딕"/>
                <a:cs typeface="Calibri"/>
              </a:rPr>
              <a:t>Problem</a:t>
            </a:r>
            <a:endParaRPr lang="ko-KR" altLang="en-US" b="1">
              <a:solidFill>
                <a:schemeClr val="bg1">
                  <a:lumMod val="65000"/>
                </a:schemeClr>
              </a:solidFill>
              <a:latin typeface="제주고딕"/>
              <a:cs typeface="Calibri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E0F37FF2-A41A-4CDE-A935-58FC2A371DFF}"/>
              </a:ext>
            </a:extLst>
          </p:cNvPr>
          <p:cNvSpPr txBox="1"/>
          <p:nvPr/>
        </p:nvSpPr>
        <p:spPr>
          <a:xfrm>
            <a:off x="11100180" y="196506"/>
            <a:ext cx="172152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b="1" err="1">
                <a:solidFill>
                  <a:srgbClr val="A5A5A5"/>
                </a:solidFill>
                <a:latin typeface="제주고딕"/>
                <a:cs typeface="Calibri"/>
              </a:rPr>
              <a:t>Develop</a:t>
            </a:r>
            <a:endParaRPr lang="ko-KR" altLang="en-US" b="1">
              <a:solidFill>
                <a:srgbClr val="A5A5A5"/>
              </a:solidFill>
              <a:latin typeface="제주고딕"/>
              <a:cs typeface="Calibri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C92036A3-FA64-4D07-8AB8-BDA96A510A10}"/>
              </a:ext>
            </a:extLst>
          </p:cNvPr>
          <p:cNvSpPr/>
          <p:nvPr/>
        </p:nvSpPr>
        <p:spPr>
          <a:xfrm>
            <a:off x="10585489" y="-9581"/>
            <a:ext cx="2750909" cy="19248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A672D25-0411-43ED-8A7A-FE6BA326BD06}"/>
              </a:ext>
            </a:extLst>
          </p:cNvPr>
          <p:cNvSpPr txBox="1"/>
          <p:nvPr/>
        </p:nvSpPr>
        <p:spPr>
          <a:xfrm>
            <a:off x="855407" y="464885"/>
            <a:ext cx="29939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|</a:t>
            </a:r>
            <a:r>
              <a:rPr lang="en-US" altLang="ko-KR" b="1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  </a:t>
            </a:r>
            <a:r>
              <a:rPr lang="ko-KR" altLang="en-US" b="1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플랫폼 구성도</a:t>
            </a:r>
          </a:p>
        </p:txBody>
      </p:sp>
      <p:cxnSp>
        <p:nvCxnSpPr>
          <p:cNvPr id="95" name="직선 연결선 94">
            <a:extLst>
              <a:ext uri="{FF2B5EF4-FFF2-40B4-BE49-F238E27FC236}">
                <a16:creationId xmlns:a16="http://schemas.microsoft.com/office/drawing/2014/main" id="{B624086A-95BA-4B04-BDF5-A2217E9DF1D7}"/>
              </a:ext>
            </a:extLst>
          </p:cNvPr>
          <p:cNvCxnSpPr>
            <a:cxnSpLocks/>
          </p:cNvCxnSpPr>
          <p:nvPr/>
        </p:nvCxnSpPr>
        <p:spPr>
          <a:xfrm>
            <a:off x="3170903" y="9453716"/>
            <a:ext cx="1384873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56B39D17-DCA4-49BD-B257-83302E0A7956}"/>
              </a:ext>
            </a:extLst>
          </p:cNvPr>
          <p:cNvSpPr txBox="1"/>
          <p:nvPr/>
        </p:nvSpPr>
        <p:spPr>
          <a:xfrm>
            <a:off x="17019639" y="9284438"/>
            <a:ext cx="45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lumMod val="7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09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4D965B57-7B2E-4708-81A0-A9E130A9C397}"/>
              </a:ext>
            </a:extLst>
          </p:cNvPr>
          <p:cNvSpPr txBox="1"/>
          <p:nvPr/>
        </p:nvSpPr>
        <p:spPr>
          <a:xfrm>
            <a:off x="1186430" y="9269050"/>
            <a:ext cx="22580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KEC  |  SS Highway</a:t>
            </a:r>
            <a:endParaRPr lang="ko-KR" altLang="en-US" sz="1600" b="1" dirty="0">
              <a:solidFill>
                <a:srgbClr val="0A2A89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DA2BC299-9EAC-46C1-BDE8-B5D90701707A}"/>
              </a:ext>
            </a:extLst>
          </p:cNvPr>
          <p:cNvSpPr/>
          <p:nvPr/>
        </p:nvSpPr>
        <p:spPr>
          <a:xfrm>
            <a:off x="3841" y="-25838"/>
            <a:ext cx="18288000" cy="10326087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68580" rIns="137160" bIns="685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6D65EF47-2FD5-4AD1-8598-ECF705C8EDFB}"/>
              </a:ext>
            </a:extLst>
          </p:cNvPr>
          <p:cNvGrpSpPr/>
          <p:nvPr/>
        </p:nvGrpSpPr>
        <p:grpSpPr>
          <a:xfrm>
            <a:off x="4560528" y="1129063"/>
            <a:ext cx="6655584" cy="7966146"/>
            <a:chOff x="4560528" y="1129063"/>
            <a:chExt cx="6655584" cy="7966146"/>
          </a:xfrm>
        </p:grpSpPr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1767D249-9E4A-4F8B-9B3A-1DE03005C0AE}"/>
                </a:ext>
              </a:extLst>
            </p:cNvPr>
            <p:cNvSpPr/>
            <p:nvPr/>
          </p:nvSpPr>
          <p:spPr>
            <a:xfrm>
              <a:off x="4560528" y="1129063"/>
              <a:ext cx="6655584" cy="7966146"/>
            </a:xfrm>
            <a:prstGeom prst="roundRect">
              <a:avLst/>
            </a:prstGeom>
            <a:solidFill>
              <a:srgbClr val="E4F0FE"/>
            </a:solidFill>
            <a:ln w="3175">
              <a:noFill/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ko-KR" altLang="en-US" sz="2700" b="1">
                <a:solidFill>
                  <a:prstClr val="white"/>
                </a:solidFill>
                <a:latin typeface="Calibri Light" panose="020F0302020204030204"/>
                <a:ea typeface="맑은 고딕" panose="020B0503020000020004" pitchFamily="50" charset="-127"/>
              </a:endParaRPr>
            </a:p>
          </p:txBody>
        </p:sp>
        <p:sp>
          <p:nvSpPr>
            <p:cNvPr id="33" name="사각형: 둥근 모서리 32">
              <a:extLst>
                <a:ext uri="{FF2B5EF4-FFF2-40B4-BE49-F238E27FC236}">
                  <a16:creationId xmlns:a16="http://schemas.microsoft.com/office/drawing/2014/main" id="{4C524FE2-80B3-460E-9B5A-67D177D366A9}"/>
                </a:ext>
              </a:extLst>
            </p:cNvPr>
            <p:cNvSpPr/>
            <p:nvPr/>
          </p:nvSpPr>
          <p:spPr>
            <a:xfrm>
              <a:off x="4759087" y="1959219"/>
              <a:ext cx="6258467" cy="3818732"/>
            </a:xfrm>
            <a:prstGeom prst="roundRect">
              <a:avLst/>
            </a:prstGeom>
            <a:solidFill>
              <a:schemeClr val="bg1">
                <a:alpha val="8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 defTabSz="685800">
                <a:defRPr/>
              </a:pPr>
              <a:endParaRPr lang="en-US" altLang="ko-KR" sz="3600" b="1">
                <a:solidFill>
                  <a:srgbClr val="0070C0"/>
                </a:solidFill>
                <a:latin typeface="Calibri Light" panose="020F0302020204030204"/>
                <a:ea typeface="맑은 고딕" panose="020B0503020000020004" pitchFamily="50" charset="-127"/>
              </a:endParaRPr>
            </a:p>
          </p:txBody>
        </p:sp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88E4EA93-9EF2-4E8F-B414-C596CA296686}"/>
                </a:ext>
              </a:extLst>
            </p:cNvPr>
            <p:cNvGrpSpPr/>
            <p:nvPr/>
          </p:nvGrpSpPr>
          <p:grpSpPr>
            <a:xfrm>
              <a:off x="5101870" y="4365164"/>
              <a:ext cx="5572901" cy="915632"/>
              <a:chOff x="3410640" y="1826203"/>
              <a:chExt cx="1766406" cy="915996"/>
            </a:xfrm>
          </p:grpSpPr>
          <p:sp>
            <p:nvSpPr>
              <p:cNvPr id="35" name="사각형: 둥근 모서리 34">
                <a:extLst>
                  <a:ext uri="{FF2B5EF4-FFF2-40B4-BE49-F238E27FC236}">
                    <a16:creationId xmlns:a16="http://schemas.microsoft.com/office/drawing/2014/main" id="{CB7579D4-D5C9-44E5-96BD-4902CBFC2784}"/>
                  </a:ext>
                </a:extLst>
              </p:cNvPr>
              <p:cNvSpPr/>
              <p:nvPr/>
            </p:nvSpPr>
            <p:spPr>
              <a:xfrm>
                <a:off x="3417324" y="1826203"/>
                <a:ext cx="1759722" cy="915996"/>
              </a:xfrm>
              <a:prstGeom prst="roundRect">
                <a:avLst/>
              </a:prstGeom>
              <a:noFill/>
              <a:ln w="1905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ko-KR" altLang="en-US" sz="2700" dirty="0">
                  <a:solidFill>
                    <a:srgbClr val="0A2A89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endParaRP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1BB6EA8-8158-432E-9843-2BB92B0F3AB6}"/>
                  </a:ext>
                </a:extLst>
              </p:cNvPr>
              <p:cNvSpPr txBox="1"/>
              <p:nvPr/>
            </p:nvSpPr>
            <p:spPr>
              <a:xfrm>
                <a:off x="3410640" y="1920798"/>
                <a:ext cx="1759722" cy="7389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685800">
                  <a:defRPr/>
                </a:pPr>
                <a:r>
                  <a:rPr lang="ko-KR" altLang="en-US" sz="2100" dirty="0">
                    <a:solidFill>
                      <a:srgbClr val="0A2A89"/>
                    </a:solidFill>
                    <a:latin typeface="제주고딕" panose="02000300000000000000" pitchFamily="2" charset="-127"/>
                    <a:ea typeface="제주고딕" panose="02000300000000000000" pitchFamily="2" charset="-127"/>
                  </a:rPr>
                  <a:t>차선변경 스택 체크 시스템을 통한</a:t>
                </a:r>
                <a:endParaRPr lang="en-US" altLang="ko-KR" sz="2100" dirty="0">
                  <a:solidFill>
                    <a:srgbClr val="0A2A89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endParaRPr>
              </a:p>
              <a:p>
                <a:pPr algn="ctr" defTabSz="685800">
                  <a:defRPr/>
                </a:pPr>
                <a:r>
                  <a:rPr lang="ko-KR" altLang="en-US" sz="2100" dirty="0">
                    <a:solidFill>
                      <a:srgbClr val="0A2A89"/>
                    </a:solidFill>
                    <a:latin typeface="제주고딕" panose="02000300000000000000" pitchFamily="2" charset="-127"/>
                    <a:ea typeface="제주고딕" panose="02000300000000000000" pitchFamily="2" charset="-127"/>
                  </a:rPr>
                  <a:t>졸음운전 감지</a:t>
                </a:r>
              </a:p>
            </p:txBody>
          </p:sp>
        </p:grpSp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9D24779B-B8E7-4E22-B552-BF80365852AB}"/>
                </a:ext>
              </a:extLst>
            </p:cNvPr>
            <p:cNvGrpSpPr/>
            <p:nvPr/>
          </p:nvGrpSpPr>
          <p:grpSpPr>
            <a:xfrm>
              <a:off x="4994739" y="2743537"/>
              <a:ext cx="5787163" cy="915632"/>
              <a:chOff x="3420666" y="2351255"/>
              <a:chExt cx="1825825" cy="1132128"/>
            </a:xfrm>
          </p:grpSpPr>
          <p:sp>
            <p:nvSpPr>
              <p:cNvPr id="38" name="사각형: 둥근 모서리 37">
                <a:extLst>
                  <a:ext uri="{FF2B5EF4-FFF2-40B4-BE49-F238E27FC236}">
                    <a16:creationId xmlns:a16="http://schemas.microsoft.com/office/drawing/2014/main" id="{98663438-2E33-46E1-9E23-B3FE9F1BD9D5}"/>
                  </a:ext>
                </a:extLst>
              </p:cNvPr>
              <p:cNvSpPr/>
              <p:nvPr/>
            </p:nvSpPr>
            <p:spPr>
              <a:xfrm>
                <a:off x="3420666" y="2351255"/>
                <a:ext cx="1759722" cy="1132128"/>
              </a:xfrm>
              <a:prstGeom prst="roundRect">
                <a:avLst/>
              </a:prstGeom>
              <a:noFill/>
              <a:ln w="1905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ko-KR" altLang="en-US" sz="2700">
                  <a:solidFill>
                    <a:srgbClr val="0A2A89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endParaRP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71DDD92-2985-4A30-85CC-E98116FA0914}"/>
                  </a:ext>
                </a:extLst>
              </p:cNvPr>
              <p:cNvSpPr txBox="1"/>
              <p:nvPr/>
            </p:nvSpPr>
            <p:spPr>
              <a:xfrm>
                <a:off x="3434576" y="2434196"/>
                <a:ext cx="1811915" cy="9319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685800">
                  <a:defRPr/>
                </a:pPr>
                <a:r>
                  <a:rPr lang="ko-KR" altLang="en-US" sz="2100">
                    <a:solidFill>
                      <a:srgbClr val="0A2A89"/>
                    </a:solidFill>
                    <a:latin typeface="제주고딕" panose="02000300000000000000" pitchFamily="2" charset="-127"/>
                    <a:ea typeface="제주고딕" panose="02000300000000000000" pitchFamily="2" charset="-127"/>
                  </a:rPr>
                  <a:t>내부 </a:t>
                </a:r>
                <a:r>
                  <a:rPr lang="ko-KR" altLang="en-US" sz="2100" err="1">
                    <a:solidFill>
                      <a:srgbClr val="0A2A89"/>
                    </a:solidFill>
                    <a:latin typeface="제주고딕" panose="02000300000000000000" pitchFamily="2" charset="-127"/>
                    <a:ea typeface="제주고딕" panose="02000300000000000000" pitchFamily="2" charset="-127"/>
                  </a:rPr>
                  <a:t>장작된</a:t>
                </a:r>
                <a:r>
                  <a:rPr lang="ko-KR" altLang="en-US" sz="2100">
                    <a:solidFill>
                      <a:srgbClr val="0A2A89"/>
                    </a:solidFill>
                    <a:latin typeface="제주고딕" panose="02000300000000000000" pitchFamily="2" charset="-127"/>
                    <a:ea typeface="제주고딕" panose="02000300000000000000" pitchFamily="2" charset="-127"/>
                  </a:rPr>
                  <a:t> </a:t>
                </a:r>
                <a:r>
                  <a:rPr lang="en-US" altLang="ko-KR" sz="2100">
                    <a:solidFill>
                      <a:srgbClr val="0A2A89"/>
                    </a:solidFill>
                    <a:latin typeface="제주고딕" panose="02000300000000000000" pitchFamily="2" charset="-127"/>
                    <a:ea typeface="제주고딕" panose="02000300000000000000" pitchFamily="2" charset="-127"/>
                  </a:rPr>
                  <a:t>AI </a:t>
                </a:r>
                <a:r>
                  <a:rPr lang="ko-KR" altLang="en-US" sz="2100">
                    <a:solidFill>
                      <a:srgbClr val="0A2A89"/>
                    </a:solidFill>
                    <a:latin typeface="제주고딕" panose="02000300000000000000" pitchFamily="2" charset="-127"/>
                    <a:ea typeface="제주고딕" panose="02000300000000000000" pitchFamily="2" charset="-127"/>
                  </a:rPr>
                  <a:t>모뎀을 통한 데이터 </a:t>
                </a:r>
                <a:r>
                  <a:rPr lang="ko-KR" altLang="en-US" sz="2100" err="1">
                    <a:solidFill>
                      <a:srgbClr val="0A2A89"/>
                    </a:solidFill>
                    <a:latin typeface="제주고딕" panose="02000300000000000000" pitchFamily="2" charset="-127"/>
                    <a:ea typeface="제주고딕" panose="02000300000000000000" pitchFamily="2" charset="-127"/>
                  </a:rPr>
                  <a:t>전처리</a:t>
                </a:r>
                <a:r>
                  <a:rPr lang="ko-KR" altLang="en-US" sz="2100">
                    <a:solidFill>
                      <a:srgbClr val="0A2A89"/>
                    </a:solidFill>
                    <a:latin typeface="제주고딕" panose="02000300000000000000" pitchFamily="2" charset="-127"/>
                    <a:ea typeface="제주고딕" panose="02000300000000000000" pitchFamily="2" charset="-127"/>
                  </a:rPr>
                  <a:t> 및 </a:t>
                </a:r>
                <a:endParaRPr lang="en-US" altLang="ko-KR" sz="2100">
                  <a:solidFill>
                    <a:srgbClr val="0A2A89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endParaRPr>
              </a:p>
              <a:p>
                <a:pPr algn="ctr" defTabSz="685800">
                  <a:defRPr/>
                </a:pPr>
                <a:r>
                  <a:rPr lang="en-US" altLang="ko-KR" sz="2100">
                    <a:solidFill>
                      <a:srgbClr val="0A2A89"/>
                    </a:solidFill>
                    <a:latin typeface="제주고딕" panose="02000300000000000000" pitchFamily="2" charset="-127"/>
                    <a:ea typeface="제주고딕" panose="02000300000000000000" pitchFamily="2" charset="-127"/>
                  </a:rPr>
                  <a:t>AI </a:t>
                </a:r>
                <a:r>
                  <a:rPr lang="ko-KR" altLang="en-US" sz="2100">
                    <a:solidFill>
                      <a:srgbClr val="0A2A89"/>
                    </a:solidFill>
                    <a:latin typeface="제주고딕" panose="02000300000000000000" pitchFamily="2" charset="-127"/>
                    <a:ea typeface="제주고딕" panose="02000300000000000000" pitchFamily="2" charset="-127"/>
                  </a:rPr>
                  <a:t>예측 분석 시행</a:t>
                </a:r>
              </a:p>
            </p:txBody>
          </p: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7C4769DB-1543-4942-A10F-4944241CB60A}"/>
                </a:ext>
              </a:extLst>
            </p:cNvPr>
            <p:cNvSpPr txBox="1"/>
            <p:nvPr/>
          </p:nvSpPr>
          <p:spPr>
            <a:xfrm>
              <a:off x="6568888" y="1240776"/>
              <a:ext cx="263886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685800">
                <a:defRPr/>
              </a:pPr>
              <a:r>
                <a:rPr lang="en-US" altLang="ko-KR" sz="4000" b="1">
                  <a:solidFill>
                    <a:srgbClr val="0A2A89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SOLUTION</a:t>
              </a:r>
              <a:endParaRPr lang="ko-KR" altLang="en-US" sz="4000" b="1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ADA7C488-7023-487E-AA45-BA41F74DE0A2}"/>
                </a:ext>
              </a:extLst>
            </p:cNvPr>
            <p:cNvSpPr txBox="1"/>
            <p:nvPr/>
          </p:nvSpPr>
          <p:spPr>
            <a:xfrm>
              <a:off x="7103490" y="1996842"/>
              <a:ext cx="156966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800">
                <a:defRPr/>
              </a:pPr>
              <a:r>
                <a:rPr lang="ko-KR" altLang="en-US" sz="3600" dirty="0">
                  <a:solidFill>
                    <a:srgbClr val="0A2A89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플랫폼</a:t>
              </a:r>
            </a:p>
          </p:txBody>
        </p:sp>
        <p:sp>
          <p:nvSpPr>
            <p:cNvPr id="57" name="사각형: 둥근 모서리 56">
              <a:extLst>
                <a:ext uri="{FF2B5EF4-FFF2-40B4-BE49-F238E27FC236}">
                  <a16:creationId xmlns:a16="http://schemas.microsoft.com/office/drawing/2014/main" id="{0BF89B58-141D-4FEB-9F33-CD71D370CE2F}"/>
                </a:ext>
              </a:extLst>
            </p:cNvPr>
            <p:cNvSpPr/>
            <p:nvPr/>
          </p:nvSpPr>
          <p:spPr>
            <a:xfrm>
              <a:off x="4759087" y="6030022"/>
              <a:ext cx="6258467" cy="273814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 defTabSz="685800">
                <a:defRPr/>
              </a:pPr>
              <a:endParaRPr lang="ko-KR" altLang="en-US" sz="3000" b="1">
                <a:solidFill>
                  <a:srgbClr val="0070C0"/>
                </a:solidFill>
                <a:latin typeface="Calibri Light" panose="020F0302020204030204"/>
                <a:ea typeface="맑은 고딕" panose="020B0503020000020004" pitchFamily="50" charset="-127"/>
              </a:endParaRPr>
            </a:p>
          </p:txBody>
        </p:sp>
        <p:sp>
          <p:nvSpPr>
            <p:cNvPr id="70" name="사각형: 둥근 모서리 69">
              <a:extLst>
                <a:ext uri="{FF2B5EF4-FFF2-40B4-BE49-F238E27FC236}">
                  <a16:creationId xmlns:a16="http://schemas.microsoft.com/office/drawing/2014/main" id="{FF5D04D4-7E05-476D-BF0C-66774EC91802}"/>
                </a:ext>
              </a:extLst>
            </p:cNvPr>
            <p:cNvSpPr/>
            <p:nvPr/>
          </p:nvSpPr>
          <p:spPr>
            <a:xfrm>
              <a:off x="5188754" y="6830925"/>
              <a:ext cx="2581970" cy="749790"/>
            </a:xfrm>
            <a:prstGeom prst="roundRect">
              <a:avLst/>
            </a:prstGeom>
            <a:noFill/>
            <a:ln w="190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ko-KR" altLang="en-US" sz="2700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AE865095-209A-4DB9-9EC3-0EA8A82C069D}"/>
                </a:ext>
              </a:extLst>
            </p:cNvPr>
            <p:cNvSpPr txBox="1"/>
            <p:nvPr/>
          </p:nvSpPr>
          <p:spPr>
            <a:xfrm>
              <a:off x="5223086" y="6998071"/>
              <a:ext cx="2581970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800">
                <a:defRPr/>
              </a:pPr>
              <a:r>
                <a:rPr lang="ko-KR" altLang="en-US" sz="2100">
                  <a:solidFill>
                    <a:srgbClr val="0A2A89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이미지 데이터 </a:t>
              </a:r>
              <a:r>
                <a:rPr lang="ko-KR" altLang="en-US" sz="2100" err="1">
                  <a:solidFill>
                    <a:srgbClr val="0A2A89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전처리</a:t>
              </a:r>
              <a:endParaRPr lang="ko-KR" altLang="en-US" sz="2100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endParaRPr>
            </a:p>
          </p:txBody>
        </p:sp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E2DA5AE2-0C37-4254-B55E-B5E7DFE18F2B}"/>
                </a:ext>
              </a:extLst>
            </p:cNvPr>
            <p:cNvGrpSpPr/>
            <p:nvPr/>
          </p:nvGrpSpPr>
          <p:grpSpPr>
            <a:xfrm>
              <a:off x="7980452" y="6833099"/>
              <a:ext cx="2616302" cy="749789"/>
              <a:chOff x="3420666" y="2434196"/>
              <a:chExt cx="1783121" cy="523220"/>
            </a:xfrm>
          </p:grpSpPr>
          <p:sp>
            <p:nvSpPr>
              <p:cNvPr id="68" name="사각형: 둥근 모서리 67">
                <a:extLst>
                  <a:ext uri="{FF2B5EF4-FFF2-40B4-BE49-F238E27FC236}">
                    <a16:creationId xmlns:a16="http://schemas.microsoft.com/office/drawing/2014/main" id="{7C3290D8-FE88-4D0A-B7C0-551DF1D75FAF}"/>
                  </a:ext>
                </a:extLst>
              </p:cNvPr>
              <p:cNvSpPr/>
              <p:nvPr/>
            </p:nvSpPr>
            <p:spPr>
              <a:xfrm>
                <a:off x="3420666" y="2434196"/>
                <a:ext cx="1759722" cy="523220"/>
              </a:xfrm>
              <a:prstGeom prst="roundRect">
                <a:avLst/>
              </a:prstGeom>
              <a:noFill/>
              <a:ln w="1905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ko-KR" altLang="en-US" sz="2700" dirty="0">
                  <a:solidFill>
                    <a:srgbClr val="0A2A89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endParaRPr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A4102BDA-523C-4EBA-95EC-2A7F90B7C163}"/>
                  </a:ext>
                </a:extLst>
              </p:cNvPr>
              <p:cNvSpPr txBox="1"/>
              <p:nvPr/>
            </p:nvSpPr>
            <p:spPr>
              <a:xfrm>
                <a:off x="3444065" y="2434196"/>
                <a:ext cx="1759722" cy="5154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685800">
                  <a:defRPr/>
                </a:pPr>
                <a:r>
                  <a:rPr lang="ko-KR" altLang="en-US" sz="2100" dirty="0">
                    <a:solidFill>
                      <a:srgbClr val="0A2A89"/>
                    </a:solidFill>
                    <a:latin typeface="제주고딕" panose="02000300000000000000" pitchFamily="2" charset="-127"/>
                    <a:ea typeface="제주고딕" panose="02000300000000000000" pitchFamily="2" charset="-127"/>
                  </a:rPr>
                  <a:t>졸음 운전 </a:t>
                </a:r>
                <a:r>
                  <a:rPr lang="en-US" altLang="ko-KR" sz="2100" dirty="0">
                    <a:solidFill>
                      <a:srgbClr val="0A2A89"/>
                    </a:solidFill>
                    <a:latin typeface="제주고딕" panose="02000300000000000000" pitchFamily="2" charset="-127"/>
                    <a:ea typeface="제주고딕" panose="02000300000000000000" pitchFamily="2" charset="-127"/>
                  </a:rPr>
                  <a:t>STACK </a:t>
                </a:r>
                <a:r>
                  <a:rPr lang="ko-KR" altLang="en-US" sz="2100" dirty="0">
                    <a:solidFill>
                      <a:srgbClr val="0A2A89"/>
                    </a:solidFill>
                    <a:latin typeface="제주고딕" panose="02000300000000000000" pitchFamily="2" charset="-127"/>
                    <a:ea typeface="제주고딕" panose="02000300000000000000" pitchFamily="2" charset="-127"/>
                  </a:rPr>
                  <a:t>정보 수집 및 발신</a:t>
                </a:r>
                <a:endParaRPr lang="en-US" altLang="ko-KR" sz="2100" dirty="0">
                  <a:solidFill>
                    <a:srgbClr val="0A2A89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endParaRPr>
              </a:p>
            </p:txBody>
          </p:sp>
        </p:grpSp>
        <p:grpSp>
          <p:nvGrpSpPr>
            <p:cNvPr id="60" name="그룹 59">
              <a:extLst>
                <a:ext uri="{FF2B5EF4-FFF2-40B4-BE49-F238E27FC236}">
                  <a16:creationId xmlns:a16="http://schemas.microsoft.com/office/drawing/2014/main" id="{A8953F3C-4698-4FB2-B44F-646BD198A92C}"/>
                </a:ext>
              </a:extLst>
            </p:cNvPr>
            <p:cNvGrpSpPr/>
            <p:nvPr/>
          </p:nvGrpSpPr>
          <p:grpSpPr>
            <a:xfrm>
              <a:off x="5205920" y="7736819"/>
              <a:ext cx="2616302" cy="768459"/>
              <a:chOff x="3420666" y="2434196"/>
              <a:chExt cx="1783121" cy="368044"/>
            </a:xfrm>
          </p:grpSpPr>
          <p:sp>
            <p:nvSpPr>
              <p:cNvPr id="66" name="사각형: 둥근 모서리 65">
                <a:extLst>
                  <a:ext uri="{FF2B5EF4-FFF2-40B4-BE49-F238E27FC236}">
                    <a16:creationId xmlns:a16="http://schemas.microsoft.com/office/drawing/2014/main" id="{663CD7E5-5793-42C5-918B-B51C42ACE288}"/>
                  </a:ext>
                </a:extLst>
              </p:cNvPr>
              <p:cNvSpPr/>
              <p:nvPr/>
            </p:nvSpPr>
            <p:spPr>
              <a:xfrm>
                <a:off x="3420666" y="2434197"/>
                <a:ext cx="1759722" cy="368043"/>
              </a:xfrm>
              <a:prstGeom prst="roundRect">
                <a:avLst/>
              </a:prstGeom>
              <a:noFill/>
              <a:ln w="1905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ko-KR" altLang="en-US" sz="2700" dirty="0">
                  <a:solidFill>
                    <a:srgbClr val="0A2A89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endParaRP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B3987AD-BA93-46B7-BBC7-1DE0B99B7C2E}"/>
                  </a:ext>
                </a:extLst>
              </p:cNvPr>
              <p:cNvSpPr txBox="1"/>
              <p:nvPr/>
            </p:nvSpPr>
            <p:spPr>
              <a:xfrm>
                <a:off x="3444065" y="2434196"/>
                <a:ext cx="1759722" cy="353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685800">
                  <a:defRPr/>
                </a:pPr>
                <a:r>
                  <a:rPr lang="en-US" altLang="ko-KR" sz="2100" dirty="0">
                    <a:solidFill>
                      <a:srgbClr val="0A2A89"/>
                    </a:solidFill>
                    <a:latin typeface="제주고딕" panose="02000300000000000000" pitchFamily="2" charset="-127"/>
                    <a:ea typeface="제주고딕" panose="02000300000000000000" pitchFamily="2" charset="-127"/>
                  </a:rPr>
                  <a:t>Table</a:t>
                </a:r>
                <a:r>
                  <a:rPr lang="ko-KR" altLang="en-US" sz="2100" dirty="0">
                    <a:solidFill>
                      <a:srgbClr val="0A2A89"/>
                    </a:solidFill>
                    <a:latin typeface="제주고딕" panose="02000300000000000000" pitchFamily="2" charset="-127"/>
                    <a:ea typeface="제주고딕" panose="02000300000000000000" pitchFamily="2" charset="-127"/>
                  </a:rPr>
                  <a:t> 데이터 기반 주요 감식구간 산정</a:t>
                </a:r>
              </a:p>
            </p:txBody>
          </p:sp>
        </p:grpSp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A82518AB-F1CC-453F-A27A-780825689134}"/>
                </a:ext>
              </a:extLst>
            </p:cNvPr>
            <p:cNvGrpSpPr/>
            <p:nvPr/>
          </p:nvGrpSpPr>
          <p:grpSpPr>
            <a:xfrm>
              <a:off x="7985715" y="7732642"/>
              <a:ext cx="2640108" cy="749789"/>
              <a:chOff x="3420666" y="2434196"/>
              <a:chExt cx="1783121" cy="523220"/>
            </a:xfrm>
          </p:grpSpPr>
          <p:sp>
            <p:nvSpPr>
              <p:cNvPr id="64" name="사각형: 둥근 모서리 63">
                <a:extLst>
                  <a:ext uri="{FF2B5EF4-FFF2-40B4-BE49-F238E27FC236}">
                    <a16:creationId xmlns:a16="http://schemas.microsoft.com/office/drawing/2014/main" id="{9381D28E-A71A-408F-A386-EC71BCDA40BF}"/>
                  </a:ext>
                </a:extLst>
              </p:cNvPr>
              <p:cNvSpPr/>
              <p:nvPr/>
            </p:nvSpPr>
            <p:spPr>
              <a:xfrm>
                <a:off x="3420666" y="2434196"/>
                <a:ext cx="1759722" cy="523220"/>
              </a:xfrm>
              <a:prstGeom prst="roundRect">
                <a:avLst/>
              </a:prstGeom>
              <a:noFill/>
              <a:ln w="1905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ko-KR" altLang="en-US" sz="2700" dirty="0">
                  <a:solidFill>
                    <a:srgbClr val="0A2A89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endParaRPr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1F65A506-111A-47D8-A764-90DBACA2D88B}"/>
                  </a:ext>
                </a:extLst>
              </p:cNvPr>
              <p:cNvSpPr txBox="1"/>
              <p:nvPr/>
            </p:nvSpPr>
            <p:spPr>
              <a:xfrm>
                <a:off x="3444065" y="2434196"/>
                <a:ext cx="1759722" cy="5154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685800">
                  <a:defRPr/>
                </a:pPr>
                <a:r>
                  <a:rPr lang="ko-KR" altLang="en-US" sz="2100" dirty="0">
                    <a:solidFill>
                      <a:srgbClr val="0A2A89"/>
                    </a:solidFill>
                    <a:latin typeface="제주고딕" panose="02000300000000000000" pitchFamily="2" charset="-127"/>
                    <a:ea typeface="제주고딕" panose="02000300000000000000" pitchFamily="2" charset="-127"/>
                  </a:rPr>
                  <a:t>졸음 운전 차량 </a:t>
                </a:r>
                <a:r>
                  <a:rPr lang="en-US" altLang="ko-KR" sz="2100" dirty="0">
                    <a:solidFill>
                      <a:srgbClr val="0A2A89"/>
                    </a:solidFill>
                    <a:latin typeface="제주고딕" panose="02000300000000000000" pitchFamily="2" charset="-127"/>
                    <a:ea typeface="제주고딕" panose="02000300000000000000" pitchFamily="2" charset="-127"/>
                  </a:rPr>
                  <a:t>DB </a:t>
                </a:r>
                <a:r>
                  <a:rPr lang="ko-KR" altLang="en-US" sz="2100" dirty="0">
                    <a:solidFill>
                      <a:srgbClr val="0A2A89"/>
                    </a:solidFill>
                    <a:latin typeface="제주고딕" panose="02000300000000000000" pitchFamily="2" charset="-127"/>
                    <a:ea typeface="제주고딕" panose="02000300000000000000" pitchFamily="2" charset="-127"/>
                  </a:rPr>
                  <a:t>구축 및 운영</a:t>
                </a:r>
                <a:endParaRPr lang="en-US" altLang="ko-KR" sz="2100" dirty="0">
                  <a:solidFill>
                    <a:srgbClr val="0A2A89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endParaRPr>
              </a:p>
            </p:txBody>
          </p:sp>
        </p:grpSp>
        <p:sp>
          <p:nvSpPr>
            <p:cNvPr id="62" name="사각형: 둥근 모서리 61">
              <a:extLst>
                <a:ext uri="{FF2B5EF4-FFF2-40B4-BE49-F238E27FC236}">
                  <a16:creationId xmlns:a16="http://schemas.microsoft.com/office/drawing/2014/main" id="{CC16BE2F-32F3-4C19-88C1-71447730CC96}"/>
                </a:ext>
              </a:extLst>
            </p:cNvPr>
            <p:cNvSpPr/>
            <p:nvPr/>
          </p:nvSpPr>
          <p:spPr>
            <a:xfrm>
              <a:off x="4942442" y="6696667"/>
              <a:ext cx="5891757" cy="1935513"/>
            </a:xfrm>
            <a:prstGeom prst="roundRect">
              <a:avLst/>
            </a:prstGeom>
            <a:noFill/>
            <a:ln w="19050">
              <a:solidFill>
                <a:srgbClr val="0070C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ko-KR" altLang="en-US" sz="2700" b="1">
                <a:solidFill>
                  <a:srgbClr val="0070C0"/>
                </a:solidFill>
                <a:latin typeface="Calibri Light" panose="020F0302020204030204"/>
                <a:ea typeface="맑은 고딕" panose="020B0503020000020004" pitchFamily="50" charset="-127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49CC7880-E499-4392-88E4-6FB25759C52D}"/>
                </a:ext>
              </a:extLst>
            </p:cNvPr>
            <p:cNvSpPr txBox="1"/>
            <p:nvPr/>
          </p:nvSpPr>
          <p:spPr>
            <a:xfrm>
              <a:off x="6571293" y="6032005"/>
              <a:ext cx="2634054" cy="646331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pPr defTabSz="685800">
                <a:defRPr/>
              </a:pPr>
              <a:r>
                <a:rPr lang="en-US" altLang="ko-KR" sz="3600" dirty="0">
                  <a:solidFill>
                    <a:srgbClr val="0A2A89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Server Infra</a:t>
              </a:r>
              <a:endParaRPr lang="ko-KR" altLang="en-US" sz="3600" dirty="0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endParaRPr>
            </a:p>
          </p:txBody>
        </p:sp>
        <p:sp>
          <p:nvSpPr>
            <p:cNvPr id="74" name="화살표: 아래쪽 73">
              <a:extLst>
                <a:ext uri="{FF2B5EF4-FFF2-40B4-BE49-F238E27FC236}">
                  <a16:creationId xmlns:a16="http://schemas.microsoft.com/office/drawing/2014/main" id="{4A3A06EF-DB8C-4E41-B1CF-6C7EF10637E3}"/>
                </a:ext>
              </a:extLst>
            </p:cNvPr>
            <p:cNvSpPr/>
            <p:nvPr/>
          </p:nvSpPr>
          <p:spPr>
            <a:xfrm>
              <a:off x="7594832" y="3770753"/>
              <a:ext cx="586977" cy="519756"/>
            </a:xfrm>
            <a:prstGeom prst="downArrow">
              <a:avLst/>
            </a:prstGeom>
            <a:solidFill>
              <a:schemeClr val="bg1"/>
            </a:solidFill>
            <a:ln w="38100">
              <a:solidFill>
                <a:srgbClr val="0A2A8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76" name="화살표: 위쪽/아래쪽 75">
              <a:extLst>
                <a:ext uri="{FF2B5EF4-FFF2-40B4-BE49-F238E27FC236}">
                  <a16:creationId xmlns:a16="http://schemas.microsoft.com/office/drawing/2014/main" id="{3A6ABE53-E37D-41EB-9B9D-20459FCA0DE6}"/>
                </a:ext>
              </a:extLst>
            </p:cNvPr>
            <p:cNvSpPr/>
            <p:nvPr/>
          </p:nvSpPr>
          <p:spPr>
            <a:xfrm>
              <a:off x="7594832" y="5487900"/>
              <a:ext cx="586977" cy="661580"/>
            </a:xfrm>
            <a:prstGeom prst="upDownArrow">
              <a:avLst>
                <a:gd name="adj1" fmla="val 53958"/>
                <a:gd name="adj2" fmla="val 35812"/>
              </a:avLst>
            </a:prstGeom>
            <a:solidFill>
              <a:schemeClr val="bg1"/>
            </a:solidFill>
            <a:ln w="38100">
              <a:solidFill>
                <a:srgbClr val="0A2A8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</p:spTree>
    <p:extLst>
      <p:ext uri="{BB962C8B-B14F-4D97-AF65-F5344CB8AC3E}">
        <p14:creationId xmlns:p14="http://schemas.microsoft.com/office/powerpoint/2010/main" val="26068926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ECE6AE9D-AEC3-4C34-9860-1AF34A3D62DC}"/>
              </a:ext>
            </a:extLst>
          </p:cNvPr>
          <p:cNvSpPr/>
          <p:nvPr/>
        </p:nvSpPr>
        <p:spPr>
          <a:xfrm>
            <a:off x="731181" y="1129063"/>
            <a:ext cx="3293346" cy="7966146"/>
          </a:xfrm>
          <a:prstGeom prst="roundRect">
            <a:avLst/>
          </a:prstGeom>
          <a:solidFill>
            <a:srgbClr val="D9D9D9"/>
          </a:solidFill>
          <a:ln w="31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ko-KR" altLang="en-US" sz="2700">
              <a:solidFill>
                <a:prstClr val="white"/>
              </a:solidFill>
              <a:latin typeface="Calibri Light" panose="020F0302020204030204"/>
              <a:ea typeface="맑은 고딕" panose="020B0503020000020004" pitchFamily="50" charset="-127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D1048DF1-6418-42E5-B70D-DE322118B021}"/>
              </a:ext>
            </a:extLst>
          </p:cNvPr>
          <p:cNvSpPr/>
          <p:nvPr/>
        </p:nvSpPr>
        <p:spPr>
          <a:xfrm>
            <a:off x="917849" y="1944471"/>
            <a:ext cx="2920010" cy="501951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685800">
              <a:defRPr/>
            </a:pPr>
            <a:r>
              <a:rPr lang="ko-KR" altLang="en-US" sz="3000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데이터 수집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CE55190-461C-4EA2-B847-25791A0A7409}"/>
              </a:ext>
            </a:extLst>
          </p:cNvPr>
          <p:cNvSpPr txBox="1"/>
          <p:nvPr/>
        </p:nvSpPr>
        <p:spPr>
          <a:xfrm>
            <a:off x="1576192" y="1240776"/>
            <a:ext cx="160332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800">
              <a:defRPr/>
            </a:pPr>
            <a:r>
              <a:rPr lang="en-US" altLang="ko-KR" sz="4000" b="1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INPUT</a:t>
            </a:r>
            <a:endParaRPr lang="ko-KR" altLang="en-US" sz="4000" b="1">
              <a:solidFill>
                <a:srgbClr val="0A2A89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1767D249-9E4A-4F8B-9B3A-1DE03005C0AE}"/>
              </a:ext>
            </a:extLst>
          </p:cNvPr>
          <p:cNvSpPr/>
          <p:nvPr/>
        </p:nvSpPr>
        <p:spPr>
          <a:xfrm>
            <a:off x="4560528" y="1129063"/>
            <a:ext cx="6655584" cy="7966146"/>
          </a:xfrm>
          <a:prstGeom prst="roundRect">
            <a:avLst/>
          </a:prstGeom>
          <a:solidFill>
            <a:srgbClr val="E4F0FE"/>
          </a:solidFill>
          <a:ln w="31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ko-KR" altLang="en-US" sz="2700" b="1">
              <a:solidFill>
                <a:prstClr val="white"/>
              </a:solidFill>
              <a:latin typeface="Calibri Light" panose="020F0302020204030204"/>
              <a:ea typeface="맑은 고딕" panose="020B0503020000020004" pitchFamily="50" charset="-127"/>
            </a:endParaRP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4C524FE2-80B3-460E-9B5A-67D177D366A9}"/>
              </a:ext>
            </a:extLst>
          </p:cNvPr>
          <p:cNvSpPr/>
          <p:nvPr/>
        </p:nvSpPr>
        <p:spPr>
          <a:xfrm>
            <a:off x="4759087" y="1959219"/>
            <a:ext cx="6258467" cy="3818732"/>
          </a:xfrm>
          <a:prstGeom prst="round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685800">
              <a:defRPr/>
            </a:pPr>
            <a:endParaRPr lang="en-US" altLang="ko-KR" sz="3600" b="1">
              <a:solidFill>
                <a:srgbClr val="0070C0"/>
              </a:solidFill>
              <a:latin typeface="Calibri Light" panose="020F0302020204030204"/>
              <a:ea typeface="맑은 고딕" panose="020B0503020000020004" pitchFamily="50" charset="-127"/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88E4EA93-9EF2-4E8F-B414-C596CA296686}"/>
              </a:ext>
            </a:extLst>
          </p:cNvPr>
          <p:cNvGrpSpPr/>
          <p:nvPr/>
        </p:nvGrpSpPr>
        <p:grpSpPr>
          <a:xfrm>
            <a:off x="5101870" y="4365164"/>
            <a:ext cx="5572901" cy="915632"/>
            <a:chOff x="3410640" y="1826203"/>
            <a:chExt cx="1766406" cy="915996"/>
          </a:xfrm>
        </p:grpSpPr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CB7579D4-D5C9-44E5-96BD-4902CBFC2784}"/>
                </a:ext>
              </a:extLst>
            </p:cNvPr>
            <p:cNvSpPr/>
            <p:nvPr/>
          </p:nvSpPr>
          <p:spPr>
            <a:xfrm>
              <a:off x="3417324" y="1826203"/>
              <a:ext cx="1759722" cy="915996"/>
            </a:xfrm>
            <a:prstGeom prst="roundRect">
              <a:avLst/>
            </a:prstGeom>
            <a:noFill/>
            <a:ln w="190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ko-KR" altLang="en-US" sz="2700" dirty="0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1BB6EA8-8158-432E-9843-2BB92B0F3AB6}"/>
                </a:ext>
              </a:extLst>
            </p:cNvPr>
            <p:cNvSpPr txBox="1"/>
            <p:nvPr/>
          </p:nvSpPr>
          <p:spPr>
            <a:xfrm>
              <a:off x="3410640" y="1920798"/>
              <a:ext cx="1759722" cy="7389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800">
                <a:defRPr/>
              </a:pPr>
              <a:r>
                <a:rPr lang="ko-KR" altLang="en-US" sz="2100" dirty="0">
                  <a:solidFill>
                    <a:srgbClr val="0A2A89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차선변경 스택 체크 시스템을 통한</a:t>
              </a:r>
              <a:endParaRPr lang="en-US" altLang="ko-KR" sz="2100" dirty="0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endParaRPr>
            </a:p>
            <a:p>
              <a:pPr algn="ctr" defTabSz="685800">
                <a:defRPr/>
              </a:pPr>
              <a:r>
                <a:rPr lang="ko-KR" altLang="en-US" sz="2100" dirty="0">
                  <a:solidFill>
                    <a:srgbClr val="0A2A89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졸음운전 감지</a:t>
              </a: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9D24779B-B8E7-4E22-B552-BF80365852AB}"/>
              </a:ext>
            </a:extLst>
          </p:cNvPr>
          <p:cNvGrpSpPr/>
          <p:nvPr/>
        </p:nvGrpSpPr>
        <p:grpSpPr>
          <a:xfrm>
            <a:off x="4994739" y="2743537"/>
            <a:ext cx="5787163" cy="915632"/>
            <a:chOff x="3420666" y="2351255"/>
            <a:chExt cx="1825825" cy="1132128"/>
          </a:xfrm>
        </p:grpSpPr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98663438-2E33-46E1-9E23-B3FE9F1BD9D5}"/>
                </a:ext>
              </a:extLst>
            </p:cNvPr>
            <p:cNvSpPr/>
            <p:nvPr/>
          </p:nvSpPr>
          <p:spPr>
            <a:xfrm>
              <a:off x="3420666" y="2351255"/>
              <a:ext cx="1759722" cy="1132128"/>
            </a:xfrm>
            <a:prstGeom prst="roundRect">
              <a:avLst/>
            </a:prstGeom>
            <a:noFill/>
            <a:ln w="190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ko-KR" altLang="en-US" sz="2700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71DDD92-2985-4A30-85CC-E98116FA0914}"/>
                </a:ext>
              </a:extLst>
            </p:cNvPr>
            <p:cNvSpPr txBox="1"/>
            <p:nvPr/>
          </p:nvSpPr>
          <p:spPr>
            <a:xfrm>
              <a:off x="3434576" y="2434196"/>
              <a:ext cx="1811915" cy="9319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800">
                <a:defRPr/>
              </a:pPr>
              <a:r>
                <a:rPr lang="ko-KR" altLang="en-US" sz="2100">
                  <a:solidFill>
                    <a:srgbClr val="0A2A89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내부 </a:t>
              </a:r>
              <a:r>
                <a:rPr lang="ko-KR" altLang="en-US" sz="2100" err="1">
                  <a:solidFill>
                    <a:srgbClr val="0A2A89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장작된</a:t>
              </a:r>
              <a:r>
                <a:rPr lang="ko-KR" altLang="en-US" sz="2100">
                  <a:solidFill>
                    <a:srgbClr val="0A2A89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 </a:t>
              </a:r>
              <a:r>
                <a:rPr lang="en-US" altLang="ko-KR" sz="2100">
                  <a:solidFill>
                    <a:srgbClr val="0A2A89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AI </a:t>
              </a:r>
              <a:r>
                <a:rPr lang="ko-KR" altLang="en-US" sz="2100">
                  <a:solidFill>
                    <a:srgbClr val="0A2A89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모뎀을 통한 데이터 </a:t>
              </a:r>
              <a:r>
                <a:rPr lang="ko-KR" altLang="en-US" sz="2100" err="1">
                  <a:solidFill>
                    <a:srgbClr val="0A2A89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전처리</a:t>
              </a:r>
              <a:r>
                <a:rPr lang="ko-KR" altLang="en-US" sz="2100">
                  <a:solidFill>
                    <a:srgbClr val="0A2A89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 및 </a:t>
              </a:r>
              <a:endParaRPr lang="en-US" altLang="ko-KR" sz="2100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endParaRPr>
            </a:p>
            <a:p>
              <a:pPr algn="ctr" defTabSz="685800">
                <a:defRPr/>
              </a:pPr>
              <a:r>
                <a:rPr lang="en-US" altLang="ko-KR" sz="2100">
                  <a:solidFill>
                    <a:srgbClr val="0A2A89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AI </a:t>
              </a:r>
              <a:r>
                <a:rPr lang="ko-KR" altLang="en-US" sz="2100">
                  <a:solidFill>
                    <a:srgbClr val="0A2A89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예측 분석 시행</a:t>
              </a: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7C4769DB-1543-4942-A10F-4944241CB60A}"/>
              </a:ext>
            </a:extLst>
          </p:cNvPr>
          <p:cNvSpPr txBox="1"/>
          <p:nvPr/>
        </p:nvSpPr>
        <p:spPr>
          <a:xfrm>
            <a:off x="6568888" y="1240776"/>
            <a:ext cx="26388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800">
              <a:defRPr/>
            </a:pPr>
            <a:r>
              <a:rPr lang="en-US" altLang="ko-KR" sz="4000" b="1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SOLUTION</a:t>
            </a:r>
            <a:endParaRPr lang="ko-KR" altLang="en-US" sz="4000" b="1">
              <a:solidFill>
                <a:srgbClr val="0A2A89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41" name="화살표: 오른쪽 40">
            <a:extLst>
              <a:ext uri="{FF2B5EF4-FFF2-40B4-BE49-F238E27FC236}">
                <a16:creationId xmlns:a16="http://schemas.microsoft.com/office/drawing/2014/main" id="{DBEDD29A-BB32-4187-8BC3-DCBC6AF73A32}"/>
              </a:ext>
            </a:extLst>
          </p:cNvPr>
          <p:cNvSpPr/>
          <p:nvPr/>
        </p:nvSpPr>
        <p:spPr>
          <a:xfrm>
            <a:off x="11129447" y="1814051"/>
            <a:ext cx="586976" cy="6627759"/>
          </a:xfrm>
          <a:prstGeom prst="rightArrow">
            <a:avLst>
              <a:gd name="adj1" fmla="val 100000"/>
              <a:gd name="adj2" fmla="val 100000"/>
            </a:avLst>
          </a:prstGeom>
          <a:gradFill flip="none" rotWithShape="1">
            <a:gsLst>
              <a:gs pos="0">
                <a:srgbClr val="E4F0FE"/>
              </a:gs>
              <a:gs pos="100000">
                <a:srgbClr val="0A2A89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ko-KR" altLang="en-US" sz="2700">
              <a:solidFill>
                <a:srgbClr val="0070C0"/>
              </a:solidFill>
              <a:latin typeface="Calibri Light" panose="020F0302020204030204"/>
              <a:ea typeface="맑은 고딕" panose="020B0503020000020004" pitchFamily="50" charset="-127"/>
            </a:endParaRPr>
          </a:p>
        </p:txBody>
      </p:sp>
      <p:sp>
        <p:nvSpPr>
          <p:cNvPr id="42" name="화살표: 오른쪽 41">
            <a:extLst>
              <a:ext uri="{FF2B5EF4-FFF2-40B4-BE49-F238E27FC236}">
                <a16:creationId xmlns:a16="http://schemas.microsoft.com/office/drawing/2014/main" id="{B9611F72-81F2-48D7-8278-CD786563F513}"/>
              </a:ext>
            </a:extLst>
          </p:cNvPr>
          <p:cNvSpPr/>
          <p:nvPr/>
        </p:nvSpPr>
        <p:spPr>
          <a:xfrm>
            <a:off x="4023522" y="1563333"/>
            <a:ext cx="581715" cy="7097323"/>
          </a:xfrm>
          <a:prstGeom prst="rightArrow">
            <a:avLst>
              <a:gd name="adj1" fmla="val 100000"/>
              <a:gd name="adj2" fmla="val 100000"/>
            </a:avLst>
          </a:prstGeom>
          <a:gradFill flip="none" rotWithShape="1">
            <a:gsLst>
              <a:gs pos="0">
                <a:srgbClr val="D9D9D9"/>
              </a:gs>
              <a:gs pos="100000">
                <a:srgbClr val="E4F0F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ko-KR" altLang="en-US" sz="2700">
              <a:solidFill>
                <a:prstClr val="white"/>
              </a:solidFill>
              <a:latin typeface="Calibri Light" panose="020F0302020204030204"/>
              <a:ea typeface="맑은 고딕" panose="020B0503020000020004" pitchFamily="50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DA7C488-7023-487E-AA45-BA41F74DE0A2}"/>
              </a:ext>
            </a:extLst>
          </p:cNvPr>
          <p:cNvSpPr txBox="1"/>
          <p:nvPr/>
        </p:nvSpPr>
        <p:spPr>
          <a:xfrm>
            <a:off x="7103490" y="1996842"/>
            <a:ext cx="15696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defRPr/>
            </a:pPr>
            <a:r>
              <a:rPr lang="ko-KR" altLang="en-US" sz="3600" dirty="0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플랫폼</a:t>
            </a:r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297AB362-0774-4B67-9FEE-22F99DE3F70F}"/>
              </a:ext>
            </a:extLst>
          </p:cNvPr>
          <p:cNvSpPr/>
          <p:nvPr/>
        </p:nvSpPr>
        <p:spPr>
          <a:xfrm>
            <a:off x="917849" y="7127173"/>
            <a:ext cx="2920010" cy="175135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685800">
              <a:defRPr/>
            </a:pPr>
            <a:r>
              <a:rPr lang="ko-KR" altLang="en-US" sz="3000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데이터 수집</a:t>
            </a:r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0BF89B58-141D-4FEB-9F33-CD71D370CE2F}"/>
              </a:ext>
            </a:extLst>
          </p:cNvPr>
          <p:cNvSpPr/>
          <p:nvPr/>
        </p:nvSpPr>
        <p:spPr>
          <a:xfrm>
            <a:off x="4759087" y="6030022"/>
            <a:ext cx="6258467" cy="273814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685800">
              <a:defRPr/>
            </a:pPr>
            <a:endParaRPr lang="ko-KR" altLang="en-US" sz="3000" b="1">
              <a:solidFill>
                <a:srgbClr val="0070C0"/>
              </a:solidFill>
              <a:latin typeface="Calibri Light" panose="020F0302020204030204"/>
              <a:ea typeface="맑은 고딕" panose="020B050302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395A14-AD6C-4C3E-A4C1-697936A5722E}"/>
              </a:ext>
            </a:extLst>
          </p:cNvPr>
          <p:cNvSpPr txBox="1"/>
          <p:nvPr/>
        </p:nvSpPr>
        <p:spPr>
          <a:xfrm>
            <a:off x="1086869" y="2958722"/>
            <a:ext cx="258197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defRPr/>
            </a:pPr>
            <a:r>
              <a:rPr lang="ko-KR" altLang="en-US" sz="2100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카메라를 통한 운전자 데이터 확보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8147FB-C2ED-463A-BF4B-60C9171D5261}"/>
              </a:ext>
            </a:extLst>
          </p:cNvPr>
          <p:cNvSpPr txBox="1"/>
          <p:nvPr/>
        </p:nvSpPr>
        <p:spPr>
          <a:xfrm>
            <a:off x="1086869" y="4948834"/>
            <a:ext cx="258197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defRPr/>
            </a:pPr>
            <a:r>
              <a:rPr lang="ko-KR" altLang="en-US" sz="2100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한국도로공사</a:t>
            </a:r>
            <a:endParaRPr lang="en-US" altLang="ko-KR" sz="2100">
              <a:solidFill>
                <a:srgbClr val="0A2A89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pPr algn="ctr" defTabSz="685800">
              <a:defRPr/>
            </a:pPr>
            <a:r>
              <a:rPr lang="en-US" altLang="ko-KR" sz="2100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MOU </a:t>
            </a:r>
            <a:r>
              <a:rPr lang="ko-KR" altLang="en-US" sz="2100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체결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00B7D9EA-FA5F-49D9-949D-55CA5E03CB86}"/>
              </a:ext>
            </a:extLst>
          </p:cNvPr>
          <p:cNvSpPr/>
          <p:nvPr/>
        </p:nvSpPr>
        <p:spPr>
          <a:xfrm>
            <a:off x="1086869" y="2832580"/>
            <a:ext cx="2581970" cy="926211"/>
          </a:xfrm>
          <a:prstGeom prst="roundRect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ko-KR" altLang="en-US" sz="2700">
              <a:solidFill>
                <a:prstClr val="white"/>
              </a:solidFill>
              <a:latin typeface="Calibri Light" panose="020F0302020204030204"/>
              <a:ea typeface="맑은 고딕" panose="020B0503020000020004" pitchFamily="50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928EBAEE-9B4E-408A-934D-FDF6D8A7ABDC}"/>
              </a:ext>
            </a:extLst>
          </p:cNvPr>
          <p:cNvGrpSpPr/>
          <p:nvPr/>
        </p:nvGrpSpPr>
        <p:grpSpPr>
          <a:xfrm>
            <a:off x="1086869" y="3922604"/>
            <a:ext cx="2581970" cy="821572"/>
            <a:chOff x="383423" y="3900535"/>
            <a:chExt cx="1759722" cy="573314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798B509-0190-45BE-907F-7FC8C5C2A5C1}"/>
                </a:ext>
              </a:extLst>
            </p:cNvPr>
            <p:cNvSpPr txBox="1"/>
            <p:nvPr/>
          </p:nvSpPr>
          <p:spPr>
            <a:xfrm>
              <a:off x="383423" y="3910278"/>
              <a:ext cx="1759722" cy="51545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 defTabSz="685800">
                <a:defRPr/>
              </a:pPr>
              <a:r>
                <a:rPr lang="en-US" altLang="ko-KR" sz="2100" dirty="0">
                  <a:solidFill>
                    <a:srgbClr val="0A2A89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Open Source Data </a:t>
              </a:r>
              <a:r>
                <a:rPr lang="ko-KR" altLang="en-US" sz="2100" dirty="0">
                  <a:solidFill>
                    <a:srgbClr val="0A2A89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수집</a:t>
              </a:r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7D515459-A030-4E00-9C66-4C1C9FF12A9F}"/>
                </a:ext>
              </a:extLst>
            </p:cNvPr>
            <p:cNvSpPr/>
            <p:nvPr/>
          </p:nvSpPr>
          <p:spPr>
            <a:xfrm>
              <a:off x="383423" y="3900535"/>
              <a:ext cx="1759722" cy="573314"/>
            </a:xfrm>
            <a:prstGeom prst="roundRect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ko-KR" altLang="en-US" sz="2700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endParaRPr>
            </a:p>
          </p:txBody>
        </p:sp>
      </p:grp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F904ADFB-0835-4F33-82EA-729FCDBEB7BC}"/>
              </a:ext>
            </a:extLst>
          </p:cNvPr>
          <p:cNvSpPr/>
          <p:nvPr/>
        </p:nvSpPr>
        <p:spPr>
          <a:xfrm>
            <a:off x="1086869" y="4912940"/>
            <a:ext cx="2581970" cy="821576"/>
          </a:xfrm>
          <a:prstGeom prst="roundRect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ko-KR" altLang="en-US" sz="2700">
              <a:solidFill>
                <a:prstClr val="white"/>
              </a:solidFill>
              <a:latin typeface="Calibri Light" panose="020F0302020204030204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2E8AADF-D75E-4E41-9D8E-F9D97A43282E}"/>
              </a:ext>
            </a:extLst>
          </p:cNvPr>
          <p:cNvSpPr txBox="1"/>
          <p:nvPr/>
        </p:nvSpPr>
        <p:spPr>
          <a:xfrm>
            <a:off x="1086869" y="5972499"/>
            <a:ext cx="258197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685800">
              <a:defRPr/>
            </a:pPr>
            <a:r>
              <a:rPr lang="ko-KR" altLang="en-US" sz="2100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공공 </a:t>
            </a:r>
            <a:r>
              <a:rPr lang="en-US" altLang="ko-KR" sz="2100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CCTV </a:t>
            </a:r>
            <a:r>
              <a:rPr lang="ko-KR" altLang="en-US" sz="2100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영상 데이터 활용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69823774-DD5F-4F95-9EAE-70033127060D}"/>
              </a:ext>
            </a:extLst>
          </p:cNvPr>
          <p:cNvSpPr/>
          <p:nvPr/>
        </p:nvSpPr>
        <p:spPr>
          <a:xfrm>
            <a:off x="1086869" y="5916921"/>
            <a:ext cx="2581970" cy="821576"/>
          </a:xfrm>
          <a:prstGeom prst="roundRect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ko-KR" altLang="en-US" sz="2700">
              <a:solidFill>
                <a:prstClr val="white"/>
              </a:solidFill>
              <a:latin typeface="Calibri Light" panose="020F0302020204030204"/>
              <a:ea typeface="맑은 고딕" panose="020B0503020000020004" pitchFamily="50" charset="-127"/>
            </a:endParaRPr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2B574DD8-9733-4063-A2EE-578C5E011C79}"/>
              </a:ext>
            </a:extLst>
          </p:cNvPr>
          <p:cNvSpPr/>
          <p:nvPr/>
        </p:nvSpPr>
        <p:spPr>
          <a:xfrm>
            <a:off x="1086869" y="7879753"/>
            <a:ext cx="2581970" cy="810399"/>
          </a:xfrm>
          <a:prstGeom prst="roundRect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r>
              <a:rPr lang="ko-KR" altLang="en-US" sz="2100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국토교통부 표준 </a:t>
            </a:r>
            <a:r>
              <a:rPr lang="ko-KR" altLang="en-US" sz="2100" err="1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노드링크</a:t>
            </a:r>
            <a:r>
              <a:rPr lang="ko-KR" altLang="en-US" sz="2100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 활용</a:t>
            </a:r>
          </a:p>
        </p:txBody>
      </p:sp>
      <p:sp>
        <p:nvSpPr>
          <p:cNvPr id="70" name="사각형: 둥근 모서리 69">
            <a:extLst>
              <a:ext uri="{FF2B5EF4-FFF2-40B4-BE49-F238E27FC236}">
                <a16:creationId xmlns:a16="http://schemas.microsoft.com/office/drawing/2014/main" id="{FF5D04D4-7E05-476D-BF0C-66774EC91802}"/>
              </a:ext>
            </a:extLst>
          </p:cNvPr>
          <p:cNvSpPr/>
          <p:nvPr/>
        </p:nvSpPr>
        <p:spPr>
          <a:xfrm>
            <a:off x="5188754" y="6830925"/>
            <a:ext cx="2581970" cy="749790"/>
          </a:xfrm>
          <a:prstGeom prst="round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ko-KR" altLang="en-US" sz="2700">
              <a:solidFill>
                <a:srgbClr val="0A2A89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AE865095-209A-4DB9-9EC3-0EA8A82C069D}"/>
              </a:ext>
            </a:extLst>
          </p:cNvPr>
          <p:cNvSpPr txBox="1"/>
          <p:nvPr/>
        </p:nvSpPr>
        <p:spPr>
          <a:xfrm>
            <a:off x="5223086" y="6998071"/>
            <a:ext cx="258197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defRPr/>
            </a:pPr>
            <a:r>
              <a:rPr lang="ko-KR" altLang="en-US" sz="2100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이미지 데이터 </a:t>
            </a:r>
            <a:r>
              <a:rPr lang="ko-KR" altLang="en-US" sz="2100" err="1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전처리</a:t>
            </a:r>
            <a:endParaRPr lang="ko-KR" altLang="en-US" sz="2100">
              <a:solidFill>
                <a:srgbClr val="0A2A89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E2DA5AE2-0C37-4254-B55E-B5E7DFE18F2B}"/>
              </a:ext>
            </a:extLst>
          </p:cNvPr>
          <p:cNvGrpSpPr/>
          <p:nvPr/>
        </p:nvGrpSpPr>
        <p:grpSpPr>
          <a:xfrm>
            <a:off x="7980452" y="6833099"/>
            <a:ext cx="2616302" cy="749789"/>
            <a:chOff x="3420666" y="2434196"/>
            <a:chExt cx="1783121" cy="523220"/>
          </a:xfrm>
        </p:grpSpPr>
        <p:sp>
          <p:nvSpPr>
            <p:cNvPr id="68" name="사각형: 둥근 모서리 67">
              <a:extLst>
                <a:ext uri="{FF2B5EF4-FFF2-40B4-BE49-F238E27FC236}">
                  <a16:creationId xmlns:a16="http://schemas.microsoft.com/office/drawing/2014/main" id="{7C3290D8-FE88-4D0A-B7C0-551DF1D75FAF}"/>
                </a:ext>
              </a:extLst>
            </p:cNvPr>
            <p:cNvSpPr/>
            <p:nvPr/>
          </p:nvSpPr>
          <p:spPr>
            <a:xfrm>
              <a:off x="3420666" y="2434196"/>
              <a:ext cx="1759722" cy="523220"/>
            </a:xfrm>
            <a:prstGeom prst="roundRect">
              <a:avLst/>
            </a:prstGeom>
            <a:noFill/>
            <a:ln w="190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ko-KR" altLang="en-US" sz="2700" dirty="0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A4102BDA-523C-4EBA-95EC-2A7F90B7C163}"/>
                </a:ext>
              </a:extLst>
            </p:cNvPr>
            <p:cNvSpPr txBox="1"/>
            <p:nvPr/>
          </p:nvSpPr>
          <p:spPr>
            <a:xfrm>
              <a:off x="3444065" y="2434196"/>
              <a:ext cx="1759722" cy="5154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800">
                <a:defRPr/>
              </a:pPr>
              <a:r>
                <a:rPr lang="ko-KR" altLang="en-US" sz="2100" dirty="0">
                  <a:solidFill>
                    <a:srgbClr val="0A2A89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졸음 운전 </a:t>
              </a:r>
              <a:r>
                <a:rPr lang="en-US" altLang="ko-KR" sz="2100" dirty="0">
                  <a:solidFill>
                    <a:srgbClr val="0A2A89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STACK </a:t>
              </a:r>
              <a:r>
                <a:rPr lang="ko-KR" altLang="en-US" sz="2100" dirty="0">
                  <a:solidFill>
                    <a:srgbClr val="0A2A89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정보 수집 및 발신</a:t>
              </a:r>
              <a:endParaRPr lang="en-US" altLang="ko-KR" sz="2100" dirty="0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endParaRPr>
            </a:p>
          </p:txBody>
        </p: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A8953F3C-4698-4FB2-B44F-646BD198A92C}"/>
              </a:ext>
            </a:extLst>
          </p:cNvPr>
          <p:cNvGrpSpPr/>
          <p:nvPr/>
        </p:nvGrpSpPr>
        <p:grpSpPr>
          <a:xfrm>
            <a:off x="5205920" y="7736819"/>
            <a:ext cx="2616302" cy="768459"/>
            <a:chOff x="3420666" y="2434196"/>
            <a:chExt cx="1783121" cy="368044"/>
          </a:xfrm>
        </p:grpSpPr>
        <p:sp>
          <p:nvSpPr>
            <p:cNvPr id="66" name="사각형: 둥근 모서리 65">
              <a:extLst>
                <a:ext uri="{FF2B5EF4-FFF2-40B4-BE49-F238E27FC236}">
                  <a16:creationId xmlns:a16="http://schemas.microsoft.com/office/drawing/2014/main" id="{663CD7E5-5793-42C5-918B-B51C42ACE288}"/>
                </a:ext>
              </a:extLst>
            </p:cNvPr>
            <p:cNvSpPr/>
            <p:nvPr/>
          </p:nvSpPr>
          <p:spPr>
            <a:xfrm>
              <a:off x="3420666" y="2434197"/>
              <a:ext cx="1759722" cy="368043"/>
            </a:xfrm>
            <a:prstGeom prst="roundRect">
              <a:avLst/>
            </a:prstGeom>
            <a:noFill/>
            <a:ln w="190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ko-KR" altLang="en-US" sz="2700" dirty="0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BB3987AD-BA93-46B7-BBC7-1DE0B99B7C2E}"/>
                </a:ext>
              </a:extLst>
            </p:cNvPr>
            <p:cNvSpPr txBox="1"/>
            <p:nvPr/>
          </p:nvSpPr>
          <p:spPr>
            <a:xfrm>
              <a:off x="3444065" y="2434196"/>
              <a:ext cx="1759722" cy="353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800">
                <a:defRPr/>
              </a:pPr>
              <a:r>
                <a:rPr lang="en-US" altLang="ko-KR" sz="2100" dirty="0">
                  <a:solidFill>
                    <a:srgbClr val="0A2A89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Table</a:t>
              </a:r>
              <a:r>
                <a:rPr lang="ko-KR" altLang="en-US" sz="2100" dirty="0">
                  <a:solidFill>
                    <a:srgbClr val="0A2A89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 데이터 기반 주요 감식구간 산정</a:t>
              </a:r>
            </a:p>
          </p:txBody>
        </p: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A82518AB-F1CC-453F-A27A-780825689134}"/>
              </a:ext>
            </a:extLst>
          </p:cNvPr>
          <p:cNvGrpSpPr/>
          <p:nvPr/>
        </p:nvGrpSpPr>
        <p:grpSpPr>
          <a:xfrm>
            <a:off x="7985715" y="7732642"/>
            <a:ext cx="2640108" cy="749789"/>
            <a:chOff x="3420666" y="2434196"/>
            <a:chExt cx="1783121" cy="523220"/>
          </a:xfrm>
        </p:grpSpPr>
        <p:sp>
          <p:nvSpPr>
            <p:cNvPr id="64" name="사각형: 둥근 모서리 63">
              <a:extLst>
                <a:ext uri="{FF2B5EF4-FFF2-40B4-BE49-F238E27FC236}">
                  <a16:creationId xmlns:a16="http://schemas.microsoft.com/office/drawing/2014/main" id="{9381D28E-A71A-408F-A386-EC71BCDA40BF}"/>
                </a:ext>
              </a:extLst>
            </p:cNvPr>
            <p:cNvSpPr/>
            <p:nvPr/>
          </p:nvSpPr>
          <p:spPr>
            <a:xfrm>
              <a:off x="3420666" y="2434196"/>
              <a:ext cx="1759722" cy="523220"/>
            </a:xfrm>
            <a:prstGeom prst="roundRect">
              <a:avLst/>
            </a:prstGeom>
            <a:noFill/>
            <a:ln w="190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ko-KR" altLang="en-US" sz="2700" dirty="0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1F65A506-111A-47D8-A764-90DBACA2D88B}"/>
                </a:ext>
              </a:extLst>
            </p:cNvPr>
            <p:cNvSpPr txBox="1"/>
            <p:nvPr/>
          </p:nvSpPr>
          <p:spPr>
            <a:xfrm>
              <a:off x="3444065" y="2434196"/>
              <a:ext cx="1759722" cy="5154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800">
                <a:defRPr/>
              </a:pPr>
              <a:r>
                <a:rPr lang="ko-KR" altLang="en-US" sz="2100" dirty="0">
                  <a:solidFill>
                    <a:srgbClr val="0A2A89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졸음 운전 차량 </a:t>
              </a:r>
              <a:r>
                <a:rPr lang="en-US" altLang="ko-KR" sz="2100" dirty="0">
                  <a:solidFill>
                    <a:srgbClr val="0A2A89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DB </a:t>
              </a:r>
              <a:r>
                <a:rPr lang="ko-KR" altLang="en-US" sz="2100" dirty="0">
                  <a:solidFill>
                    <a:srgbClr val="0A2A89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구축 및 운영</a:t>
              </a:r>
              <a:endParaRPr lang="en-US" altLang="ko-KR" sz="2100" dirty="0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endParaRPr>
            </a:p>
          </p:txBody>
        </p:sp>
      </p:grpSp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CC16BE2F-32F3-4C19-88C1-71447730CC96}"/>
              </a:ext>
            </a:extLst>
          </p:cNvPr>
          <p:cNvSpPr/>
          <p:nvPr/>
        </p:nvSpPr>
        <p:spPr>
          <a:xfrm>
            <a:off x="4942442" y="6696667"/>
            <a:ext cx="5891757" cy="1935513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ko-KR" altLang="en-US" sz="2700" b="1">
              <a:solidFill>
                <a:srgbClr val="0070C0"/>
              </a:solidFill>
              <a:latin typeface="Calibri Light" panose="020F0302020204030204"/>
              <a:ea typeface="맑은 고딕" panose="020B0503020000020004" pitchFamily="50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9CC7880-E499-4392-88E4-6FB25759C52D}"/>
              </a:ext>
            </a:extLst>
          </p:cNvPr>
          <p:cNvSpPr txBox="1"/>
          <p:nvPr/>
        </p:nvSpPr>
        <p:spPr>
          <a:xfrm>
            <a:off x="6571293" y="6032005"/>
            <a:ext cx="2634054" cy="64633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defTabSz="685800">
              <a:defRPr/>
            </a:pPr>
            <a:r>
              <a:rPr lang="en-US" altLang="ko-KR" sz="3600" dirty="0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Server Infra</a:t>
            </a:r>
            <a:endParaRPr lang="ko-KR" altLang="en-US" sz="3600" dirty="0">
              <a:solidFill>
                <a:srgbClr val="0A2A89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74" name="화살표: 아래쪽 73">
            <a:extLst>
              <a:ext uri="{FF2B5EF4-FFF2-40B4-BE49-F238E27FC236}">
                <a16:creationId xmlns:a16="http://schemas.microsoft.com/office/drawing/2014/main" id="{4A3A06EF-DB8C-4E41-B1CF-6C7EF10637E3}"/>
              </a:ext>
            </a:extLst>
          </p:cNvPr>
          <p:cNvSpPr/>
          <p:nvPr/>
        </p:nvSpPr>
        <p:spPr>
          <a:xfrm>
            <a:off x="7594832" y="3770753"/>
            <a:ext cx="586977" cy="519756"/>
          </a:xfrm>
          <a:prstGeom prst="downArrow">
            <a:avLst/>
          </a:prstGeom>
          <a:solidFill>
            <a:schemeClr val="bg1"/>
          </a:solidFill>
          <a:ln w="38100">
            <a:solidFill>
              <a:srgbClr val="0A2A8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6" name="화살표: 위쪽/아래쪽 75">
            <a:extLst>
              <a:ext uri="{FF2B5EF4-FFF2-40B4-BE49-F238E27FC236}">
                <a16:creationId xmlns:a16="http://schemas.microsoft.com/office/drawing/2014/main" id="{3A6ABE53-E37D-41EB-9B9D-20459FCA0DE6}"/>
              </a:ext>
            </a:extLst>
          </p:cNvPr>
          <p:cNvSpPr/>
          <p:nvPr/>
        </p:nvSpPr>
        <p:spPr>
          <a:xfrm>
            <a:off x="7594832" y="5487900"/>
            <a:ext cx="586977" cy="661580"/>
          </a:xfrm>
          <a:prstGeom prst="upDownArrow">
            <a:avLst>
              <a:gd name="adj1" fmla="val 53958"/>
              <a:gd name="adj2" fmla="val 35812"/>
            </a:avLst>
          </a:prstGeom>
          <a:solidFill>
            <a:schemeClr val="bg1"/>
          </a:solidFill>
          <a:ln w="38100">
            <a:solidFill>
              <a:srgbClr val="0A2A8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96B7C8DA-B20C-42EC-B26F-C25E554CBA8A}"/>
              </a:ext>
            </a:extLst>
          </p:cNvPr>
          <p:cNvSpPr/>
          <p:nvPr/>
        </p:nvSpPr>
        <p:spPr>
          <a:xfrm>
            <a:off x="7768545" y="4130"/>
            <a:ext cx="2750909" cy="192487"/>
          </a:xfrm>
          <a:prstGeom prst="rect">
            <a:avLst/>
          </a:prstGeom>
          <a:solidFill>
            <a:srgbClr val="0A2A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B596117A-DB4C-41D3-A734-F8EB0F4BED91}"/>
              </a:ext>
            </a:extLst>
          </p:cNvPr>
          <p:cNvSpPr txBox="1"/>
          <p:nvPr/>
        </p:nvSpPr>
        <p:spPr>
          <a:xfrm>
            <a:off x="8261515" y="196506"/>
            <a:ext cx="176497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b="1" err="1">
                <a:solidFill>
                  <a:srgbClr val="0A2A89"/>
                </a:solidFill>
                <a:latin typeface="제주고딕"/>
                <a:cs typeface="Calibri"/>
              </a:rPr>
              <a:t>Solution</a:t>
            </a:r>
            <a:endParaRPr lang="ko-KR" altLang="en-US" b="1">
              <a:solidFill>
                <a:srgbClr val="0A2A89"/>
              </a:solidFill>
              <a:latin typeface="제주고딕"/>
              <a:cs typeface="Calibri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00395E6C-EFF8-4FA3-BA7B-B1000809A98D}"/>
              </a:ext>
            </a:extLst>
          </p:cNvPr>
          <p:cNvSpPr/>
          <p:nvPr/>
        </p:nvSpPr>
        <p:spPr>
          <a:xfrm>
            <a:off x="4951601" y="4129"/>
            <a:ext cx="2750909" cy="19248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EADD62E0-E683-4AD5-B3AE-6211F713EA53}"/>
              </a:ext>
            </a:extLst>
          </p:cNvPr>
          <p:cNvSpPr txBox="1"/>
          <p:nvPr/>
        </p:nvSpPr>
        <p:spPr>
          <a:xfrm>
            <a:off x="5714073" y="196506"/>
            <a:ext cx="122596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b="1" err="1">
                <a:solidFill>
                  <a:schemeClr val="bg1">
                    <a:lumMod val="65000"/>
                  </a:schemeClr>
                </a:solidFill>
                <a:latin typeface="제주고딕"/>
                <a:cs typeface="Calibri"/>
              </a:rPr>
              <a:t>Problem</a:t>
            </a:r>
            <a:endParaRPr lang="ko-KR" altLang="en-US" b="1">
              <a:solidFill>
                <a:schemeClr val="bg1">
                  <a:lumMod val="65000"/>
                </a:schemeClr>
              </a:solidFill>
              <a:latin typeface="제주고딕"/>
              <a:cs typeface="Calibri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E0F37FF2-A41A-4CDE-A935-58FC2A371DFF}"/>
              </a:ext>
            </a:extLst>
          </p:cNvPr>
          <p:cNvSpPr txBox="1"/>
          <p:nvPr/>
        </p:nvSpPr>
        <p:spPr>
          <a:xfrm>
            <a:off x="11100180" y="196506"/>
            <a:ext cx="172152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b="1" err="1">
                <a:solidFill>
                  <a:srgbClr val="A5A5A5"/>
                </a:solidFill>
                <a:latin typeface="제주고딕"/>
                <a:cs typeface="Calibri"/>
              </a:rPr>
              <a:t>Develop</a:t>
            </a:r>
            <a:endParaRPr lang="ko-KR" altLang="en-US" b="1">
              <a:solidFill>
                <a:srgbClr val="A5A5A5"/>
              </a:solidFill>
              <a:latin typeface="제주고딕"/>
              <a:cs typeface="Calibri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C92036A3-FA64-4D07-8AB8-BDA96A510A10}"/>
              </a:ext>
            </a:extLst>
          </p:cNvPr>
          <p:cNvSpPr/>
          <p:nvPr/>
        </p:nvSpPr>
        <p:spPr>
          <a:xfrm>
            <a:off x="10585489" y="-9581"/>
            <a:ext cx="2750909" cy="19248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A672D25-0411-43ED-8A7A-FE6BA326BD06}"/>
              </a:ext>
            </a:extLst>
          </p:cNvPr>
          <p:cNvSpPr txBox="1"/>
          <p:nvPr/>
        </p:nvSpPr>
        <p:spPr>
          <a:xfrm>
            <a:off x="855407" y="464885"/>
            <a:ext cx="29939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|</a:t>
            </a:r>
            <a:r>
              <a:rPr lang="en-US" altLang="ko-KR" b="1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  </a:t>
            </a:r>
            <a:r>
              <a:rPr lang="ko-KR" altLang="en-US" b="1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플랫폼 구성도</a:t>
            </a:r>
          </a:p>
        </p:txBody>
      </p:sp>
      <p:cxnSp>
        <p:nvCxnSpPr>
          <p:cNvPr id="95" name="직선 연결선 94">
            <a:extLst>
              <a:ext uri="{FF2B5EF4-FFF2-40B4-BE49-F238E27FC236}">
                <a16:creationId xmlns:a16="http://schemas.microsoft.com/office/drawing/2014/main" id="{B624086A-95BA-4B04-BDF5-A2217E9DF1D7}"/>
              </a:ext>
            </a:extLst>
          </p:cNvPr>
          <p:cNvCxnSpPr>
            <a:cxnSpLocks/>
          </p:cNvCxnSpPr>
          <p:nvPr/>
        </p:nvCxnSpPr>
        <p:spPr>
          <a:xfrm>
            <a:off x="3170903" y="9453716"/>
            <a:ext cx="1384873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56B39D17-DCA4-49BD-B257-83302E0A7956}"/>
              </a:ext>
            </a:extLst>
          </p:cNvPr>
          <p:cNvSpPr txBox="1"/>
          <p:nvPr/>
        </p:nvSpPr>
        <p:spPr>
          <a:xfrm>
            <a:off x="17019639" y="9284438"/>
            <a:ext cx="45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lumMod val="7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09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4D965B57-7B2E-4708-81A0-A9E130A9C397}"/>
              </a:ext>
            </a:extLst>
          </p:cNvPr>
          <p:cNvSpPr txBox="1"/>
          <p:nvPr/>
        </p:nvSpPr>
        <p:spPr>
          <a:xfrm>
            <a:off x="1186430" y="9269050"/>
            <a:ext cx="22580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KEC  |  SS Highway</a:t>
            </a:r>
            <a:endParaRPr lang="ko-KR" altLang="en-US" sz="1600" b="1" dirty="0">
              <a:solidFill>
                <a:srgbClr val="0A2A89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A493F498-8E6C-4F80-9773-1B7235172B61}"/>
              </a:ext>
            </a:extLst>
          </p:cNvPr>
          <p:cNvSpPr/>
          <p:nvPr/>
        </p:nvSpPr>
        <p:spPr>
          <a:xfrm>
            <a:off x="3841" y="-25838"/>
            <a:ext cx="18288000" cy="10326087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68580" rIns="137160" bIns="685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9EAB8C5D-9998-445C-8DCE-D7C50C4CEB29}"/>
              </a:ext>
            </a:extLst>
          </p:cNvPr>
          <p:cNvGrpSpPr/>
          <p:nvPr/>
        </p:nvGrpSpPr>
        <p:grpSpPr>
          <a:xfrm>
            <a:off x="11722086" y="1129062"/>
            <a:ext cx="5834733" cy="7966145"/>
            <a:chOff x="11722086" y="1129062"/>
            <a:chExt cx="5834733" cy="7966145"/>
          </a:xfrm>
        </p:grpSpPr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62EB8824-1FAE-49A0-BD53-DDCE58D0D627}"/>
                </a:ext>
              </a:extLst>
            </p:cNvPr>
            <p:cNvSpPr/>
            <p:nvPr/>
          </p:nvSpPr>
          <p:spPr>
            <a:xfrm>
              <a:off x="11722086" y="1129062"/>
              <a:ext cx="5834733" cy="7966145"/>
            </a:xfrm>
            <a:prstGeom prst="roundRect">
              <a:avLst/>
            </a:prstGeom>
            <a:solidFill>
              <a:srgbClr val="0A2A89"/>
            </a:solidFill>
            <a:ln w="3175">
              <a:noFill/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ko-KR" altLang="en-US" sz="2700">
                <a:solidFill>
                  <a:prstClr val="white"/>
                </a:solidFill>
                <a:latin typeface="Calibri Light" panose="020F0302020204030204"/>
                <a:ea typeface="맑은 고딕" panose="020B0503020000020004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84851E8-F21A-42E3-8406-8C3B97F0ECFD}"/>
                </a:ext>
              </a:extLst>
            </p:cNvPr>
            <p:cNvSpPr txBox="1"/>
            <p:nvPr/>
          </p:nvSpPr>
          <p:spPr>
            <a:xfrm>
              <a:off x="13568486" y="1240776"/>
              <a:ext cx="214193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685800">
                <a:defRPr/>
              </a:pPr>
              <a:r>
                <a:rPr lang="en-US" altLang="ko-KR" sz="4000" b="1">
                  <a:solidFill>
                    <a:schemeClr val="bg1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OUTPUT</a:t>
              </a:r>
              <a:endParaRPr lang="ko-KR" altLang="en-US" sz="4000" b="1">
                <a:solidFill>
                  <a:schemeClr val="bg1"/>
                </a:solidFill>
                <a:latin typeface="제주고딕" panose="02000300000000000000" pitchFamily="2" charset="-127"/>
                <a:ea typeface="제주고딕" panose="02000300000000000000" pitchFamily="2" charset="-127"/>
              </a:endParaRPr>
            </a:p>
          </p:txBody>
        </p:sp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32844083-65DD-4E0A-A983-1DDE812EC984}"/>
                </a:ext>
              </a:extLst>
            </p:cNvPr>
            <p:cNvSpPr/>
            <p:nvPr/>
          </p:nvSpPr>
          <p:spPr>
            <a:xfrm>
              <a:off x="11888600" y="1935719"/>
              <a:ext cx="5501705" cy="3981202"/>
            </a:xfrm>
            <a:prstGeom prst="roundRect">
              <a:avLst/>
            </a:prstGeom>
            <a:solidFill>
              <a:schemeClr val="bg1">
                <a:alpha val="9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 defTabSz="685800">
                <a:defRPr/>
              </a:pPr>
              <a:r>
                <a:rPr lang="en-US" altLang="ko-KR" sz="3200" dirty="0">
                  <a:solidFill>
                    <a:srgbClr val="0A2A89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IoT </a:t>
              </a:r>
              <a:r>
                <a:rPr lang="ko-KR" altLang="en-US" sz="3200" dirty="0">
                  <a:solidFill>
                    <a:srgbClr val="0A2A89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졸음운전 알림 시스템</a:t>
              </a:r>
            </a:p>
          </p:txBody>
        </p:sp>
        <p:sp>
          <p:nvSpPr>
            <p:cNvPr id="45" name="사각형: 둥근 모서리 44">
              <a:extLst>
                <a:ext uri="{FF2B5EF4-FFF2-40B4-BE49-F238E27FC236}">
                  <a16:creationId xmlns:a16="http://schemas.microsoft.com/office/drawing/2014/main" id="{B3EC3ADA-8984-4866-958B-0F5E44AD7A93}"/>
                </a:ext>
              </a:extLst>
            </p:cNvPr>
            <p:cNvSpPr/>
            <p:nvPr/>
          </p:nvSpPr>
          <p:spPr>
            <a:xfrm>
              <a:off x="11888600" y="6108657"/>
              <a:ext cx="5501705" cy="2659514"/>
            </a:xfrm>
            <a:prstGeom prst="roundRect">
              <a:avLst/>
            </a:prstGeom>
            <a:solidFill>
              <a:schemeClr val="bg1">
                <a:alpha val="9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 defTabSz="685800">
                <a:defRPr/>
              </a:pPr>
              <a:r>
                <a:rPr lang="ko-KR" altLang="en-US" sz="3200" dirty="0">
                  <a:solidFill>
                    <a:srgbClr val="0A2A89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효과</a:t>
              </a:r>
            </a:p>
          </p:txBody>
        </p: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444A19CE-91D6-4012-8CBB-6DA94839329C}"/>
                </a:ext>
              </a:extLst>
            </p:cNvPr>
            <p:cNvGrpSpPr/>
            <p:nvPr/>
          </p:nvGrpSpPr>
          <p:grpSpPr>
            <a:xfrm>
              <a:off x="12125077" y="2748057"/>
              <a:ext cx="5028750" cy="837020"/>
              <a:chOff x="7236206" y="3217710"/>
              <a:chExt cx="1759722" cy="771128"/>
            </a:xfrm>
          </p:grpSpPr>
          <p:sp>
            <p:nvSpPr>
              <p:cNvPr id="24" name="사각형: 둥근 모서리 23">
                <a:extLst>
                  <a:ext uri="{FF2B5EF4-FFF2-40B4-BE49-F238E27FC236}">
                    <a16:creationId xmlns:a16="http://schemas.microsoft.com/office/drawing/2014/main" id="{9E5ED396-A76A-40D1-AED1-E87BB0B8ADA2}"/>
                  </a:ext>
                </a:extLst>
              </p:cNvPr>
              <p:cNvSpPr/>
              <p:nvPr/>
            </p:nvSpPr>
            <p:spPr>
              <a:xfrm>
                <a:off x="7236206" y="3217710"/>
                <a:ext cx="1759722" cy="771128"/>
              </a:xfrm>
              <a:prstGeom prst="roundRect">
                <a:avLst/>
              </a:prstGeom>
              <a:noFill/>
              <a:ln w="19050">
                <a:solidFill>
                  <a:srgbClr val="013B9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ko-KR" altLang="en-US" sz="2700" dirty="0">
                  <a:solidFill>
                    <a:srgbClr val="0A2A89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endParaRP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CA4B304-FEE9-413C-A228-AB66CD52DBC2}"/>
                  </a:ext>
                </a:extLst>
              </p:cNvPr>
              <p:cNvSpPr txBox="1"/>
              <p:nvPr/>
            </p:nvSpPr>
            <p:spPr>
              <a:xfrm>
                <a:off x="7236206" y="3390611"/>
                <a:ext cx="1759722" cy="3827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685800">
                  <a:defRPr/>
                </a:pPr>
                <a:r>
                  <a:rPr lang="ko-KR" altLang="en-US" sz="2100" dirty="0">
                    <a:solidFill>
                      <a:srgbClr val="0A2A89"/>
                    </a:solidFill>
                    <a:latin typeface="제주고딕" panose="02000300000000000000" pitchFamily="2" charset="-127"/>
                    <a:ea typeface="제주고딕" panose="02000300000000000000" pitchFamily="2" charset="-127"/>
                  </a:rPr>
                  <a:t>도로 중앙선 점멸신호기 구축</a:t>
                </a:r>
              </a:p>
            </p:txBody>
          </p:sp>
        </p:grp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08B8201F-46B8-4282-A46A-EEDE7800B801}"/>
                </a:ext>
              </a:extLst>
            </p:cNvPr>
            <p:cNvGrpSpPr/>
            <p:nvPr/>
          </p:nvGrpSpPr>
          <p:grpSpPr>
            <a:xfrm>
              <a:off x="12130303" y="3779788"/>
              <a:ext cx="5018298" cy="837019"/>
              <a:chOff x="7236176" y="3248886"/>
              <a:chExt cx="1759722" cy="771128"/>
            </a:xfrm>
          </p:grpSpPr>
          <p:sp>
            <p:nvSpPr>
              <p:cNvPr id="27" name="사각형: 둥근 모서리 26">
                <a:extLst>
                  <a:ext uri="{FF2B5EF4-FFF2-40B4-BE49-F238E27FC236}">
                    <a16:creationId xmlns:a16="http://schemas.microsoft.com/office/drawing/2014/main" id="{6A46E070-9495-4A83-B093-B77314DD4124}"/>
                  </a:ext>
                </a:extLst>
              </p:cNvPr>
              <p:cNvSpPr/>
              <p:nvPr/>
            </p:nvSpPr>
            <p:spPr>
              <a:xfrm>
                <a:off x="7236176" y="3248886"/>
                <a:ext cx="1759722" cy="771128"/>
              </a:xfrm>
              <a:prstGeom prst="roundRect">
                <a:avLst/>
              </a:prstGeom>
              <a:noFill/>
              <a:ln w="19050">
                <a:solidFill>
                  <a:srgbClr val="013B9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ko-KR" altLang="en-US" sz="2700" dirty="0">
                  <a:solidFill>
                    <a:srgbClr val="0A2A89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endParaRP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711A6C4-50A6-42EB-8EA2-5A9D72B8E179}"/>
                  </a:ext>
                </a:extLst>
              </p:cNvPr>
              <p:cNvSpPr txBox="1"/>
              <p:nvPr/>
            </p:nvSpPr>
            <p:spPr>
              <a:xfrm>
                <a:off x="7236176" y="3277488"/>
                <a:ext cx="1759722" cy="6805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685800">
                  <a:defRPr/>
                </a:pPr>
                <a:r>
                  <a:rPr lang="ko-KR" altLang="en-US" sz="2100" dirty="0">
                    <a:solidFill>
                      <a:srgbClr val="0A2A89"/>
                    </a:solidFill>
                    <a:latin typeface="제주고딕" panose="02000300000000000000" pitchFamily="2" charset="-127"/>
                    <a:ea typeface="제주고딕" panose="02000300000000000000" pitchFamily="2" charset="-127"/>
                  </a:rPr>
                  <a:t>도로 가장자리</a:t>
                </a:r>
                <a:endParaRPr lang="en-US" altLang="ko-KR" sz="2100" dirty="0">
                  <a:solidFill>
                    <a:srgbClr val="0A2A89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endParaRPr>
              </a:p>
              <a:p>
                <a:pPr algn="ctr" defTabSz="685800">
                  <a:defRPr/>
                </a:pPr>
                <a:r>
                  <a:rPr lang="ko-KR" altLang="en-US" sz="2100" dirty="0">
                    <a:solidFill>
                      <a:srgbClr val="0A2A89"/>
                    </a:solidFill>
                    <a:latin typeface="제주고딕" panose="02000300000000000000" pitchFamily="2" charset="-127"/>
                    <a:ea typeface="제주고딕" panose="02000300000000000000" pitchFamily="2" charset="-127"/>
                  </a:rPr>
                  <a:t>졸음 운전 수신기 탑재 스피커</a:t>
                </a:r>
              </a:p>
            </p:txBody>
          </p:sp>
        </p:grp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2EFBBEF9-4C08-4E6D-AF04-CE58ECD081C0}"/>
                </a:ext>
              </a:extLst>
            </p:cNvPr>
            <p:cNvGrpSpPr/>
            <p:nvPr/>
          </p:nvGrpSpPr>
          <p:grpSpPr>
            <a:xfrm>
              <a:off x="12132109" y="4819976"/>
              <a:ext cx="5014686" cy="837019"/>
              <a:chOff x="7221369" y="3290115"/>
              <a:chExt cx="1759722" cy="771128"/>
            </a:xfrm>
          </p:grpSpPr>
          <p:sp>
            <p:nvSpPr>
              <p:cNvPr id="30" name="사각형: 둥근 모서리 29">
                <a:extLst>
                  <a:ext uri="{FF2B5EF4-FFF2-40B4-BE49-F238E27FC236}">
                    <a16:creationId xmlns:a16="http://schemas.microsoft.com/office/drawing/2014/main" id="{556CD60D-508C-4538-8DAE-C8470FE71429}"/>
                  </a:ext>
                </a:extLst>
              </p:cNvPr>
              <p:cNvSpPr/>
              <p:nvPr/>
            </p:nvSpPr>
            <p:spPr>
              <a:xfrm>
                <a:off x="7221369" y="3290115"/>
                <a:ext cx="1759722" cy="771128"/>
              </a:xfrm>
              <a:prstGeom prst="roundRect">
                <a:avLst/>
              </a:prstGeom>
              <a:noFill/>
              <a:ln w="19050">
                <a:solidFill>
                  <a:srgbClr val="013B9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ko-KR" altLang="en-US" sz="2700" dirty="0">
                  <a:solidFill>
                    <a:srgbClr val="0A2A89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endParaRP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47783B1-8EA0-42F3-A23F-D62A3D5580C8}"/>
                  </a:ext>
                </a:extLst>
              </p:cNvPr>
              <p:cNvSpPr txBox="1"/>
              <p:nvPr/>
            </p:nvSpPr>
            <p:spPr>
              <a:xfrm>
                <a:off x="7221369" y="3318715"/>
                <a:ext cx="1759722" cy="6805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685800">
                  <a:defRPr/>
                </a:pPr>
                <a:r>
                  <a:rPr lang="en-US" altLang="ko-KR" sz="2100" dirty="0">
                    <a:solidFill>
                      <a:srgbClr val="0A2A89"/>
                    </a:solidFill>
                    <a:latin typeface="제주고딕" panose="02000300000000000000" pitchFamily="2" charset="-127"/>
                    <a:ea typeface="제주고딕" panose="02000300000000000000" pitchFamily="2" charset="-127"/>
                  </a:rPr>
                  <a:t>CLOUD COMPUTING</a:t>
                </a:r>
                <a:r>
                  <a:rPr lang="ko-KR" altLang="en-US" sz="2100" dirty="0">
                    <a:solidFill>
                      <a:srgbClr val="0A2A89"/>
                    </a:solidFill>
                    <a:latin typeface="제주고딕" panose="02000300000000000000" pitchFamily="2" charset="-127"/>
                    <a:ea typeface="제주고딕" panose="02000300000000000000" pitchFamily="2" charset="-127"/>
                  </a:rPr>
                  <a:t>과</a:t>
                </a:r>
                <a:endParaRPr lang="en-US" altLang="ko-KR" sz="2100" dirty="0">
                  <a:solidFill>
                    <a:srgbClr val="0A2A89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endParaRPr>
              </a:p>
              <a:p>
                <a:pPr algn="ctr" defTabSz="685800">
                  <a:defRPr/>
                </a:pPr>
                <a:r>
                  <a:rPr lang="ko-KR" altLang="en-US" sz="2100" dirty="0">
                    <a:solidFill>
                      <a:srgbClr val="0A2A89"/>
                    </a:solidFill>
                    <a:latin typeface="제주고딕" panose="02000300000000000000" pitchFamily="2" charset="-127"/>
                    <a:ea typeface="제주고딕" panose="02000300000000000000" pitchFamily="2" charset="-127"/>
                  </a:rPr>
                  <a:t>분석정보 공유</a:t>
                </a:r>
              </a:p>
            </p:txBody>
          </p:sp>
        </p:grpSp>
        <p:sp>
          <p:nvSpPr>
            <p:cNvPr id="50" name="사각형: 둥근 모서리 49">
              <a:extLst>
                <a:ext uri="{FF2B5EF4-FFF2-40B4-BE49-F238E27FC236}">
                  <a16:creationId xmlns:a16="http://schemas.microsoft.com/office/drawing/2014/main" id="{F1FC1829-8F42-43E3-B5C1-D888108865C4}"/>
                </a:ext>
              </a:extLst>
            </p:cNvPr>
            <p:cNvSpPr/>
            <p:nvPr/>
          </p:nvSpPr>
          <p:spPr>
            <a:xfrm>
              <a:off x="12137284" y="6746698"/>
              <a:ext cx="5004336" cy="865545"/>
            </a:xfrm>
            <a:prstGeom prst="roundRect">
              <a:avLst/>
            </a:prstGeom>
            <a:noFill/>
            <a:ln w="19050">
              <a:solidFill>
                <a:srgbClr val="013B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ko-KR" altLang="en-US" sz="2700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272A6881-5470-42AF-9D3D-A9E92ED135EF}"/>
                </a:ext>
              </a:extLst>
            </p:cNvPr>
            <p:cNvSpPr txBox="1"/>
            <p:nvPr/>
          </p:nvSpPr>
          <p:spPr>
            <a:xfrm>
              <a:off x="12137284" y="6971721"/>
              <a:ext cx="5004336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800">
                <a:defRPr/>
              </a:pPr>
              <a:r>
                <a:rPr lang="ko-KR" altLang="en-US" sz="2100" dirty="0">
                  <a:solidFill>
                    <a:srgbClr val="0A2A89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점멸신호와 음향효과를 통한 졸음 운전 알림</a:t>
              </a:r>
            </a:p>
          </p:txBody>
        </p:sp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150255FC-F8E9-4330-9EBF-060416CEF2CE}"/>
                </a:ext>
              </a:extLst>
            </p:cNvPr>
            <p:cNvGrpSpPr/>
            <p:nvPr/>
          </p:nvGrpSpPr>
          <p:grpSpPr>
            <a:xfrm>
              <a:off x="12125077" y="7737392"/>
              <a:ext cx="5028750" cy="865545"/>
              <a:chOff x="7169658" y="3270683"/>
              <a:chExt cx="1768307" cy="1029780"/>
            </a:xfrm>
          </p:grpSpPr>
          <p:sp>
            <p:nvSpPr>
              <p:cNvPr id="48" name="사각형: 둥근 모서리 47">
                <a:extLst>
                  <a:ext uri="{FF2B5EF4-FFF2-40B4-BE49-F238E27FC236}">
                    <a16:creationId xmlns:a16="http://schemas.microsoft.com/office/drawing/2014/main" id="{151B1A2D-98D1-411A-9B57-2A330DB8556B}"/>
                  </a:ext>
                </a:extLst>
              </p:cNvPr>
              <p:cNvSpPr/>
              <p:nvPr/>
            </p:nvSpPr>
            <p:spPr>
              <a:xfrm>
                <a:off x="7169658" y="3270683"/>
                <a:ext cx="1759722" cy="1029780"/>
              </a:xfrm>
              <a:prstGeom prst="roundRect">
                <a:avLst/>
              </a:prstGeom>
              <a:noFill/>
              <a:ln w="19050">
                <a:solidFill>
                  <a:srgbClr val="013B9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ko-KR" altLang="en-US" sz="2700" dirty="0">
                  <a:solidFill>
                    <a:srgbClr val="0A2A89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endParaRP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3C397FEC-FF8F-4C87-9BE8-EEBB34296C28}"/>
                  </a:ext>
                </a:extLst>
              </p:cNvPr>
              <p:cNvSpPr txBox="1"/>
              <p:nvPr/>
            </p:nvSpPr>
            <p:spPr>
              <a:xfrm>
                <a:off x="7178243" y="3346355"/>
                <a:ext cx="1759722" cy="8788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685800">
                  <a:defRPr/>
                </a:pPr>
                <a:r>
                  <a:rPr lang="ko-KR" altLang="en-US" sz="2100" dirty="0">
                    <a:solidFill>
                      <a:srgbClr val="0A2A89"/>
                    </a:solidFill>
                    <a:latin typeface="제주고딕" panose="02000300000000000000" pitchFamily="2" charset="-127"/>
                    <a:ea typeface="제주고딕" panose="02000300000000000000" pitchFamily="2" charset="-127"/>
                  </a:rPr>
                  <a:t>기존 </a:t>
                </a:r>
                <a:r>
                  <a:rPr lang="en-US" altLang="ko-KR" sz="2100" dirty="0">
                    <a:solidFill>
                      <a:srgbClr val="0A2A89"/>
                    </a:solidFill>
                    <a:latin typeface="제주고딕" panose="02000300000000000000" pitchFamily="2" charset="-127"/>
                    <a:ea typeface="제주고딕" panose="02000300000000000000" pitchFamily="2" charset="-127"/>
                  </a:rPr>
                  <a:t>C-ITS</a:t>
                </a:r>
                <a:r>
                  <a:rPr lang="ko-KR" altLang="en-US" sz="2100" dirty="0">
                    <a:solidFill>
                      <a:srgbClr val="0A2A89"/>
                    </a:solidFill>
                    <a:latin typeface="제주고딕" panose="02000300000000000000" pitchFamily="2" charset="-127"/>
                    <a:ea typeface="제주고딕" panose="02000300000000000000" pitchFamily="2" charset="-127"/>
                  </a:rPr>
                  <a:t>와의 융합을 통한 새로운 특화 서비스 창출</a:t>
                </a:r>
              </a:p>
            </p:txBody>
          </p:sp>
        </p:grpSp>
        <p:sp>
          <p:nvSpPr>
            <p:cNvPr id="75" name="화살표: 아래쪽 74">
              <a:extLst>
                <a:ext uri="{FF2B5EF4-FFF2-40B4-BE49-F238E27FC236}">
                  <a16:creationId xmlns:a16="http://schemas.microsoft.com/office/drawing/2014/main" id="{CF9D37E9-85B8-4006-A00D-530173726251}"/>
                </a:ext>
              </a:extLst>
            </p:cNvPr>
            <p:cNvSpPr/>
            <p:nvPr/>
          </p:nvSpPr>
          <p:spPr>
            <a:xfrm>
              <a:off x="14345964" y="5799641"/>
              <a:ext cx="586977" cy="519756"/>
            </a:xfrm>
            <a:prstGeom prst="downArrow">
              <a:avLst/>
            </a:prstGeom>
            <a:solidFill>
              <a:schemeClr val="bg1"/>
            </a:solidFill>
            <a:ln w="38100">
              <a:solidFill>
                <a:srgbClr val="0A2A8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</p:spTree>
    <p:extLst>
      <p:ext uri="{BB962C8B-B14F-4D97-AF65-F5344CB8AC3E}">
        <p14:creationId xmlns:p14="http://schemas.microsoft.com/office/powerpoint/2010/main" val="16990627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5">
            <a:extLst>
              <a:ext uri="{FF2B5EF4-FFF2-40B4-BE49-F238E27FC236}">
                <a16:creationId xmlns:a16="http://schemas.microsoft.com/office/drawing/2014/main" id="{86666792-A39C-0CD4-3228-8FC5F37FF3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9822" y="2347919"/>
            <a:ext cx="10702886" cy="63210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3364EA3B-2334-40E4-A50D-0548114AD94B}"/>
              </a:ext>
            </a:extLst>
          </p:cNvPr>
          <p:cNvSpPr/>
          <p:nvPr/>
        </p:nvSpPr>
        <p:spPr>
          <a:xfrm>
            <a:off x="4951601" y="4129"/>
            <a:ext cx="2750909" cy="19248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C78FBB3-A263-4ED5-B5DD-AD04C7C6BE91}"/>
              </a:ext>
            </a:extLst>
          </p:cNvPr>
          <p:cNvSpPr txBox="1"/>
          <p:nvPr/>
        </p:nvSpPr>
        <p:spPr>
          <a:xfrm>
            <a:off x="5714073" y="196506"/>
            <a:ext cx="122596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b="1" err="1">
                <a:solidFill>
                  <a:schemeClr val="bg1">
                    <a:lumMod val="65000"/>
                  </a:schemeClr>
                </a:solidFill>
                <a:latin typeface="제주고딕"/>
                <a:cs typeface="Calibri"/>
              </a:rPr>
              <a:t>Problem</a:t>
            </a:r>
            <a:endParaRPr lang="ko-KR" altLang="en-US" b="1">
              <a:solidFill>
                <a:schemeClr val="bg1">
                  <a:lumMod val="65000"/>
                </a:schemeClr>
              </a:solidFill>
              <a:latin typeface="제주고딕"/>
              <a:cs typeface="Calibri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F47ABD6-F2F4-4A4F-91CC-01B7E4341337}"/>
              </a:ext>
            </a:extLst>
          </p:cNvPr>
          <p:cNvSpPr txBox="1"/>
          <p:nvPr/>
        </p:nvSpPr>
        <p:spPr>
          <a:xfrm>
            <a:off x="11100180" y="196506"/>
            <a:ext cx="172152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b="1" err="1">
                <a:solidFill>
                  <a:srgbClr val="A5A5A5"/>
                </a:solidFill>
                <a:latin typeface="제주고딕"/>
                <a:cs typeface="Calibri"/>
              </a:rPr>
              <a:t>Develop</a:t>
            </a:r>
            <a:endParaRPr lang="ko-KR" altLang="en-US" b="1">
              <a:solidFill>
                <a:srgbClr val="A5A5A5"/>
              </a:solidFill>
              <a:latin typeface="제주고딕"/>
              <a:cs typeface="Calibri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A8611F6-85A9-417F-9F84-202126CF1702}"/>
              </a:ext>
            </a:extLst>
          </p:cNvPr>
          <p:cNvSpPr/>
          <p:nvPr/>
        </p:nvSpPr>
        <p:spPr>
          <a:xfrm>
            <a:off x="10585489" y="-9581"/>
            <a:ext cx="2750909" cy="19248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C42FCBB-8069-32DB-EBAF-A96CF0CF834D}"/>
              </a:ext>
            </a:extLst>
          </p:cNvPr>
          <p:cNvSpPr/>
          <p:nvPr/>
        </p:nvSpPr>
        <p:spPr>
          <a:xfrm>
            <a:off x="12363445" y="2350393"/>
            <a:ext cx="4728280" cy="634451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92100" dist="139700" dir="2700000" algn="tl" rotWithShape="0">
              <a:prstClr val="black">
                <a:alpha val="6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5580CB21-EA62-8BB8-637C-9FF87DE80840}"/>
              </a:ext>
            </a:extLst>
          </p:cNvPr>
          <p:cNvGrpSpPr/>
          <p:nvPr/>
        </p:nvGrpSpPr>
        <p:grpSpPr>
          <a:xfrm>
            <a:off x="12754147" y="4323375"/>
            <a:ext cx="3989597" cy="732306"/>
            <a:chOff x="12754147" y="4350917"/>
            <a:chExt cx="3989597" cy="732306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3BAE5D43-2897-404A-5ABF-3C20C18A34EF}"/>
                </a:ext>
              </a:extLst>
            </p:cNvPr>
            <p:cNvSpPr/>
            <p:nvPr/>
          </p:nvSpPr>
          <p:spPr>
            <a:xfrm>
              <a:off x="12754147" y="4350917"/>
              <a:ext cx="3989597" cy="73230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FEFFBCE-E95A-6631-0923-B40D6EB3FE6A}"/>
                </a:ext>
              </a:extLst>
            </p:cNvPr>
            <p:cNvSpPr txBox="1"/>
            <p:nvPr/>
          </p:nvSpPr>
          <p:spPr>
            <a:xfrm>
              <a:off x="12966590" y="4463646"/>
              <a:ext cx="3574723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ko-KR" altLang="en-US" sz="2400">
                  <a:ea typeface="제주고딕"/>
                  <a:cs typeface="Calibri"/>
                </a:rPr>
                <a:t>적외선 카메라</a:t>
              </a:r>
            </a:p>
          </p:txBody>
        </p:sp>
      </p:grpSp>
      <p:sp>
        <p:nvSpPr>
          <p:cNvPr id="13" name="부분 원형 12">
            <a:extLst>
              <a:ext uri="{FF2B5EF4-FFF2-40B4-BE49-F238E27FC236}">
                <a16:creationId xmlns:a16="http://schemas.microsoft.com/office/drawing/2014/main" id="{927D3F22-7906-A37D-1C18-F6957176EB72}"/>
              </a:ext>
            </a:extLst>
          </p:cNvPr>
          <p:cNvSpPr/>
          <p:nvPr/>
        </p:nvSpPr>
        <p:spPr>
          <a:xfrm rot="10800000">
            <a:off x="10475154" y="503106"/>
            <a:ext cx="3791351" cy="3699706"/>
          </a:xfrm>
          <a:prstGeom prst="pie">
            <a:avLst>
              <a:gd name="adj1" fmla="val 10813718"/>
              <a:gd name="adj2" fmla="val 16201037"/>
            </a:avLst>
          </a:prstGeom>
          <a:solidFill>
            <a:srgbClr val="0A2A89"/>
          </a:solidFill>
          <a:ln>
            <a:solidFill>
              <a:srgbClr val="385D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ED8533-BC6D-1E28-B934-72091675B6EE}"/>
              </a:ext>
            </a:extLst>
          </p:cNvPr>
          <p:cNvSpPr txBox="1"/>
          <p:nvPr/>
        </p:nvSpPr>
        <p:spPr>
          <a:xfrm>
            <a:off x="12544188" y="2788834"/>
            <a:ext cx="1150656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3600" b="1" err="1">
                <a:solidFill>
                  <a:schemeClr val="bg1"/>
                </a:solidFill>
              </a:rPr>
              <a:t>모듈</a:t>
            </a:r>
            <a:endParaRPr lang="ko-KR" altLang="en-US" sz="3600" b="1">
              <a:solidFill>
                <a:schemeClr val="bg1"/>
              </a:solidFill>
              <a:cs typeface="Calibri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A1F7F033-46AA-D397-D2BC-BFA07A87E21A}"/>
              </a:ext>
            </a:extLst>
          </p:cNvPr>
          <p:cNvGrpSpPr/>
          <p:nvPr/>
        </p:nvGrpSpPr>
        <p:grpSpPr>
          <a:xfrm>
            <a:off x="12754146" y="7421868"/>
            <a:ext cx="3989597" cy="1007727"/>
            <a:chOff x="12754146" y="5328663"/>
            <a:chExt cx="3989597" cy="1007727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8204B3FE-AE21-D21C-73BB-F7FC31F31649}"/>
                </a:ext>
              </a:extLst>
            </p:cNvPr>
            <p:cNvSpPr/>
            <p:nvPr/>
          </p:nvSpPr>
          <p:spPr>
            <a:xfrm>
              <a:off x="12754146" y="5328663"/>
              <a:ext cx="3989597" cy="100772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B4E6205-954E-50F2-293F-AA2E4FF4AA34}"/>
                </a:ext>
              </a:extLst>
            </p:cNvPr>
            <p:cNvSpPr txBox="1"/>
            <p:nvPr/>
          </p:nvSpPr>
          <p:spPr>
            <a:xfrm>
              <a:off x="12980360" y="5441392"/>
              <a:ext cx="3574723" cy="83099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ko-KR" altLang="en-US" sz="2400">
                  <a:ea typeface="제주고딕"/>
                  <a:cs typeface="Calibri"/>
                </a:rPr>
                <a:t>AI 연산 및 처리를 위한 </a:t>
              </a:r>
            </a:p>
            <a:p>
              <a:pPr algn="ctr"/>
              <a:r>
                <a:rPr lang="ko-KR" altLang="en-US" sz="2400">
                  <a:ea typeface="제주고딕"/>
                  <a:cs typeface="Calibri"/>
                </a:rPr>
                <a:t>보드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21FF71F8-74F2-ED41-0744-A6E1F2CAC4D5}"/>
              </a:ext>
            </a:extLst>
          </p:cNvPr>
          <p:cNvGrpSpPr/>
          <p:nvPr/>
        </p:nvGrpSpPr>
        <p:grpSpPr>
          <a:xfrm>
            <a:off x="12754145" y="6210012"/>
            <a:ext cx="3989597" cy="1007727"/>
            <a:chOff x="12767916" y="6581831"/>
            <a:chExt cx="3989597" cy="1007727"/>
          </a:xfrm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28B20E8C-CC09-A448-C5AF-AFA971ACF988}"/>
                </a:ext>
              </a:extLst>
            </p:cNvPr>
            <p:cNvSpPr/>
            <p:nvPr/>
          </p:nvSpPr>
          <p:spPr>
            <a:xfrm>
              <a:off x="12767916" y="6581831"/>
              <a:ext cx="3989597" cy="100772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8FBB9A8-53FB-6DA8-F577-9F15476EFAFE}"/>
                </a:ext>
              </a:extLst>
            </p:cNvPr>
            <p:cNvSpPr txBox="1"/>
            <p:nvPr/>
          </p:nvSpPr>
          <p:spPr>
            <a:xfrm>
              <a:off x="12964051" y="6859994"/>
              <a:ext cx="3574723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ko-KR" altLang="en-US" sz="2400">
                  <a:ea typeface="제주고딕"/>
                  <a:cs typeface="Calibri"/>
                </a:rPr>
                <a:t>원격 감시 제어 장치</a:t>
              </a:r>
              <a:endParaRPr lang="ko-KR"/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E7C3CD72-E068-61FE-1132-4DEB962DFBF8}"/>
              </a:ext>
            </a:extLst>
          </p:cNvPr>
          <p:cNvGrpSpPr/>
          <p:nvPr/>
        </p:nvGrpSpPr>
        <p:grpSpPr>
          <a:xfrm>
            <a:off x="12754146" y="5273579"/>
            <a:ext cx="3989597" cy="732306"/>
            <a:chOff x="12767917" y="7724832"/>
            <a:chExt cx="3989597" cy="732306"/>
          </a:xfrm>
        </p:grpSpPr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414B11A6-E6B1-8666-8BA7-1949F7058E2C}"/>
                </a:ext>
              </a:extLst>
            </p:cNvPr>
            <p:cNvSpPr/>
            <p:nvPr/>
          </p:nvSpPr>
          <p:spPr>
            <a:xfrm>
              <a:off x="12767917" y="7724832"/>
              <a:ext cx="3989597" cy="73230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35AE6AA-85B6-AA51-8717-1ADFE4768F96}"/>
                </a:ext>
              </a:extLst>
            </p:cNvPr>
            <p:cNvSpPr txBox="1"/>
            <p:nvPr/>
          </p:nvSpPr>
          <p:spPr>
            <a:xfrm>
              <a:off x="12980360" y="7837561"/>
              <a:ext cx="3574723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ko-KR" altLang="en-US" sz="2400">
                  <a:ea typeface="제주고딕"/>
                  <a:cs typeface="Calibri"/>
                </a:rPr>
                <a:t>통신 센서</a:t>
              </a: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58689C54-8E1D-4751-8B30-11AEA1F848A0}"/>
              </a:ext>
            </a:extLst>
          </p:cNvPr>
          <p:cNvSpPr txBox="1"/>
          <p:nvPr/>
        </p:nvSpPr>
        <p:spPr>
          <a:xfrm>
            <a:off x="855407" y="464885"/>
            <a:ext cx="29939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|</a:t>
            </a:r>
            <a:r>
              <a:rPr lang="en-US" altLang="ko-KR" b="1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  </a:t>
            </a:r>
            <a:r>
              <a:rPr lang="ko-KR" altLang="en-US" b="1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솔루션 소개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90CF841B-A572-4631-A151-D0BD56D6101D}"/>
              </a:ext>
            </a:extLst>
          </p:cNvPr>
          <p:cNvSpPr/>
          <p:nvPr/>
        </p:nvSpPr>
        <p:spPr>
          <a:xfrm>
            <a:off x="855407" y="1160117"/>
            <a:ext cx="3640393" cy="532830"/>
          </a:xfrm>
          <a:prstGeom prst="rect">
            <a:avLst/>
          </a:prstGeom>
          <a:solidFill>
            <a:srgbClr val="0A2A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DE86791-78F5-4DD3-8671-B6DCE358F60E}"/>
              </a:ext>
            </a:extLst>
          </p:cNvPr>
          <p:cNvSpPr txBox="1"/>
          <p:nvPr/>
        </p:nvSpPr>
        <p:spPr>
          <a:xfrm>
            <a:off x="914399" y="1226626"/>
            <a:ext cx="40995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chemeClr val="bg1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시뮬레이션 영상 </a:t>
            </a:r>
            <a:r>
              <a:rPr lang="en-US" altLang="ko-KR" sz="2000">
                <a:solidFill>
                  <a:schemeClr val="bg1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Details - </a:t>
            </a:r>
            <a:r>
              <a:rPr lang="ko-KR" altLang="en-US" sz="2000">
                <a:solidFill>
                  <a:schemeClr val="bg1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모듈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B7F70CF5-25F8-4D9F-BCB4-E4970C37002C}"/>
              </a:ext>
            </a:extLst>
          </p:cNvPr>
          <p:cNvSpPr/>
          <p:nvPr/>
        </p:nvSpPr>
        <p:spPr>
          <a:xfrm>
            <a:off x="7768545" y="4130"/>
            <a:ext cx="2750909" cy="192487"/>
          </a:xfrm>
          <a:prstGeom prst="rect">
            <a:avLst/>
          </a:prstGeom>
          <a:solidFill>
            <a:srgbClr val="0A2A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B91D6B3-6EE4-4227-80D3-05EE6A953699}"/>
              </a:ext>
            </a:extLst>
          </p:cNvPr>
          <p:cNvSpPr txBox="1"/>
          <p:nvPr/>
        </p:nvSpPr>
        <p:spPr>
          <a:xfrm>
            <a:off x="8261515" y="196506"/>
            <a:ext cx="176497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b="1" err="1">
                <a:solidFill>
                  <a:srgbClr val="0A2A89"/>
                </a:solidFill>
                <a:latin typeface="제주고딕"/>
                <a:cs typeface="Calibri"/>
              </a:rPr>
              <a:t>Solution</a:t>
            </a:r>
            <a:endParaRPr lang="ko-KR" altLang="en-US" b="1">
              <a:solidFill>
                <a:srgbClr val="0A2A89"/>
              </a:solidFill>
              <a:latin typeface="제주고딕"/>
              <a:cs typeface="Calibri"/>
            </a:endParaRPr>
          </a:p>
        </p:txBody>
      </p:sp>
      <p:cxnSp>
        <p:nvCxnSpPr>
          <p:cNvPr id="2" name="직선 연결선 33">
            <a:extLst>
              <a:ext uri="{FF2B5EF4-FFF2-40B4-BE49-F238E27FC236}">
                <a16:creationId xmlns:a16="http://schemas.microsoft.com/office/drawing/2014/main" id="{AF27C068-4AFA-4D68-A6B2-201B3AE554B2}"/>
              </a:ext>
            </a:extLst>
          </p:cNvPr>
          <p:cNvCxnSpPr>
            <a:cxnSpLocks/>
          </p:cNvCxnSpPr>
          <p:nvPr/>
        </p:nvCxnSpPr>
        <p:spPr>
          <a:xfrm>
            <a:off x="3170903" y="9453716"/>
            <a:ext cx="1384873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41">
            <a:extLst>
              <a:ext uri="{FF2B5EF4-FFF2-40B4-BE49-F238E27FC236}">
                <a16:creationId xmlns:a16="http://schemas.microsoft.com/office/drawing/2014/main" id="{E24395B0-1343-4B3E-B342-6A0F451470F7}"/>
              </a:ext>
            </a:extLst>
          </p:cNvPr>
          <p:cNvSpPr txBox="1"/>
          <p:nvPr/>
        </p:nvSpPr>
        <p:spPr>
          <a:xfrm>
            <a:off x="17019639" y="9284438"/>
            <a:ext cx="45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lumMod val="7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10</a:t>
            </a:r>
            <a:endParaRPr lang="en-US" altLang="ko-KR" sz="1400" b="1">
              <a:solidFill>
                <a:schemeClr val="bg1">
                  <a:lumMod val="75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E3E4C79-94D8-4B4D-806D-462AB2BB2A19}"/>
              </a:ext>
            </a:extLst>
          </p:cNvPr>
          <p:cNvSpPr txBox="1"/>
          <p:nvPr/>
        </p:nvSpPr>
        <p:spPr>
          <a:xfrm>
            <a:off x="1186430" y="9269050"/>
            <a:ext cx="22580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KEC  |  SS Highway</a:t>
            </a:r>
            <a:endParaRPr lang="ko-KR" altLang="en-US" sz="1600" b="1">
              <a:solidFill>
                <a:srgbClr val="0A2A89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523050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FD34B55E-089E-F463-9491-D7858FE086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9822" y="2346548"/>
            <a:ext cx="10702886" cy="63237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3364EA3B-2334-40E4-A50D-0548114AD94B}"/>
              </a:ext>
            </a:extLst>
          </p:cNvPr>
          <p:cNvSpPr/>
          <p:nvPr/>
        </p:nvSpPr>
        <p:spPr>
          <a:xfrm>
            <a:off x="4951601" y="4129"/>
            <a:ext cx="2750909" cy="19248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C78FBB3-A263-4ED5-B5DD-AD04C7C6BE91}"/>
              </a:ext>
            </a:extLst>
          </p:cNvPr>
          <p:cNvSpPr txBox="1"/>
          <p:nvPr/>
        </p:nvSpPr>
        <p:spPr>
          <a:xfrm>
            <a:off x="5714073" y="196506"/>
            <a:ext cx="122596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b="1" err="1">
                <a:solidFill>
                  <a:schemeClr val="bg1">
                    <a:lumMod val="65000"/>
                  </a:schemeClr>
                </a:solidFill>
                <a:latin typeface="제주고딕"/>
                <a:cs typeface="Calibri"/>
              </a:rPr>
              <a:t>Problem</a:t>
            </a:r>
            <a:endParaRPr lang="ko-KR" altLang="en-US" b="1">
              <a:solidFill>
                <a:schemeClr val="bg1">
                  <a:lumMod val="65000"/>
                </a:schemeClr>
              </a:solidFill>
              <a:latin typeface="제주고딕"/>
              <a:cs typeface="Calibri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F47ABD6-F2F4-4A4F-91CC-01B7E4341337}"/>
              </a:ext>
            </a:extLst>
          </p:cNvPr>
          <p:cNvSpPr txBox="1"/>
          <p:nvPr/>
        </p:nvSpPr>
        <p:spPr>
          <a:xfrm>
            <a:off x="11100180" y="196506"/>
            <a:ext cx="172152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b="1" err="1">
                <a:solidFill>
                  <a:srgbClr val="A5A5A5"/>
                </a:solidFill>
                <a:latin typeface="제주고딕"/>
                <a:cs typeface="Calibri"/>
              </a:rPr>
              <a:t>Develop</a:t>
            </a:r>
            <a:endParaRPr lang="ko-KR" altLang="en-US" b="1">
              <a:solidFill>
                <a:srgbClr val="A5A5A5"/>
              </a:solidFill>
              <a:latin typeface="제주고딕"/>
              <a:cs typeface="Calibri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A8611F6-85A9-417F-9F84-202126CF1702}"/>
              </a:ext>
            </a:extLst>
          </p:cNvPr>
          <p:cNvSpPr/>
          <p:nvPr/>
        </p:nvSpPr>
        <p:spPr>
          <a:xfrm>
            <a:off x="10585489" y="-9581"/>
            <a:ext cx="2750909" cy="19248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2641E92-3E62-46DD-AFC5-22448C21DC57}"/>
              </a:ext>
            </a:extLst>
          </p:cNvPr>
          <p:cNvSpPr txBox="1"/>
          <p:nvPr/>
        </p:nvSpPr>
        <p:spPr>
          <a:xfrm>
            <a:off x="855407" y="464885"/>
            <a:ext cx="29939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|</a:t>
            </a:r>
            <a:r>
              <a:rPr lang="en-US" altLang="ko-KR" b="1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  </a:t>
            </a:r>
            <a:r>
              <a:rPr lang="ko-KR" altLang="en-US" b="1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솔루션 소개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1A4E353A-8CE7-4B12-8652-1E403DE897BA}"/>
              </a:ext>
            </a:extLst>
          </p:cNvPr>
          <p:cNvSpPr/>
          <p:nvPr/>
        </p:nvSpPr>
        <p:spPr>
          <a:xfrm>
            <a:off x="12363445" y="2350393"/>
            <a:ext cx="4728280" cy="634451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92100" dist="139700" dir="2700000" algn="tl" rotWithShape="0">
              <a:prstClr val="black">
                <a:alpha val="6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79EB2FFD-AC26-49CF-92A6-7BEA9509C107}"/>
              </a:ext>
            </a:extLst>
          </p:cNvPr>
          <p:cNvGrpSpPr/>
          <p:nvPr/>
        </p:nvGrpSpPr>
        <p:grpSpPr>
          <a:xfrm>
            <a:off x="12754147" y="4323375"/>
            <a:ext cx="3989597" cy="732306"/>
            <a:chOff x="12754147" y="4350917"/>
            <a:chExt cx="3989597" cy="732306"/>
          </a:xfrm>
        </p:grpSpPr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3C1CC89D-CDA0-473A-B6E6-56278011EB9B}"/>
                </a:ext>
              </a:extLst>
            </p:cNvPr>
            <p:cNvSpPr/>
            <p:nvPr/>
          </p:nvSpPr>
          <p:spPr>
            <a:xfrm>
              <a:off x="12754147" y="4350917"/>
              <a:ext cx="3989597" cy="73230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2061A7B7-977B-4293-B098-2A21E5596FF1}"/>
                </a:ext>
              </a:extLst>
            </p:cNvPr>
            <p:cNvSpPr txBox="1"/>
            <p:nvPr/>
          </p:nvSpPr>
          <p:spPr>
            <a:xfrm>
              <a:off x="12966590" y="4463646"/>
              <a:ext cx="3574723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altLang="ko-KR" sz="2400">
                  <a:ea typeface="제주고딕"/>
                  <a:cs typeface="Calibri"/>
                </a:rPr>
                <a:t>60~80m </a:t>
              </a:r>
              <a:r>
                <a:rPr lang="ko-KR" altLang="en-US" sz="2400">
                  <a:ea typeface="제주고딕"/>
                  <a:cs typeface="Calibri"/>
                </a:rPr>
                <a:t>감식</a:t>
              </a:r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F558BE7A-3212-4AB6-BB32-22DA57FDF2F2}"/>
              </a:ext>
            </a:extLst>
          </p:cNvPr>
          <p:cNvGrpSpPr/>
          <p:nvPr/>
        </p:nvGrpSpPr>
        <p:grpSpPr>
          <a:xfrm>
            <a:off x="12754146" y="7421868"/>
            <a:ext cx="3989597" cy="1007727"/>
            <a:chOff x="12754146" y="5328663"/>
            <a:chExt cx="3989597" cy="1007727"/>
          </a:xfrm>
        </p:grpSpPr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EFEFC84A-DB83-47C3-B27E-693D30B9F4D1}"/>
                </a:ext>
              </a:extLst>
            </p:cNvPr>
            <p:cNvSpPr/>
            <p:nvPr/>
          </p:nvSpPr>
          <p:spPr>
            <a:xfrm>
              <a:off x="12754146" y="5328663"/>
              <a:ext cx="3989597" cy="100772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1B8DFBBD-4B08-43AF-980A-1333235DE17B}"/>
                </a:ext>
              </a:extLst>
            </p:cNvPr>
            <p:cNvSpPr txBox="1"/>
            <p:nvPr/>
          </p:nvSpPr>
          <p:spPr>
            <a:xfrm>
              <a:off x="12828879" y="5441392"/>
              <a:ext cx="3863914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ko-KR" altLang="en-US" sz="2400">
                  <a:ea typeface="제주고딕"/>
                  <a:cs typeface="Calibri"/>
                </a:rPr>
                <a:t>적외선 카메라를 통한</a:t>
              </a:r>
              <a:endParaRPr lang="en-US" altLang="ko-KR" sz="2400">
                <a:ea typeface="제주고딕"/>
                <a:cs typeface="Calibri"/>
              </a:endParaRPr>
            </a:p>
            <a:p>
              <a:pPr algn="ctr"/>
              <a:r>
                <a:rPr lang="ko-KR" altLang="en-US" sz="2400">
                  <a:ea typeface="제주고딕"/>
                  <a:cs typeface="Calibri"/>
                </a:rPr>
                <a:t>야간 감식</a:t>
              </a: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D3B4AC50-567D-47C0-B777-03A929A0E17F}"/>
              </a:ext>
            </a:extLst>
          </p:cNvPr>
          <p:cNvGrpSpPr/>
          <p:nvPr/>
        </p:nvGrpSpPr>
        <p:grpSpPr>
          <a:xfrm>
            <a:off x="12754145" y="6210012"/>
            <a:ext cx="3989597" cy="1007727"/>
            <a:chOff x="12767916" y="6581831"/>
            <a:chExt cx="3989597" cy="1007727"/>
          </a:xfrm>
        </p:grpSpPr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1E16B80D-9090-46E7-99A7-4D882E106860}"/>
                </a:ext>
              </a:extLst>
            </p:cNvPr>
            <p:cNvSpPr/>
            <p:nvPr/>
          </p:nvSpPr>
          <p:spPr>
            <a:xfrm>
              <a:off x="12767916" y="6581831"/>
              <a:ext cx="3989597" cy="100772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F1BA9402-EA11-40B0-8A19-76C691D8EAF9}"/>
                </a:ext>
              </a:extLst>
            </p:cNvPr>
            <p:cNvSpPr txBox="1"/>
            <p:nvPr/>
          </p:nvSpPr>
          <p:spPr>
            <a:xfrm>
              <a:off x="12994130" y="6694560"/>
              <a:ext cx="3574723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ko-KR" altLang="en-US" sz="2400">
                  <a:ea typeface="제주고딕"/>
                  <a:cs typeface="Calibri"/>
                </a:rPr>
                <a:t>일정 수준 이상의</a:t>
              </a:r>
              <a:endParaRPr lang="en-US" altLang="ko-KR" sz="2400">
                <a:ea typeface="제주고딕"/>
                <a:cs typeface="Calibri"/>
              </a:endParaRPr>
            </a:p>
            <a:p>
              <a:pPr algn="ctr"/>
              <a:r>
                <a:rPr lang="en-US" altLang="ko-KR" sz="2400">
                  <a:ea typeface="제주고딕"/>
                  <a:cs typeface="Calibri"/>
                </a:rPr>
                <a:t>프레임</a:t>
              </a:r>
              <a:endParaRPr lang="ko-KR" altLang="en-US" sz="2400">
                <a:ea typeface="제주고딕"/>
                <a:cs typeface="Calibri"/>
              </a:endParaRPr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746BFA76-6327-4576-9781-B0069A66935A}"/>
              </a:ext>
            </a:extLst>
          </p:cNvPr>
          <p:cNvGrpSpPr/>
          <p:nvPr/>
        </p:nvGrpSpPr>
        <p:grpSpPr>
          <a:xfrm>
            <a:off x="12754146" y="5273579"/>
            <a:ext cx="3989597" cy="732306"/>
            <a:chOff x="12767917" y="7724832"/>
            <a:chExt cx="3989597" cy="732306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3AC7E49D-9EC5-40EC-9AC0-38FE168C4B0D}"/>
                </a:ext>
              </a:extLst>
            </p:cNvPr>
            <p:cNvSpPr/>
            <p:nvPr/>
          </p:nvSpPr>
          <p:spPr>
            <a:xfrm>
              <a:off x="12767917" y="7724832"/>
              <a:ext cx="3989597" cy="73230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2A3C710F-B6A9-465C-9DF6-4DE90241C85F}"/>
                </a:ext>
              </a:extLst>
            </p:cNvPr>
            <p:cNvSpPr txBox="1"/>
            <p:nvPr/>
          </p:nvSpPr>
          <p:spPr>
            <a:xfrm>
              <a:off x="12980360" y="7837561"/>
              <a:ext cx="3574723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ko-KR" altLang="en-US" sz="2400">
                  <a:ea typeface="제주고딕"/>
                  <a:cs typeface="Calibri"/>
                </a:rPr>
                <a:t>단방향 감지</a:t>
              </a:r>
            </a:p>
          </p:txBody>
        </p:sp>
      </p:grp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6572D0F3-4743-410E-BDE7-551E400120D7}"/>
              </a:ext>
            </a:extLst>
          </p:cNvPr>
          <p:cNvSpPr/>
          <p:nvPr/>
        </p:nvSpPr>
        <p:spPr>
          <a:xfrm>
            <a:off x="7768545" y="4130"/>
            <a:ext cx="2750909" cy="192487"/>
          </a:xfrm>
          <a:prstGeom prst="rect">
            <a:avLst/>
          </a:prstGeom>
          <a:solidFill>
            <a:srgbClr val="0A2A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4B154CA-B903-49DA-B6BE-B5A9613FA7D8}"/>
              </a:ext>
            </a:extLst>
          </p:cNvPr>
          <p:cNvSpPr txBox="1"/>
          <p:nvPr/>
        </p:nvSpPr>
        <p:spPr>
          <a:xfrm>
            <a:off x="8261515" y="196506"/>
            <a:ext cx="176497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b="1" err="1">
                <a:solidFill>
                  <a:srgbClr val="0A2A89"/>
                </a:solidFill>
                <a:latin typeface="제주고딕"/>
                <a:cs typeface="Calibri"/>
              </a:rPr>
              <a:t>Solution</a:t>
            </a:r>
            <a:endParaRPr lang="ko-KR" altLang="en-US" b="1">
              <a:solidFill>
                <a:srgbClr val="0A2A89"/>
              </a:solidFill>
              <a:latin typeface="제주고딕"/>
              <a:cs typeface="Calibri"/>
            </a:endParaRPr>
          </a:p>
        </p:txBody>
      </p:sp>
      <p:cxnSp>
        <p:nvCxnSpPr>
          <p:cNvPr id="3" name="직선 연결선 30">
            <a:extLst>
              <a:ext uri="{FF2B5EF4-FFF2-40B4-BE49-F238E27FC236}">
                <a16:creationId xmlns:a16="http://schemas.microsoft.com/office/drawing/2014/main" id="{3F7D2989-113E-4D17-A8B8-66A04C8CDBDF}"/>
              </a:ext>
            </a:extLst>
          </p:cNvPr>
          <p:cNvCxnSpPr>
            <a:cxnSpLocks/>
          </p:cNvCxnSpPr>
          <p:nvPr/>
        </p:nvCxnSpPr>
        <p:spPr>
          <a:xfrm>
            <a:off x="3170903" y="9453716"/>
            <a:ext cx="1384873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1">
            <a:extLst>
              <a:ext uri="{FF2B5EF4-FFF2-40B4-BE49-F238E27FC236}">
                <a16:creationId xmlns:a16="http://schemas.microsoft.com/office/drawing/2014/main" id="{8CC254F4-18BD-41AF-8E8E-6F4823364915}"/>
              </a:ext>
            </a:extLst>
          </p:cNvPr>
          <p:cNvSpPr txBox="1"/>
          <p:nvPr/>
        </p:nvSpPr>
        <p:spPr>
          <a:xfrm>
            <a:off x="17019639" y="9284438"/>
            <a:ext cx="45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lumMod val="7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11</a:t>
            </a:r>
            <a:endParaRPr lang="en-US" altLang="ko-KR" sz="1400" b="1">
              <a:solidFill>
                <a:schemeClr val="bg1">
                  <a:lumMod val="75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51F614A-629F-48A9-8FEA-54BC2BC3FA9E}"/>
              </a:ext>
            </a:extLst>
          </p:cNvPr>
          <p:cNvSpPr txBox="1"/>
          <p:nvPr/>
        </p:nvSpPr>
        <p:spPr>
          <a:xfrm>
            <a:off x="1186430" y="9269050"/>
            <a:ext cx="22580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KEC  |  SS Highway</a:t>
            </a:r>
            <a:endParaRPr lang="ko-KR" altLang="en-US" sz="1600" b="1">
              <a:solidFill>
                <a:srgbClr val="0A2A89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5" name="직사각형 32">
            <a:extLst>
              <a:ext uri="{FF2B5EF4-FFF2-40B4-BE49-F238E27FC236}">
                <a16:creationId xmlns:a16="http://schemas.microsoft.com/office/drawing/2014/main" id="{03E981F3-7E72-478D-8ACE-CDBD23F97DF9}"/>
              </a:ext>
            </a:extLst>
          </p:cNvPr>
          <p:cNvSpPr/>
          <p:nvPr/>
        </p:nvSpPr>
        <p:spPr>
          <a:xfrm>
            <a:off x="855407" y="1160117"/>
            <a:ext cx="3640393" cy="532830"/>
          </a:xfrm>
          <a:prstGeom prst="rect">
            <a:avLst/>
          </a:prstGeom>
          <a:solidFill>
            <a:srgbClr val="0A2A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545D667-038E-4A0F-9544-EE7E9E5FEEF2}"/>
              </a:ext>
            </a:extLst>
          </p:cNvPr>
          <p:cNvSpPr txBox="1"/>
          <p:nvPr/>
        </p:nvSpPr>
        <p:spPr>
          <a:xfrm>
            <a:off x="914399" y="1226626"/>
            <a:ext cx="4099560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2000">
                <a:solidFill>
                  <a:schemeClr val="bg1"/>
                </a:solidFill>
                <a:latin typeface="제주고딕" panose="02000300000000000000" pitchFamily="2" charset="-127"/>
                <a:ea typeface="제주고딕"/>
              </a:rPr>
              <a:t>시뮬레이션 영상 </a:t>
            </a:r>
            <a:r>
              <a:rPr lang="en-US" altLang="ko-KR" sz="2000">
                <a:solidFill>
                  <a:schemeClr val="bg1"/>
                </a:solidFill>
                <a:latin typeface="제주고딕" panose="02000300000000000000" pitchFamily="2" charset="-127"/>
                <a:ea typeface="제주고딕"/>
              </a:rPr>
              <a:t>Details - </a:t>
            </a:r>
            <a:r>
              <a:rPr lang="en-US" altLang="ko-KR" sz="2000" err="1">
                <a:solidFill>
                  <a:schemeClr val="bg1"/>
                </a:solidFill>
                <a:latin typeface="제주고딕" panose="02000300000000000000" pitchFamily="2" charset="-127"/>
                <a:ea typeface="제주고딕"/>
              </a:rPr>
              <a:t>감지</a:t>
            </a:r>
            <a:endParaRPr lang="ko-KR" altLang="en-US" sz="2000" err="1">
              <a:solidFill>
                <a:schemeClr val="bg1"/>
              </a:solidFill>
              <a:latin typeface="제주고딕" panose="02000300000000000000" pitchFamily="2" charset="-127"/>
              <a:ea typeface="제주고딕"/>
            </a:endParaRPr>
          </a:p>
        </p:txBody>
      </p:sp>
      <p:sp>
        <p:nvSpPr>
          <p:cNvPr id="35" name="부분 원형 34">
            <a:extLst>
              <a:ext uri="{FF2B5EF4-FFF2-40B4-BE49-F238E27FC236}">
                <a16:creationId xmlns:a16="http://schemas.microsoft.com/office/drawing/2014/main" id="{7FF6ED09-CD0F-4428-B0E6-25778E334D79}"/>
              </a:ext>
            </a:extLst>
          </p:cNvPr>
          <p:cNvSpPr/>
          <p:nvPr/>
        </p:nvSpPr>
        <p:spPr>
          <a:xfrm rot="10800000">
            <a:off x="10475154" y="503106"/>
            <a:ext cx="3791351" cy="3699706"/>
          </a:xfrm>
          <a:prstGeom prst="pie">
            <a:avLst>
              <a:gd name="adj1" fmla="val 10813718"/>
              <a:gd name="adj2" fmla="val 16201037"/>
            </a:avLst>
          </a:prstGeom>
          <a:solidFill>
            <a:srgbClr val="0A2A89"/>
          </a:solidFill>
          <a:ln>
            <a:solidFill>
              <a:srgbClr val="385D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576C100-80D1-49D9-8725-C1A9F77C7D25}"/>
              </a:ext>
            </a:extLst>
          </p:cNvPr>
          <p:cNvSpPr txBox="1"/>
          <p:nvPr/>
        </p:nvSpPr>
        <p:spPr>
          <a:xfrm>
            <a:off x="12544188" y="2788834"/>
            <a:ext cx="1150656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cs typeface="Calibri"/>
              </a:rPr>
              <a:t>감지</a:t>
            </a:r>
          </a:p>
        </p:txBody>
      </p:sp>
    </p:spTree>
    <p:extLst>
      <p:ext uri="{BB962C8B-B14F-4D97-AF65-F5344CB8AC3E}">
        <p14:creationId xmlns:p14="http://schemas.microsoft.com/office/powerpoint/2010/main" val="29844261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8">
            <a:extLst>
              <a:ext uri="{FF2B5EF4-FFF2-40B4-BE49-F238E27FC236}">
                <a16:creationId xmlns:a16="http://schemas.microsoft.com/office/drawing/2014/main" id="{FDEB5AFC-B56E-48DC-D604-74372C5A28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9822" y="2347918"/>
            <a:ext cx="10675344" cy="63210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3364EA3B-2334-40E4-A50D-0548114AD94B}"/>
              </a:ext>
            </a:extLst>
          </p:cNvPr>
          <p:cNvSpPr/>
          <p:nvPr/>
        </p:nvSpPr>
        <p:spPr>
          <a:xfrm>
            <a:off x="4951601" y="4129"/>
            <a:ext cx="2750909" cy="19248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C78FBB3-A263-4ED5-B5DD-AD04C7C6BE91}"/>
              </a:ext>
            </a:extLst>
          </p:cNvPr>
          <p:cNvSpPr txBox="1"/>
          <p:nvPr/>
        </p:nvSpPr>
        <p:spPr>
          <a:xfrm>
            <a:off x="5714073" y="196506"/>
            <a:ext cx="122596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b="1" err="1">
                <a:solidFill>
                  <a:schemeClr val="bg1">
                    <a:lumMod val="65000"/>
                  </a:schemeClr>
                </a:solidFill>
                <a:latin typeface="제주고딕"/>
                <a:cs typeface="Calibri"/>
              </a:rPr>
              <a:t>Problem</a:t>
            </a:r>
            <a:endParaRPr lang="ko-KR" altLang="en-US" b="1">
              <a:solidFill>
                <a:schemeClr val="bg1">
                  <a:lumMod val="65000"/>
                </a:schemeClr>
              </a:solidFill>
              <a:latin typeface="제주고딕"/>
              <a:cs typeface="Calibri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F47ABD6-F2F4-4A4F-91CC-01B7E4341337}"/>
              </a:ext>
            </a:extLst>
          </p:cNvPr>
          <p:cNvSpPr txBox="1"/>
          <p:nvPr/>
        </p:nvSpPr>
        <p:spPr>
          <a:xfrm>
            <a:off x="11100180" y="196506"/>
            <a:ext cx="172152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b="1" err="1">
                <a:solidFill>
                  <a:srgbClr val="A5A5A5"/>
                </a:solidFill>
                <a:latin typeface="제주고딕"/>
                <a:cs typeface="Calibri"/>
              </a:rPr>
              <a:t>Develop</a:t>
            </a:r>
            <a:endParaRPr lang="ko-KR" altLang="en-US" b="1">
              <a:solidFill>
                <a:srgbClr val="A5A5A5"/>
              </a:solidFill>
              <a:latin typeface="제주고딕"/>
              <a:cs typeface="Calibri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A8611F6-85A9-417F-9F84-202126CF1702}"/>
              </a:ext>
            </a:extLst>
          </p:cNvPr>
          <p:cNvSpPr/>
          <p:nvPr/>
        </p:nvSpPr>
        <p:spPr>
          <a:xfrm>
            <a:off x="10585489" y="-9581"/>
            <a:ext cx="2750909" cy="19248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C42FCBB-8069-32DB-EBAF-A96CF0CF834D}"/>
              </a:ext>
            </a:extLst>
          </p:cNvPr>
          <p:cNvSpPr/>
          <p:nvPr/>
        </p:nvSpPr>
        <p:spPr>
          <a:xfrm>
            <a:off x="12363445" y="2350393"/>
            <a:ext cx="4728280" cy="634451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92100" dist="139700" dir="2700000" algn="tl" rotWithShape="0">
              <a:prstClr val="black">
                <a:alpha val="6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5580CB21-EA62-8BB8-637C-9FF87DE80840}"/>
              </a:ext>
            </a:extLst>
          </p:cNvPr>
          <p:cNvGrpSpPr/>
          <p:nvPr/>
        </p:nvGrpSpPr>
        <p:grpSpPr>
          <a:xfrm>
            <a:off x="12754147" y="4323375"/>
            <a:ext cx="3989597" cy="732306"/>
            <a:chOff x="12754147" y="4350917"/>
            <a:chExt cx="3989597" cy="732306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3BAE5D43-2897-404A-5ABF-3C20C18A34EF}"/>
                </a:ext>
              </a:extLst>
            </p:cNvPr>
            <p:cNvSpPr/>
            <p:nvPr/>
          </p:nvSpPr>
          <p:spPr>
            <a:xfrm>
              <a:off x="12754147" y="4350917"/>
              <a:ext cx="3989597" cy="73230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FEFFBCE-E95A-6631-0923-B40D6EB3FE6A}"/>
                </a:ext>
              </a:extLst>
            </p:cNvPr>
            <p:cNvSpPr txBox="1"/>
            <p:nvPr/>
          </p:nvSpPr>
          <p:spPr>
            <a:xfrm>
              <a:off x="12966590" y="4463646"/>
              <a:ext cx="3574723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ko-KR" altLang="en-US" sz="2400">
                  <a:ea typeface="제주고딕"/>
                  <a:cs typeface="Calibri"/>
                </a:rPr>
                <a:t>주간 - 음향 스피커</a:t>
              </a: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A1F7F033-46AA-D397-D2BC-BFA07A87E21A}"/>
              </a:ext>
            </a:extLst>
          </p:cNvPr>
          <p:cNvGrpSpPr/>
          <p:nvPr/>
        </p:nvGrpSpPr>
        <p:grpSpPr>
          <a:xfrm>
            <a:off x="12754146" y="7421868"/>
            <a:ext cx="3989597" cy="1007727"/>
            <a:chOff x="12754146" y="5328663"/>
            <a:chExt cx="3989597" cy="1007727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8204B3FE-AE21-D21C-73BB-F7FC31F31649}"/>
                </a:ext>
              </a:extLst>
            </p:cNvPr>
            <p:cNvSpPr/>
            <p:nvPr/>
          </p:nvSpPr>
          <p:spPr>
            <a:xfrm>
              <a:off x="12754146" y="5328663"/>
              <a:ext cx="3989597" cy="100772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B4E6205-954E-50F2-293F-AA2E4FF4AA34}"/>
                </a:ext>
              </a:extLst>
            </p:cNvPr>
            <p:cNvSpPr txBox="1"/>
            <p:nvPr/>
          </p:nvSpPr>
          <p:spPr>
            <a:xfrm>
              <a:off x="12828879" y="5441392"/>
              <a:ext cx="3863914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ko-KR" altLang="en-US" sz="2400">
                  <a:ea typeface="제주고딕"/>
                  <a:cs typeface="Calibri"/>
                </a:rPr>
                <a:t>조명은 눈부심을 방지하기 위한 점진적 조도변화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21FF71F8-74F2-ED41-0744-A6E1F2CAC4D5}"/>
              </a:ext>
            </a:extLst>
          </p:cNvPr>
          <p:cNvGrpSpPr/>
          <p:nvPr/>
        </p:nvGrpSpPr>
        <p:grpSpPr>
          <a:xfrm>
            <a:off x="12754145" y="6210012"/>
            <a:ext cx="3989597" cy="1007727"/>
            <a:chOff x="12767916" y="6581831"/>
            <a:chExt cx="3989597" cy="1007727"/>
          </a:xfrm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28B20E8C-CC09-A448-C5AF-AFA971ACF988}"/>
                </a:ext>
              </a:extLst>
            </p:cNvPr>
            <p:cNvSpPr/>
            <p:nvPr/>
          </p:nvSpPr>
          <p:spPr>
            <a:xfrm>
              <a:off x="12767916" y="6581831"/>
              <a:ext cx="3989597" cy="100772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8FBB9A8-53FB-6DA8-F577-9F15476EFAFE}"/>
                </a:ext>
              </a:extLst>
            </p:cNvPr>
            <p:cNvSpPr txBox="1"/>
            <p:nvPr/>
          </p:nvSpPr>
          <p:spPr>
            <a:xfrm>
              <a:off x="12994130" y="6694560"/>
              <a:ext cx="3574723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ko-KR" altLang="en-US" sz="2400">
                  <a:ea typeface="제주고딕"/>
                  <a:cs typeface="Calibri"/>
                </a:rPr>
                <a:t>음향은 파동 상쇄를 위한</a:t>
              </a:r>
            </a:p>
            <a:p>
              <a:pPr algn="ctr"/>
              <a:r>
                <a:rPr lang="ko-KR" altLang="en-US" sz="2400" err="1">
                  <a:ea typeface="제주고딕"/>
                  <a:cs typeface="Calibri"/>
                </a:rPr>
                <a:t>고음역대의</a:t>
              </a:r>
              <a:r>
                <a:rPr lang="ko-KR" altLang="en-US" sz="2400">
                  <a:ea typeface="제주고딕"/>
                  <a:cs typeface="Calibri"/>
                </a:rPr>
                <a:t> 소리 송출</a:t>
              </a: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E7C3CD72-E068-61FE-1132-4DEB962DFBF8}"/>
              </a:ext>
            </a:extLst>
          </p:cNvPr>
          <p:cNvGrpSpPr/>
          <p:nvPr/>
        </p:nvGrpSpPr>
        <p:grpSpPr>
          <a:xfrm>
            <a:off x="12754146" y="5273579"/>
            <a:ext cx="3989597" cy="732306"/>
            <a:chOff x="12767917" y="7724832"/>
            <a:chExt cx="3989597" cy="732306"/>
          </a:xfrm>
        </p:grpSpPr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414B11A6-E6B1-8666-8BA7-1949F7058E2C}"/>
                </a:ext>
              </a:extLst>
            </p:cNvPr>
            <p:cNvSpPr/>
            <p:nvPr/>
          </p:nvSpPr>
          <p:spPr>
            <a:xfrm>
              <a:off x="12767917" y="7724832"/>
              <a:ext cx="3989597" cy="73230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35AE6AA-85B6-AA51-8717-1ADFE4768F96}"/>
                </a:ext>
              </a:extLst>
            </p:cNvPr>
            <p:cNvSpPr txBox="1"/>
            <p:nvPr/>
          </p:nvSpPr>
          <p:spPr>
            <a:xfrm>
              <a:off x="12980360" y="7837561"/>
              <a:ext cx="3574723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ko-KR" altLang="en-US" sz="2400">
                  <a:ea typeface="제주고딕"/>
                  <a:cs typeface="Calibri"/>
                </a:rPr>
                <a:t>야간 - LED 조명</a:t>
              </a: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C0AB5A1D-C06B-4ED1-B033-5685D93C8E97}"/>
              </a:ext>
            </a:extLst>
          </p:cNvPr>
          <p:cNvSpPr txBox="1"/>
          <p:nvPr/>
        </p:nvSpPr>
        <p:spPr>
          <a:xfrm>
            <a:off x="855407" y="464885"/>
            <a:ext cx="29939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|</a:t>
            </a:r>
            <a:r>
              <a:rPr lang="en-US" altLang="ko-KR" b="1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  </a:t>
            </a:r>
            <a:r>
              <a:rPr lang="ko-KR" altLang="en-US" b="1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솔루션 소개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FAEB95D-A935-4290-9BB5-401E41084347}"/>
              </a:ext>
            </a:extLst>
          </p:cNvPr>
          <p:cNvSpPr/>
          <p:nvPr/>
        </p:nvSpPr>
        <p:spPr>
          <a:xfrm>
            <a:off x="7768545" y="4130"/>
            <a:ext cx="2750909" cy="192487"/>
          </a:xfrm>
          <a:prstGeom prst="rect">
            <a:avLst/>
          </a:prstGeom>
          <a:solidFill>
            <a:srgbClr val="0A2A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7B669C6-BC4D-4904-ADFE-0F3C52C3891B}"/>
              </a:ext>
            </a:extLst>
          </p:cNvPr>
          <p:cNvSpPr txBox="1"/>
          <p:nvPr/>
        </p:nvSpPr>
        <p:spPr>
          <a:xfrm>
            <a:off x="8261515" y="196506"/>
            <a:ext cx="176497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b="1" err="1">
                <a:solidFill>
                  <a:srgbClr val="0A2A89"/>
                </a:solidFill>
                <a:latin typeface="제주고딕"/>
                <a:cs typeface="Calibri"/>
              </a:rPr>
              <a:t>Solution</a:t>
            </a:r>
            <a:endParaRPr lang="ko-KR" altLang="en-US" b="1">
              <a:solidFill>
                <a:srgbClr val="0A2A89"/>
              </a:solidFill>
              <a:latin typeface="제주고딕"/>
              <a:cs typeface="Calibri"/>
            </a:endParaRPr>
          </a:p>
        </p:txBody>
      </p:sp>
      <p:cxnSp>
        <p:nvCxnSpPr>
          <p:cNvPr id="3" name="직선 연결선 33">
            <a:extLst>
              <a:ext uri="{FF2B5EF4-FFF2-40B4-BE49-F238E27FC236}">
                <a16:creationId xmlns:a16="http://schemas.microsoft.com/office/drawing/2014/main" id="{B33A4A91-1E8C-42CD-8FCD-932C0B8AD208}"/>
              </a:ext>
            </a:extLst>
          </p:cNvPr>
          <p:cNvCxnSpPr>
            <a:cxnSpLocks/>
          </p:cNvCxnSpPr>
          <p:nvPr/>
        </p:nvCxnSpPr>
        <p:spPr>
          <a:xfrm>
            <a:off x="3170903" y="9453716"/>
            <a:ext cx="1384873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41">
            <a:extLst>
              <a:ext uri="{FF2B5EF4-FFF2-40B4-BE49-F238E27FC236}">
                <a16:creationId xmlns:a16="http://schemas.microsoft.com/office/drawing/2014/main" id="{F4C000DD-49FB-4368-8D9B-0D933911196F}"/>
              </a:ext>
            </a:extLst>
          </p:cNvPr>
          <p:cNvSpPr txBox="1"/>
          <p:nvPr/>
        </p:nvSpPr>
        <p:spPr>
          <a:xfrm>
            <a:off x="17019639" y="9284438"/>
            <a:ext cx="45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lumMod val="7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12</a:t>
            </a:r>
            <a:endParaRPr lang="en-US" altLang="ko-KR" sz="1400" b="1">
              <a:solidFill>
                <a:schemeClr val="bg1">
                  <a:lumMod val="75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75A5309-2B38-4582-A901-DEDA4DD4F81E}"/>
              </a:ext>
            </a:extLst>
          </p:cNvPr>
          <p:cNvSpPr txBox="1"/>
          <p:nvPr/>
        </p:nvSpPr>
        <p:spPr>
          <a:xfrm>
            <a:off x="1186430" y="9269050"/>
            <a:ext cx="22580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KEC  |  SS Highway</a:t>
            </a:r>
            <a:endParaRPr lang="ko-KR" altLang="en-US" sz="1600" b="1">
              <a:solidFill>
                <a:srgbClr val="0A2A89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5" name="직사각형 42">
            <a:extLst>
              <a:ext uri="{FF2B5EF4-FFF2-40B4-BE49-F238E27FC236}">
                <a16:creationId xmlns:a16="http://schemas.microsoft.com/office/drawing/2014/main" id="{5099B018-2C54-4C17-A9A4-1B16CDF547C6}"/>
              </a:ext>
            </a:extLst>
          </p:cNvPr>
          <p:cNvSpPr/>
          <p:nvPr/>
        </p:nvSpPr>
        <p:spPr>
          <a:xfrm>
            <a:off x="855407" y="1160117"/>
            <a:ext cx="3640393" cy="532830"/>
          </a:xfrm>
          <a:prstGeom prst="rect">
            <a:avLst/>
          </a:prstGeom>
          <a:solidFill>
            <a:srgbClr val="0A2A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7CDB158-BFFB-4758-A122-9E00F477D225}"/>
              </a:ext>
            </a:extLst>
          </p:cNvPr>
          <p:cNvSpPr txBox="1"/>
          <p:nvPr/>
        </p:nvSpPr>
        <p:spPr>
          <a:xfrm>
            <a:off x="914399" y="1226626"/>
            <a:ext cx="4099560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2000">
                <a:solidFill>
                  <a:schemeClr val="bg1"/>
                </a:solidFill>
                <a:latin typeface="제주고딕" panose="02000300000000000000" pitchFamily="2" charset="-127"/>
                <a:ea typeface="제주고딕"/>
              </a:rPr>
              <a:t>시뮬레이션 영상 </a:t>
            </a:r>
            <a:r>
              <a:rPr lang="en-US" altLang="ko-KR" sz="2000">
                <a:solidFill>
                  <a:schemeClr val="bg1"/>
                </a:solidFill>
                <a:latin typeface="제주고딕" panose="02000300000000000000" pitchFamily="2" charset="-127"/>
                <a:ea typeface="제주고딕"/>
              </a:rPr>
              <a:t>Details - 신호</a:t>
            </a:r>
            <a:endParaRPr lang="ko-KR" altLang="en-US" sz="2000">
              <a:solidFill>
                <a:schemeClr val="bg1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50" name="부분 원형 49">
            <a:extLst>
              <a:ext uri="{FF2B5EF4-FFF2-40B4-BE49-F238E27FC236}">
                <a16:creationId xmlns:a16="http://schemas.microsoft.com/office/drawing/2014/main" id="{DE52B73F-B7D3-4EA7-A40A-7744FE815516}"/>
              </a:ext>
            </a:extLst>
          </p:cNvPr>
          <p:cNvSpPr/>
          <p:nvPr/>
        </p:nvSpPr>
        <p:spPr>
          <a:xfrm rot="10800000">
            <a:off x="10475154" y="503106"/>
            <a:ext cx="3791351" cy="3699706"/>
          </a:xfrm>
          <a:prstGeom prst="pie">
            <a:avLst>
              <a:gd name="adj1" fmla="val 10813718"/>
              <a:gd name="adj2" fmla="val 16201037"/>
            </a:avLst>
          </a:prstGeom>
          <a:solidFill>
            <a:srgbClr val="0A2A89"/>
          </a:solidFill>
          <a:ln>
            <a:solidFill>
              <a:srgbClr val="385D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44563BE-C8A7-4F8C-BD53-99DD453629C3}"/>
              </a:ext>
            </a:extLst>
          </p:cNvPr>
          <p:cNvSpPr txBox="1"/>
          <p:nvPr/>
        </p:nvSpPr>
        <p:spPr>
          <a:xfrm>
            <a:off x="12544188" y="2788834"/>
            <a:ext cx="1150656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cs typeface="Calibri"/>
              </a:rPr>
              <a:t>신호</a:t>
            </a:r>
          </a:p>
        </p:txBody>
      </p:sp>
    </p:spTree>
    <p:extLst>
      <p:ext uri="{BB962C8B-B14F-4D97-AF65-F5344CB8AC3E}">
        <p14:creationId xmlns:p14="http://schemas.microsoft.com/office/powerpoint/2010/main" val="29093169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C79AED12-BA05-C125-6749-BDF8909B7A96}"/>
              </a:ext>
            </a:extLst>
          </p:cNvPr>
          <p:cNvSpPr/>
          <p:nvPr/>
        </p:nvSpPr>
        <p:spPr>
          <a:xfrm>
            <a:off x="1186430" y="2350387"/>
            <a:ext cx="15905295" cy="63445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92100" dist="139700" dir="2700000" algn="tl" rotWithShape="0">
              <a:prstClr val="black">
                <a:alpha val="6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49D1189-8839-4975-B3C6-C91286D7CE1F}"/>
              </a:ext>
            </a:extLst>
          </p:cNvPr>
          <p:cNvSpPr txBox="1"/>
          <p:nvPr/>
        </p:nvSpPr>
        <p:spPr>
          <a:xfrm>
            <a:off x="855407" y="464885"/>
            <a:ext cx="2993923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2000" b="1">
                <a:solidFill>
                  <a:srgbClr val="0A2A89"/>
                </a:solidFill>
                <a:latin typeface="제주고딕" panose="02000300000000000000" pitchFamily="2" charset="-127"/>
                <a:ea typeface="제주고딕"/>
              </a:rPr>
              <a:t>|</a:t>
            </a:r>
            <a:r>
              <a:rPr lang="en-US" altLang="ko-KR" b="1">
                <a:solidFill>
                  <a:srgbClr val="0A2A89"/>
                </a:solidFill>
                <a:latin typeface="제주고딕" panose="02000300000000000000" pitchFamily="2" charset="-127"/>
                <a:ea typeface="제주고딕"/>
              </a:rPr>
              <a:t>  </a:t>
            </a:r>
            <a:r>
              <a:rPr lang="en-US" altLang="ko-KR" b="1" err="1">
                <a:solidFill>
                  <a:srgbClr val="0A2A89"/>
                </a:solidFill>
                <a:latin typeface="제주고딕" panose="02000300000000000000" pitchFamily="2" charset="-127"/>
                <a:ea typeface="제주고딕"/>
              </a:rPr>
              <a:t>실현</a:t>
            </a:r>
            <a:r>
              <a:rPr lang="en-US" altLang="ko-KR" b="1">
                <a:solidFill>
                  <a:srgbClr val="0A2A89"/>
                </a:solidFill>
                <a:latin typeface="제주고딕" panose="02000300000000000000" pitchFamily="2" charset="-127"/>
                <a:ea typeface="제주고딕"/>
              </a:rPr>
              <a:t> </a:t>
            </a:r>
            <a:r>
              <a:rPr lang="en-US" altLang="ko-KR" b="1" err="1">
                <a:solidFill>
                  <a:srgbClr val="0A2A89"/>
                </a:solidFill>
                <a:latin typeface="제주고딕" panose="02000300000000000000" pitchFamily="2" charset="-127"/>
                <a:ea typeface="제주고딕"/>
              </a:rPr>
              <a:t>방안</a:t>
            </a:r>
            <a:endParaRPr lang="ko-KR" altLang="en-US" b="1" err="1">
              <a:solidFill>
                <a:srgbClr val="0A2A89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23C5202-09F4-4C73-A114-0642EFD8D5A7}"/>
              </a:ext>
            </a:extLst>
          </p:cNvPr>
          <p:cNvSpPr txBox="1"/>
          <p:nvPr/>
        </p:nvSpPr>
        <p:spPr>
          <a:xfrm>
            <a:off x="2244420" y="7448410"/>
            <a:ext cx="6719249" cy="8771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137160" tIns="68580" rIns="137160" bIns="6858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2400" dirty="0">
                <a:latin typeface="제주고딕" panose="02000300000000000000" pitchFamily="2" charset="-127"/>
                <a:ea typeface="제주고딕"/>
              </a:rPr>
              <a:t>고속도로 사고다발구간을 선정하여</a:t>
            </a:r>
            <a:endParaRPr lang="ko-KR" altLang="en-US" sz="2400" dirty="0">
              <a:latin typeface="제주고딕" panose="02000300000000000000" pitchFamily="2" charset="-127"/>
              <a:ea typeface="제주고딕"/>
              <a:cs typeface="Calibri"/>
            </a:endParaRPr>
          </a:p>
          <a:p>
            <a:pPr algn="ctr"/>
            <a:r>
              <a:rPr lang="ko-KR" altLang="en-US" sz="2400" dirty="0">
                <a:latin typeface="제주고딕" panose="02000300000000000000" pitchFamily="2" charset="-127"/>
                <a:ea typeface="제주고딕"/>
              </a:rPr>
              <a:t>시범 사업을 진행합니다</a:t>
            </a:r>
            <a:endParaRPr lang="ko-KR" altLang="en-US" sz="2400" dirty="0">
              <a:latin typeface="제주고딕" panose="02000300000000000000" pitchFamily="2" charset="-127"/>
              <a:ea typeface="제주고딕"/>
              <a:cs typeface="Calibri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F8C6440-C02C-4835-91B3-766B3DBBC796}"/>
              </a:ext>
            </a:extLst>
          </p:cNvPr>
          <p:cNvSpPr/>
          <p:nvPr/>
        </p:nvSpPr>
        <p:spPr>
          <a:xfrm>
            <a:off x="4951601" y="4129"/>
            <a:ext cx="2750909" cy="19248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598E0AA-4CB1-4E79-8AE6-101A01637543}"/>
              </a:ext>
            </a:extLst>
          </p:cNvPr>
          <p:cNvSpPr txBox="1"/>
          <p:nvPr/>
        </p:nvSpPr>
        <p:spPr>
          <a:xfrm>
            <a:off x="5714073" y="196506"/>
            <a:ext cx="122596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b="1" err="1">
                <a:solidFill>
                  <a:schemeClr val="bg1">
                    <a:lumMod val="65000"/>
                  </a:schemeClr>
                </a:solidFill>
                <a:latin typeface="제주고딕"/>
                <a:cs typeface="Calibri"/>
              </a:rPr>
              <a:t>Problem</a:t>
            </a:r>
            <a:endParaRPr lang="ko-KR" altLang="en-US" b="1">
              <a:solidFill>
                <a:schemeClr val="bg1">
                  <a:lumMod val="65000"/>
                </a:schemeClr>
              </a:solidFill>
              <a:latin typeface="제주고딕"/>
              <a:cs typeface="Calibri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EA510CB-A533-4362-9F98-8B8932654FC3}"/>
              </a:ext>
            </a:extLst>
          </p:cNvPr>
          <p:cNvSpPr txBox="1"/>
          <p:nvPr/>
        </p:nvSpPr>
        <p:spPr>
          <a:xfrm>
            <a:off x="11100180" y="196506"/>
            <a:ext cx="172152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b="1" err="1">
                <a:solidFill>
                  <a:srgbClr val="A5A5A5"/>
                </a:solidFill>
                <a:latin typeface="제주고딕"/>
                <a:cs typeface="Calibri"/>
              </a:rPr>
              <a:t>Develop</a:t>
            </a:r>
            <a:endParaRPr lang="ko-KR" altLang="en-US" b="1">
              <a:solidFill>
                <a:srgbClr val="A5A5A5"/>
              </a:solidFill>
              <a:latin typeface="제주고딕"/>
              <a:cs typeface="Calibri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BDB11E9-9A28-4913-B5C7-3519CA3B1914}"/>
              </a:ext>
            </a:extLst>
          </p:cNvPr>
          <p:cNvSpPr/>
          <p:nvPr/>
        </p:nvSpPr>
        <p:spPr>
          <a:xfrm>
            <a:off x="10585489" y="-9581"/>
            <a:ext cx="2750909" cy="19248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E3CED7D3-70D1-4DB7-BC7A-8AB471B79C48}"/>
              </a:ext>
            </a:extLst>
          </p:cNvPr>
          <p:cNvSpPr/>
          <p:nvPr/>
        </p:nvSpPr>
        <p:spPr>
          <a:xfrm>
            <a:off x="7768545" y="4130"/>
            <a:ext cx="2750909" cy="192487"/>
          </a:xfrm>
          <a:prstGeom prst="rect">
            <a:avLst/>
          </a:prstGeom>
          <a:solidFill>
            <a:srgbClr val="0A2A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642CE01-2580-489D-8E09-0AD124F2562E}"/>
              </a:ext>
            </a:extLst>
          </p:cNvPr>
          <p:cNvSpPr txBox="1"/>
          <p:nvPr/>
        </p:nvSpPr>
        <p:spPr>
          <a:xfrm>
            <a:off x="8261515" y="196506"/>
            <a:ext cx="176497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b="1" err="1">
                <a:solidFill>
                  <a:srgbClr val="0A2A89"/>
                </a:solidFill>
                <a:latin typeface="제주고딕"/>
                <a:cs typeface="Calibri"/>
              </a:rPr>
              <a:t>Solution</a:t>
            </a:r>
            <a:endParaRPr lang="ko-KR" altLang="en-US" b="1">
              <a:solidFill>
                <a:srgbClr val="0A2A89"/>
              </a:solidFill>
              <a:latin typeface="제주고딕"/>
              <a:cs typeface="Calibri"/>
            </a:endParaRPr>
          </a:p>
        </p:txBody>
      </p:sp>
      <p:cxnSp>
        <p:nvCxnSpPr>
          <p:cNvPr id="2" name="직선 연결선 33">
            <a:extLst>
              <a:ext uri="{FF2B5EF4-FFF2-40B4-BE49-F238E27FC236}">
                <a16:creationId xmlns:a16="http://schemas.microsoft.com/office/drawing/2014/main" id="{44BA1C37-FDB1-4639-A74D-19C7F4BF4C8E}"/>
              </a:ext>
            </a:extLst>
          </p:cNvPr>
          <p:cNvCxnSpPr>
            <a:cxnSpLocks/>
          </p:cNvCxnSpPr>
          <p:nvPr/>
        </p:nvCxnSpPr>
        <p:spPr>
          <a:xfrm>
            <a:off x="3170903" y="9453716"/>
            <a:ext cx="1384873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34">
            <a:extLst>
              <a:ext uri="{FF2B5EF4-FFF2-40B4-BE49-F238E27FC236}">
                <a16:creationId xmlns:a16="http://schemas.microsoft.com/office/drawing/2014/main" id="{23A8B097-5116-4273-B430-0A6FA1A94551}"/>
              </a:ext>
            </a:extLst>
          </p:cNvPr>
          <p:cNvSpPr txBox="1"/>
          <p:nvPr/>
        </p:nvSpPr>
        <p:spPr>
          <a:xfrm>
            <a:off x="17019639" y="9284438"/>
            <a:ext cx="45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lumMod val="7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13</a:t>
            </a:r>
            <a:endParaRPr lang="en-US" altLang="ko-KR" sz="1400" b="1">
              <a:solidFill>
                <a:schemeClr val="bg1">
                  <a:lumMod val="75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66DE537-4379-41EF-91AF-D0EDDE4C0C12}"/>
              </a:ext>
            </a:extLst>
          </p:cNvPr>
          <p:cNvSpPr txBox="1"/>
          <p:nvPr/>
        </p:nvSpPr>
        <p:spPr>
          <a:xfrm>
            <a:off x="1186430" y="9269050"/>
            <a:ext cx="22580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KEC  |  SS Highway</a:t>
            </a:r>
            <a:endParaRPr lang="ko-KR" altLang="en-US" sz="1600" b="1">
              <a:solidFill>
                <a:srgbClr val="0A2A89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0B4DD3A-8A9A-33D1-6A76-3FF10A843314}"/>
              </a:ext>
            </a:extLst>
          </p:cNvPr>
          <p:cNvSpPr txBox="1"/>
          <p:nvPr/>
        </p:nvSpPr>
        <p:spPr>
          <a:xfrm>
            <a:off x="9922920" y="7448410"/>
            <a:ext cx="6719249" cy="8771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137160" tIns="68580" rIns="137160" bIns="6858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2400" dirty="0">
                <a:latin typeface="제주고딕" panose="02000300000000000000" pitchFamily="2" charset="-127"/>
                <a:ea typeface="제주고딕"/>
                <a:cs typeface="Calibri"/>
              </a:rPr>
              <a:t>시범사업 결과를 바탕으로</a:t>
            </a:r>
          </a:p>
          <a:p>
            <a:pPr algn="ctr"/>
            <a:r>
              <a:rPr lang="ko-KR" altLang="en-US" sz="2400" dirty="0">
                <a:latin typeface="제주고딕" panose="02000300000000000000" pitchFamily="2" charset="-127"/>
                <a:ea typeface="제주고딕"/>
                <a:cs typeface="Calibri"/>
              </a:rPr>
              <a:t>서비스 구간을 점진적으로 확대할 예정입니다</a:t>
            </a:r>
          </a:p>
        </p:txBody>
      </p:sp>
      <p:pic>
        <p:nvPicPr>
          <p:cNvPr id="4" name="그림 4" descr="지도이(가) 표시된 사진&#10;&#10;자동 생성된 설명">
            <a:extLst>
              <a:ext uri="{FF2B5EF4-FFF2-40B4-BE49-F238E27FC236}">
                <a16:creationId xmlns:a16="http://schemas.microsoft.com/office/drawing/2014/main" id="{1AD3CD98-4BB8-A105-6D35-0847BEDEFF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82036" y="2663991"/>
            <a:ext cx="7001018" cy="4491054"/>
          </a:xfrm>
          <a:prstGeom prst="rect">
            <a:avLst/>
          </a:prstGeom>
          <a:ln w="57150">
            <a:noFill/>
          </a:ln>
        </p:spPr>
      </p:pic>
      <p:pic>
        <p:nvPicPr>
          <p:cNvPr id="19" name="그림 3" descr="지도이(가) 표시된 사진&#10;&#10;자동 생성된 설명">
            <a:extLst>
              <a:ext uri="{FF2B5EF4-FFF2-40B4-BE49-F238E27FC236}">
                <a16:creationId xmlns:a16="http://schemas.microsoft.com/office/drawing/2014/main" id="{A8AA915B-9909-42AF-8193-B66C8B38C9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9013" y="2667135"/>
            <a:ext cx="7070064" cy="4492800"/>
          </a:xfrm>
          <a:prstGeom prst="rect">
            <a:avLst/>
          </a:prstGeom>
          <a:ln w="57150">
            <a:noFill/>
          </a:ln>
        </p:spPr>
      </p:pic>
      <p:sp>
        <p:nvSpPr>
          <p:cNvPr id="6" name="부분 원형 5">
            <a:extLst>
              <a:ext uri="{FF2B5EF4-FFF2-40B4-BE49-F238E27FC236}">
                <a16:creationId xmlns:a16="http://schemas.microsoft.com/office/drawing/2014/main" id="{05CFBEB2-3FB2-7C79-490F-80A09D62060E}"/>
              </a:ext>
            </a:extLst>
          </p:cNvPr>
          <p:cNvSpPr/>
          <p:nvPr/>
        </p:nvSpPr>
        <p:spPr>
          <a:xfrm rot="10800000">
            <a:off x="-709246" y="500534"/>
            <a:ext cx="3791351" cy="3699706"/>
          </a:xfrm>
          <a:prstGeom prst="pie">
            <a:avLst>
              <a:gd name="adj1" fmla="val 10813718"/>
              <a:gd name="adj2" fmla="val 16201037"/>
            </a:avLst>
          </a:prstGeom>
          <a:solidFill>
            <a:srgbClr val="0A2A89"/>
          </a:solidFill>
          <a:ln>
            <a:solidFill>
              <a:srgbClr val="385D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AEBE9A-3C05-ED63-69E0-B60C59BC104D}"/>
              </a:ext>
            </a:extLst>
          </p:cNvPr>
          <p:cNvSpPr txBox="1"/>
          <p:nvPr/>
        </p:nvSpPr>
        <p:spPr>
          <a:xfrm>
            <a:off x="1348788" y="2791480"/>
            <a:ext cx="1150656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3600" b="1" dirty="0">
                <a:solidFill>
                  <a:schemeClr val="bg1"/>
                </a:solidFill>
                <a:cs typeface="Calibri"/>
              </a:rPr>
              <a:t>구간</a:t>
            </a:r>
          </a:p>
        </p:txBody>
      </p:sp>
      <p:sp>
        <p:nvSpPr>
          <p:cNvPr id="8" name="직사각형 42">
            <a:extLst>
              <a:ext uri="{FF2B5EF4-FFF2-40B4-BE49-F238E27FC236}">
                <a16:creationId xmlns:a16="http://schemas.microsoft.com/office/drawing/2014/main" id="{9310A526-5E48-18CB-9ECB-AA020E6D9FCC}"/>
              </a:ext>
            </a:extLst>
          </p:cNvPr>
          <p:cNvSpPr/>
          <p:nvPr/>
        </p:nvSpPr>
        <p:spPr>
          <a:xfrm>
            <a:off x="855407" y="1160117"/>
            <a:ext cx="2861187" cy="532830"/>
          </a:xfrm>
          <a:prstGeom prst="rect">
            <a:avLst/>
          </a:prstGeom>
          <a:solidFill>
            <a:srgbClr val="0A2A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03FF5A-57F1-B2E9-1629-7F3D9C3EC798}"/>
              </a:ext>
            </a:extLst>
          </p:cNvPr>
          <p:cNvSpPr txBox="1"/>
          <p:nvPr/>
        </p:nvSpPr>
        <p:spPr>
          <a:xfrm>
            <a:off x="914399" y="1226626"/>
            <a:ext cx="4099560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2000">
                <a:solidFill>
                  <a:schemeClr val="bg1"/>
                </a:solidFill>
                <a:latin typeface="제주고딕" panose="02000300000000000000" pitchFamily="2" charset="-127"/>
                <a:ea typeface="제주고딕"/>
              </a:rPr>
              <a:t>사고다발구간 사업 진행</a:t>
            </a:r>
            <a:endParaRPr lang="ko-KR" altLang="en-US" sz="2000">
              <a:solidFill>
                <a:schemeClr val="bg1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5FE29C5-6531-2439-17EC-512A39FA415E}"/>
              </a:ext>
            </a:extLst>
          </p:cNvPr>
          <p:cNvCxnSpPr>
            <a:cxnSpLocks/>
          </p:cNvCxnSpPr>
          <p:nvPr/>
        </p:nvCxnSpPr>
        <p:spPr>
          <a:xfrm>
            <a:off x="5504522" y="4952747"/>
            <a:ext cx="99522" cy="476017"/>
          </a:xfrm>
          <a:prstGeom prst="straightConnector1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418AE60-7C2E-58B4-4D2A-AA98B69446DF}"/>
              </a:ext>
            </a:extLst>
          </p:cNvPr>
          <p:cNvSpPr/>
          <p:nvPr/>
        </p:nvSpPr>
        <p:spPr>
          <a:xfrm>
            <a:off x="6527104" y="3629423"/>
            <a:ext cx="2421355" cy="917407"/>
          </a:xfrm>
          <a:prstGeom prst="rect">
            <a:avLst/>
          </a:prstGeom>
          <a:solidFill>
            <a:schemeClr val="tx1"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CB4E12B-1BA8-545B-4B31-21AB88ACE9C9}"/>
              </a:ext>
            </a:extLst>
          </p:cNvPr>
          <p:cNvSpPr txBox="1"/>
          <p:nvPr/>
        </p:nvSpPr>
        <p:spPr>
          <a:xfrm>
            <a:off x="6342120" y="3758607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dirty="0">
                <a:solidFill>
                  <a:srgbClr val="FFFFFF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제2경인고속도로</a:t>
            </a:r>
            <a:endParaRPr lang="ko-KR" dirty="0">
              <a:solidFill>
                <a:srgbClr val="FFFFFF"/>
              </a:solidFill>
              <a:latin typeface="제주고딕" panose="02000300000000000000" pitchFamily="2" charset="-127"/>
              <a:ea typeface="제주고딕" panose="02000300000000000000" pitchFamily="2" charset="-127"/>
              <a:cs typeface="Calibri"/>
            </a:endParaRPr>
          </a:p>
          <a:p>
            <a:pPr algn="ctr"/>
            <a:r>
              <a:rPr lang="ko-KR" altLang="en-US" dirty="0">
                <a:solidFill>
                  <a:srgbClr val="FFFFFF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Calibri"/>
              </a:rPr>
              <a:t>사고다발구간</a:t>
            </a: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29FDCD35-FCBC-4C3D-AE96-7B8E11707B03}"/>
              </a:ext>
            </a:extLst>
          </p:cNvPr>
          <p:cNvCxnSpPr>
            <a:cxnSpLocks/>
          </p:cNvCxnSpPr>
          <p:nvPr/>
        </p:nvCxnSpPr>
        <p:spPr>
          <a:xfrm>
            <a:off x="6342563" y="4786895"/>
            <a:ext cx="99522" cy="476017"/>
          </a:xfrm>
          <a:prstGeom prst="straightConnector1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8512E5E-1245-4312-BD07-8B28864136A4}"/>
              </a:ext>
            </a:extLst>
          </p:cNvPr>
          <p:cNvSpPr txBox="1"/>
          <p:nvPr/>
        </p:nvSpPr>
        <p:spPr>
          <a:xfrm>
            <a:off x="9697379" y="9470646"/>
            <a:ext cx="73222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http://taas.koroad.or.kr/web/shp/sbm/initUnityAnalsSys.do?menuId=WEB_KMP_OVT_UAS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715535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53">
            <a:extLst>
              <a:ext uri="{FF2B5EF4-FFF2-40B4-BE49-F238E27FC236}">
                <a16:creationId xmlns:a16="http://schemas.microsoft.com/office/drawing/2014/main" id="{349D1189-8839-4975-B3C6-C91286D7CE1F}"/>
              </a:ext>
            </a:extLst>
          </p:cNvPr>
          <p:cNvSpPr txBox="1"/>
          <p:nvPr/>
        </p:nvSpPr>
        <p:spPr>
          <a:xfrm>
            <a:off x="855407" y="464885"/>
            <a:ext cx="29939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|</a:t>
            </a:r>
            <a:r>
              <a:rPr lang="en-US" altLang="ko-KR" b="1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  </a:t>
            </a:r>
            <a:r>
              <a:rPr lang="ko-KR" altLang="en-US" b="1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기대 효과</a:t>
            </a:r>
          </a:p>
        </p:txBody>
      </p:sp>
      <p:grpSp>
        <p:nvGrpSpPr>
          <p:cNvPr id="20" name="그룹 1004">
            <a:extLst>
              <a:ext uri="{FF2B5EF4-FFF2-40B4-BE49-F238E27FC236}">
                <a16:creationId xmlns:a16="http://schemas.microsoft.com/office/drawing/2014/main" id="{09D7AEE2-83DD-4E64-91CB-F543C00D314A}"/>
              </a:ext>
            </a:extLst>
          </p:cNvPr>
          <p:cNvGrpSpPr/>
          <p:nvPr/>
        </p:nvGrpSpPr>
        <p:grpSpPr>
          <a:xfrm>
            <a:off x="524728" y="788844"/>
            <a:ext cx="10378690" cy="10378690"/>
            <a:chOff x="4024653" y="1001626"/>
            <a:chExt cx="10378690" cy="10378690"/>
          </a:xfrm>
        </p:grpSpPr>
        <p:grpSp>
          <p:nvGrpSpPr>
            <p:cNvPr id="21" name="그룹 1005">
              <a:extLst>
                <a:ext uri="{FF2B5EF4-FFF2-40B4-BE49-F238E27FC236}">
                  <a16:creationId xmlns:a16="http://schemas.microsoft.com/office/drawing/2014/main" id="{B77175AB-B6B7-4BB3-941D-E0DABC4CD635}"/>
                </a:ext>
              </a:extLst>
            </p:cNvPr>
            <p:cNvGrpSpPr/>
            <p:nvPr/>
          </p:nvGrpSpPr>
          <p:grpSpPr>
            <a:xfrm>
              <a:off x="4024653" y="1001626"/>
              <a:ext cx="10378690" cy="10378690"/>
              <a:chOff x="4024653" y="1001626"/>
              <a:chExt cx="10378690" cy="10378690"/>
            </a:xfrm>
          </p:grpSpPr>
          <p:pic>
            <p:nvPicPr>
              <p:cNvPr id="37" name="Object 12">
                <a:extLst>
                  <a:ext uri="{FF2B5EF4-FFF2-40B4-BE49-F238E27FC236}">
                    <a16:creationId xmlns:a16="http://schemas.microsoft.com/office/drawing/2014/main" id="{47FD63C7-3DCB-444E-8D2D-EFE7ED0DB7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 rot="2700000">
                <a:off x="4024653" y="1001626"/>
                <a:ext cx="10378690" cy="10378690"/>
              </a:xfrm>
              <a:prstGeom prst="rect">
                <a:avLst/>
              </a:prstGeom>
            </p:spPr>
          </p:pic>
          <p:pic>
            <p:nvPicPr>
              <p:cNvPr id="38" name="Object 13">
                <a:extLst>
                  <a:ext uri="{FF2B5EF4-FFF2-40B4-BE49-F238E27FC236}">
                    <a16:creationId xmlns:a16="http://schemas.microsoft.com/office/drawing/2014/main" id="{B3CC4EEF-9C53-44D3-A319-6856694675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2700000">
                <a:off x="6270418" y="3489672"/>
                <a:ext cx="5189345" cy="5189345"/>
              </a:xfrm>
              <a:prstGeom prst="rect">
                <a:avLst/>
              </a:prstGeom>
            </p:spPr>
          </p:pic>
        </p:grpSp>
        <p:pic>
          <p:nvPicPr>
            <p:cNvPr id="33" name="Object 19">
              <a:extLst>
                <a:ext uri="{FF2B5EF4-FFF2-40B4-BE49-F238E27FC236}">
                  <a16:creationId xmlns:a16="http://schemas.microsoft.com/office/drawing/2014/main" id="{134E7A21-8835-49CF-9FBC-07DD37288BD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775742" y="5121467"/>
              <a:ext cx="1566636" cy="1173674"/>
            </a:xfrm>
            <a:prstGeom prst="rect">
              <a:avLst/>
            </a:prstGeom>
          </p:spPr>
        </p:pic>
        <p:pic>
          <p:nvPicPr>
            <p:cNvPr id="34" name="Object 20">
              <a:extLst>
                <a:ext uri="{FF2B5EF4-FFF2-40B4-BE49-F238E27FC236}">
                  <a16:creationId xmlns:a16="http://schemas.microsoft.com/office/drawing/2014/main" id="{81BEDA63-18F8-4255-B4DB-735560E9A8F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808000" y="7101862"/>
              <a:ext cx="1557113" cy="1183198"/>
            </a:xfrm>
            <a:prstGeom prst="rect">
              <a:avLst/>
            </a:prstGeom>
          </p:spPr>
        </p:pic>
        <p:pic>
          <p:nvPicPr>
            <p:cNvPr id="35" name="Object 21">
              <a:extLst>
                <a:ext uri="{FF2B5EF4-FFF2-40B4-BE49-F238E27FC236}">
                  <a16:creationId xmlns:a16="http://schemas.microsoft.com/office/drawing/2014/main" id="{A14EC091-6C0D-4CED-A2A9-93785B96108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842904" y="5121467"/>
              <a:ext cx="1557113" cy="1173674"/>
            </a:xfrm>
            <a:prstGeom prst="rect">
              <a:avLst/>
            </a:prstGeom>
          </p:spPr>
        </p:pic>
        <p:pic>
          <p:nvPicPr>
            <p:cNvPr id="36" name="Object 22">
              <a:extLst>
                <a:ext uri="{FF2B5EF4-FFF2-40B4-BE49-F238E27FC236}">
                  <a16:creationId xmlns:a16="http://schemas.microsoft.com/office/drawing/2014/main" id="{D48C9699-82F2-4537-B718-70D7DC80BE1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807968" y="3118327"/>
              <a:ext cx="1490446" cy="1173674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2A5DBA4-4366-491A-9444-129BE8743771}"/>
              </a:ext>
            </a:extLst>
          </p:cNvPr>
          <p:cNvSpPr txBox="1"/>
          <p:nvPr/>
        </p:nvSpPr>
        <p:spPr>
          <a:xfrm>
            <a:off x="5052747" y="4009079"/>
            <a:ext cx="6709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All</a:t>
            </a:r>
            <a:endParaRPr lang="ko-KR" altLang="en-US" sz="280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690DB25-5148-454A-B016-C6B026FC6F13}"/>
              </a:ext>
            </a:extLst>
          </p:cNvPr>
          <p:cNvCxnSpPr/>
          <p:nvPr/>
        </p:nvCxnSpPr>
        <p:spPr>
          <a:xfrm>
            <a:off x="9803478" y="2775241"/>
            <a:ext cx="0" cy="6300000"/>
          </a:xfrm>
          <a:prstGeom prst="line">
            <a:avLst/>
          </a:prstGeom>
          <a:ln w="38100">
            <a:solidFill>
              <a:srgbClr val="385D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BDA692DE-F823-4DA8-85B1-D7B612AA664C}"/>
              </a:ext>
            </a:extLst>
          </p:cNvPr>
          <p:cNvSpPr txBox="1"/>
          <p:nvPr/>
        </p:nvSpPr>
        <p:spPr>
          <a:xfrm>
            <a:off x="2532408" y="5978189"/>
            <a:ext cx="17091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Decrease</a:t>
            </a:r>
            <a:endParaRPr lang="ko-KR" altLang="en-US" sz="280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FC05F295-367A-4017-85CD-F04719D371CD}"/>
              </a:ext>
            </a:extLst>
          </p:cNvPr>
          <p:cNvSpPr/>
          <p:nvPr/>
        </p:nvSpPr>
        <p:spPr>
          <a:xfrm>
            <a:off x="4951601" y="4129"/>
            <a:ext cx="2750909" cy="19248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E3A534F-ABC2-4B75-9A71-37561B544233}"/>
              </a:ext>
            </a:extLst>
          </p:cNvPr>
          <p:cNvSpPr txBox="1"/>
          <p:nvPr/>
        </p:nvSpPr>
        <p:spPr>
          <a:xfrm>
            <a:off x="5714073" y="196506"/>
            <a:ext cx="122596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b="1" err="1">
                <a:solidFill>
                  <a:schemeClr val="bg1">
                    <a:lumMod val="65000"/>
                  </a:schemeClr>
                </a:solidFill>
                <a:latin typeface="제주고딕"/>
                <a:cs typeface="Calibri"/>
              </a:rPr>
              <a:t>Problem</a:t>
            </a:r>
            <a:endParaRPr lang="ko-KR" altLang="en-US" b="1">
              <a:solidFill>
                <a:schemeClr val="bg1">
                  <a:lumMod val="65000"/>
                </a:schemeClr>
              </a:solidFill>
              <a:latin typeface="제주고딕"/>
              <a:cs typeface="Calibri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55B7ED8-6F2E-468E-88F1-BC99B86ABFC1}"/>
              </a:ext>
            </a:extLst>
          </p:cNvPr>
          <p:cNvSpPr txBox="1"/>
          <p:nvPr/>
        </p:nvSpPr>
        <p:spPr>
          <a:xfrm>
            <a:off x="11100180" y="196506"/>
            <a:ext cx="172152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b="1" err="1">
                <a:solidFill>
                  <a:srgbClr val="A5A5A5"/>
                </a:solidFill>
                <a:latin typeface="제주고딕"/>
                <a:cs typeface="Calibri"/>
              </a:rPr>
              <a:t>Develop</a:t>
            </a:r>
            <a:endParaRPr lang="ko-KR" altLang="en-US" b="1">
              <a:solidFill>
                <a:srgbClr val="A5A5A5"/>
              </a:solidFill>
              <a:latin typeface="제주고딕"/>
              <a:cs typeface="Calibri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B2ADF88B-ADFE-4A67-96BB-091241E146AC}"/>
              </a:ext>
            </a:extLst>
          </p:cNvPr>
          <p:cNvSpPr/>
          <p:nvPr/>
        </p:nvSpPr>
        <p:spPr>
          <a:xfrm>
            <a:off x="10585489" y="-9581"/>
            <a:ext cx="2750909" cy="19248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62">
            <a:extLst>
              <a:ext uri="{FF2B5EF4-FFF2-40B4-BE49-F238E27FC236}">
                <a16:creationId xmlns:a16="http://schemas.microsoft.com/office/drawing/2014/main" id="{22A93BBF-D1A9-4216-AC47-A9464455AB21}"/>
              </a:ext>
            </a:extLst>
          </p:cNvPr>
          <p:cNvSpPr txBox="1"/>
          <p:nvPr/>
        </p:nvSpPr>
        <p:spPr>
          <a:xfrm>
            <a:off x="4660389" y="7938917"/>
            <a:ext cx="14409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Golden Time</a:t>
            </a:r>
            <a:endParaRPr lang="ko-KR" altLang="en-US" sz="280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6" name="TextBox 65">
            <a:extLst>
              <a:ext uri="{FF2B5EF4-FFF2-40B4-BE49-F238E27FC236}">
                <a16:creationId xmlns:a16="http://schemas.microsoft.com/office/drawing/2014/main" id="{800A7E0A-25E6-4EAA-802A-604E67AAB538}"/>
              </a:ext>
            </a:extLst>
          </p:cNvPr>
          <p:cNvSpPr txBox="1"/>
          <p:nvPr/>
        </p:nvSpPr>
        <p:spPr>
          <a:xfrm>
            <a:off x="6726877" y="5984582"/>
            <a:ext cx="12651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Image</a:t>
            </a:r>
            <a:endParaRPr lang="ko-KR" altLang="en-US" sz="280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F9B5FC-D334-4016-A048-3A07130D08F4}"/>
              </a:ext>
            </a:extLst>
          </p:cNvPr>
          <p:cNvSpPr txBox="1"/>
          <p:nvPr/>
        </p:nvSpPr>
        <p:spPr>
          <a:xfrm>
            <a:off x="10829621" y="2696222"/>
            <a:ext cx="54009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1. </a:t>
            </a:r>
            <a:r>
              <a:rPr lang="ko-KR" altLang="en-US" sz="3200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모두가 누리는 솔루션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32FA8C-8291-49C0-95D9-19626B873F75}"/>
              </a:ext>
            </a:extLst>
          </p:cNvPr>
          <p:cNvSpPr txBox="1"/>
          <p:nvPr/>
        </p:nvSpPr>
        <p:spPr>
          <a:xfrm>
            <a:off x="11298886" y="3379113"/>
            <a:ext cx="54982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chemeClr val="bg1">
                    <a:lumMod val="65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위치나 디바이스 유무에 상관하지 않고 </a:t>
            </a:r>
            <a:endParaRPr lang="en-US" altLang="ko-KR" sz="2000">
              <a:solidFill>
                <a:schemeClr val="bg1">
                  <a:lumMod val="65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r>
              <a:rPr lang="ko-KR" altLang="en-US" sz="2000">
                <a:solidFill>
                  <a:schemeClr val="bg1">
                    <a:lumMod val="65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고속도로 이용자 모두가 이용 가능합니다</a:t>
            </a:r>
          </a:p>
        </p:txBody>
      </p:sp>
      <p:sp>
        <p:nvSpPr>
          <p:cNvPr id="8" name="TextBox 66">
            <a:extLst>
              <a:ext uri="{FF2B5EF4-FFF2-40B4-BE49-F238E27FC236}">
                <a16:creationId xmlns:a16="http://schemas.microsoft.com/office/drawing/2014/main" id="{32A50254-12DF-4841-92F3-7F765C9EAB9D}"/>
              </a:ext>
            </a:extLst>
          </p:cNvPr>
          <p:cNvSpPr txBox="1"/>
          <p:nvPr/>
        </p:nvSpPr>
        <p:spPr>
          <a:xfrm>
            <a:off x="10829621" y="4185115"/>
            <a:ext cx="5400977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3200">
                <a:solidFill>
                  <a:srgbClr val="0A2A89"/>
                </a:solidFill>
                <a:latin typeface="제주고딕" panose="02000300000000000000" pitchFamily="2" charset="-127"/>
                <a:ea typeface="제주고딕"/>
              </a:rPr>
              <a:t>2. </a:t>
            </a:r>
            <a:r>
              <a:rPr lang="ko-KR" altLang="en-US" sz="3200">
                <a:solidFill>
                  <a:srgbClr val="0A2A89"/>
                </a:solidFill>
                <a:latin typeface="제주고딕" panose="02000300000000000000" pitchFamily="2" charset="-127"/>
                <a:ea typeface="제주고딕"/>
              </a:rPr>
              <a:t>사망자 수 감소 효과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2AA4CE6C-0AF2-46D4-B57F-1F76BF15E36B}"/>
              </a:ext>
            </a:extLst>
          </p:cNvPr>
          <p:cNvSpPr txBox="1"/>
          <p:nvPr/>
        </p:nvSpPr>
        <p:spPr>
          <a:xfrm>
            <a:off x="10829621" y="5674008"/>
            <a:ext cx="54009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3. </a:t>
            </a:r>
            <a:r>
              <a:rPr lang="ko-KR" altLang="en-US" sz="3200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골든 타임 확보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06B2DE03-244A-4614-967E-9A6A2A5AB31F}"/>
              </a:ext>
            </a:extLst>
          </p:cNvPr>
          <p:cNvSpPr txBox="1"/>
          <p:nvPr/>
        </p:nvSpPr>
        <p:spPr>
          <a:xfrm>
            <a:off x="10829626" y="7162901"/>
            <a:ext cx="54009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4. </a:t>
            </a:r>
            <a:r>
              <a:rPr lang="ko-KR" altLang="en-US" sz="3200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안전 중시 이미지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7A31D2C-2CFB-4D19-A47A-98D026D77297}"/>
              </a:ext>
            </a:extLst>
          </p:cNvPr>
          <p:cNvSpPr txBox="1"/>
          <p:nvPr/>
        </p:nvSpPr>
        <p:spPr>
          <a:xfrm>
            <a:off x="11292733" y="4868006"/>
            <a:ext cx="64156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chemeClr val="bg1">
                    <a:lumMod val="65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고속도로 내 졸음운전을 감지하고 경고하여</a:t>
            </a:r>
            <a:endParaRPr lang="en-US" altLang="ko-KR" sz="2000">
              <a:solidFill>
                <a:schemeClr val="bg1">
                  <a:lumMod val="65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r>
              <a:rPr lang="ko-KR" altLang="en-US" sz="2000" dirty="0">
                <a:solidFill>
                  <a:schemeClr val="bg1">
                    <a:lumMod val="65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졸음운전으로</a:t>
            </a:r>
            <a:r>
              <a:rPr lang="ko-KR" altLang="en-US" sz="2000">
                <a:solidFill>
                  <a:schemeClr val="bg1">
                    <a:lumMod val="65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 인한 사고 수를 줄일 수 있습니다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71EF8CB-6284-4C4C-97FD-A6B229AD83B0}"/>
              </a:ext>
            </a:extLst>
          </p:cNvPr>
          <p:cNvSpPr txBox="1"/>
          <p:nvPr/>
        </p:nvSpPr>
        <p:spPr>
          <a:xfrm>
            <a:off x="11292733" y="6356899"/>
            <a:ext cx="5498228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2000" err="1">
                <a:solidFill>
                  <a:schemeClr val="bg1">
                    <a:lumMod val="65000"/>
                  </a:schemeClr>
                </a:solidFill>
                <a:latin typeface="제주고딕" panose="02000300000000000000" pitchFamily="2" charset="-127"/>
                <a:ea typeface="제주고딕"/>
              </a:rPr>
              <a:t>사전에</a:t>
            </a:r>
            <a:r>
              <a:rPr lang="en-US" altLang="ko-KR" sz="2000">
                <a:solidFill>
                  <a:schemeClr val="bg1">
                    <a:lumMod val="65000"/>
                  </a:schemeClr>
                </a:solidFill>
                <a:latin typeface="제주고딕" panose="02000300000000000000" pitchFamily="2" charset="-127"/>
                <a:ea typeface="제주고딕"/>
              </a:rPr>
              <a:t> </a:t>
            </a:r>
            <a:r>
              <a:rPr lang="en-US" altLang="ko-KR" sz="2000" err="1">
                <a:solidFill>
                  <a:schemeClr val="bg1">
                    <a:lumMod val="65000"/>
                  </a:schemeClr>
                </a:solidFill>
                <a:latin typeface="제주고딕" panose="02000300000000000000" pitchFamily="2" charset="-127"/>
                <a:ea typeface="제주고딕"/>
              </a:rPr>
              <a:t>돌발상황</a:t>
            </a:r>
            <a:r>
              <a:rPr lang="en-US" altLang="ko-KR" sz="2000">
                <a:solidFill>
                  <a:schemeClr val="bg1">
                    <a:lumMod val="65000"/>
                  </a:schemeClr>
                </a:solidFill>
                <a:latin typeface="제주고딕" panose="02000300000000000000" pitchFamily="2" charset="-127"/>
                <a:ea typeface="제주고딕"/>
              </a:rPr>
              <a:t> </a:t>
            </a:r>
            <a:r>
              <a:rPr lang="en-US" altLang="ko-KR" sz="2000" err="1">
                <a:solidFill>
                  <a:schemeClr val="bg1">
                    <a:lumMod val="65000"/>
                  </a:schemeClr>
                </a:solidFill>
                <a:latin typeface="제주고딕" panose="02000300000000000000" pitchFamily="2" charset="-127"/>
                <a:ea typeface="제주고딕"/>
              </a:rPr>
              <a:t>발생</a:t>
            </a:r>
            <a:r>
              <a:rPr lang="en-US" altLang="ko-KR" sz="2000">
                <a:solidFill>
                  <a:schemeClr val="bg1">
                    <a:lumMod val="65000"/>
                  </a:schemeClr>
                </a:solidFill>
                <a:latin typeface="제주고딕" panose="02000300000000000000" pitchFamily="2" charset="-127"/>
                <a:ea typeface="제주고딕"/>
              </a:rPr>
              <a:t> </a:t>
            </a:r>
            <a:r>
              <a:rPr lang="en-US" altLang="ko-KR" sz="2000" err="1">
                <a:solidFill>
                  <a:schemeClr val="bg1">
                    <a:lumMod val="65000"/>
                  </a:schemeClr>
                </a:solidFill>
                <a:latin typeface="제주고딕" panose="02000300000000000000" pitchFamily="2" charset="-127"/>
                <a:ea typeface="제주고딕"/>
              </a:rPr>
              <a:t>가능성을</a:t>
            </a:r>
            <a:r>
              <a:rPr lang="en-US" altLang="ko-KR" sz="2000">
                <a:solidFill>
                  <a:schemeClr val="bg1">
                    <a:lumMod val="65000"/>
                  </a:schemeClr>
                </a:solidFill>
                <a:latin typeface="제주고딕" panose="02000300000000000000" pitchFamily="2" charset="-127"/>
                <a:ea typeface="제주고딕"/>
              </a:rPr>
              <a:t> </a:t>
            </a:r>
            <a:r>
              <a:rPr lang="en-US" altLang="ko-KR" sz="2000" err="1">
                <a:solidFill>
                  <a:schemeClr val="bg1">
                    <a:lumMod val="65000"/>
                  </a:schemeClr>
                </a:solidFill>
                <a:latin typeface="제주고딕" panose="02000300000000000000" pitchFamily="2" charset="-127"/>
                <a:ea typeface="제주고딕"/>
              </a:rPr>
              <a:t>알려</a:t>
            </a:r>
            <a:endParaRPr lang="en-US" altLang="ko-KR" sz="2000" err="1">
              <a:solidFill>
                <a:schemeClr val="bg1">
                  <a:lumMod val="65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r>
              <a:rPr lang="ko-KR" altLang="en-US" sz="2000">
                <a:solidFill>
                  <a:schemeClr val="bg1">
                    <a:lumMod val="65000"/>
                  </a:schemeClr>
                </a:solidFill>
                <a:latin typeface="제주고딕" panose="02000300000000000000" pitchFamily="2" charset="-127"/>
                <a:ea typeface="제주고딕"/>
              </a:rPr>
              <a:t>빠르고 적절하게 사고에 대응할 수 있습니다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45EAF12A-4B5B-46E8-A952-7B011321E59F}"/>
              </a:ext>
            </a:extLst>
          </p:cNvPr>
          <p:cNvSpPr txBox="1"/>
          <p:nvPr/>
        </p:nvSpPr>
        <p:spPr>
          <a:xfrm>
            <a:off x="11292738" y="7845795"/>
            <a:ext cx="5498222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2000" dirty="0">
                <a:solidFill>
                  <a:schemeClr val="bg1">
                    <a:lumMod val="65000"/>
                  </a:schemeClr>
                </a:solidFill>
                <a:latin typeface="제주고딕" panose="02000300000000000000" pitchFamily="2" charset="-127"/>
                <a:ea typeface="제주고딕"/>
              </a:rPr>
              <a:t>졸음운전자에</a:t>
            </a:r>
            <a:r>
              <a:rPr lang="ko-KR" altLang="en-US" sz="2000">
                <a:solidFill>
                  <a:schemeClr val="bg1">
                    <a:lumMod val="65000"/>
                  </a:schemeClr>
                </a:solidFill>
                <a:latin typeface="제주고딕" panose="02000300000000000000" pitchFamily="2" charset="-127"/>
                <a:ea typeface="제주고딕"/>
              </a:rPr>
              <a:t> 경각심을 줄 뿐만 아니라 </a:t>
            </a:r>
            <a:endParaRPr lang="en-US" altLang="ko-KR" sz="2000">
              <a:solidFill>
                <a:schemeClr val="bg1">
                  <a:lumMod val="65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r>
              <a:rPr lang="ko-KR" altLang="en-US" sz="2000">
                <a:solidFill>
                  <a:schemeClr val="bg1">
                    <a:lumMod val="65000"/>
                  </a:schemeClr>
                </a:solidFill>
                <a:latin typeface="제주고딕" panose="02000300000000000000" pitchFamily="2" charset="-127"/>
                <a:ea typeface="제주고딕"/>
              </a:rPr>
              <a:t>안전운전자의 안전까지 고려하는</a:t>
            </a:r>
            <a:r>
              <a:rPr lang="en-US" altLang="ko-KR" sz="2000">
                <a:solidFill>
                  <a:schemeClr val="bg1">
                    <a:lumMod val="65000"/>
                  </a:schemeClr>
                </a:solidFill>
                <a:latin typeface="제주고딕" panose="02000300000000000000" pitchFamily="2" charset="-127"/>
                <a:ea typeface="제주고딕"/>
              </a:rPr>
              <a:t> 이</a:t>
            </a:r>
            <a:r>
              <a:rPr lang="ko-KR" altLang="en-US" sz="2000">
                <a:solidFill>
                  <a:schemeClr val="bg1">
                    <a:lumMod val="65000"/>
                  </a:schemeClr>
                </a:solidFill>
                <a:latin typeface="제주고딕" panose="02000300000000000000" pitchFamily="2" charset="-127"/>
                <a:ea typeface="제주고딕"/>
              </a:rPr>
              <a:t>중 솔루션으로 안전을 중시한다는 이미지를 확보할 수 있습니다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CB229997-51B9-44E1-A06E-C5B92A5DEA81}"/>
              </a:ext>
            </a:extLst>
          </p:cNvPr>
          <p:cNvSpPr txBox="1"/>
          <p:nvPr/>
        </p:nvSpPr>
        <p:spPr>
          <a:xfrm>
            <a:off x="1452323" y="1332511"/>
            <a:ext cx="887154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제주고딕" panose="02000300000000000000" pitchFamily="2" charset="-127"/>
                <a:ea typeface="제주고딕" panose="02000300000000000000" pitchFamily="2" charset="-127"/>
              </a:rPr>
              <a:t>졸음운전</a:t>
            </a:r>
            <a:r>
              <a:rPr lang="ko-KR" altLang="en-US" sz="3200">
                <a:latin typeface="제주고딕" panose="02000300000000000000" pitchFamily="2" charset="-127"/>
                <a:ea typeface="제주고딕" panose="02000300000000000000" pitchFamily="2" charset="-127"/>
              </a:rPr>
              <a:t> 알림 솔루션을 통해</a:t>
            </a:r>
            <a:r>
              <a:rPr lang="en-US" altLang="ko-KR" sz="3200">
                <a:latin typeface="제주고딕" panose="02000300000000000000" pitchFamily="2" charset="-127"/>
                <a:ea typeface="제주고딕" panose="02000300000000000000" pitchFamily="2" charset="-127"/>
              </a:rPr>
              <a:t>,</a:t>
            </a:r>
          </a:p>
          <a:p>
            <a:r>
              <a:rPr lang="ko-KR" altLang="en-US" sz="3200">
                <a:latin typeface="제주고딕" panose="02000300000000000000" pitchFamily="2" charset="-127"/>
                <a:ea typeface="제주고딕" panose="02000300000000000000" pitchFamily="2" charset="-127"/>
              </a:rPr>
              <a:t>다음과 같은</a:t>
            </a:r>
            <a:r>
              <a:rPr lang="en-US" altLang="ko-KR" sz="3200">
                <a:latin typeface="제주고딕" panose="02000300000000000000" pitchFamily="2" charset="-127"/>
                <a:ea typeface="제주고딕" panose="02000300000000000000" pitchFamily="2" charset="-127"/>
              </a:rPr>
              <a:t> </a:t>
            </a:r>
            <a:r>
              <a:rPr lang="en-US" altLang="ko-KR" sz="3200">
                <a:solidFill>
                  <a:schemeClr val="bg1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            </a:t>
            </a:r>
            <a:r>
              <a:rPr lang="ko-KR" altLang="en-US" sz="3200">
                <a:latin typeface="제주고딕" panose="02000300000000000000" pitchFamily="2" charset="-127"/>
                <a:ea typeface="제주고딕" panose="02000300000000000000" pitchFamily="2" charset="-127"/>
              </a:rPr>
              <a:t>기대효과를</a:t>
            </a:r>
            <a:r>
              <a:rPr lang="en-US" altLang="ko-KR" sz="3200">
                <a:latin typeface="제주고딕" panose="02000300000000000000" pitchFamily="2" charset="-127"/>
                <a:ea typeface="제주고딕" panose="02000300000000000000" pitchFamily="2" charset="-127"/>
              </a:rPr>
              <a:t> </a:t>
            </a:r>
            <a:r>
              <a:rPr lang="ko-KR" altLang="en-US" sz="3200">
                <a:latin typeface="제주고딕" panose="02000300000000000000" pitchFamily="2" charset="-127"/>
                <a:ea typeface="제주고딕" panose="02000300000000000000" pitchFamily="2" charset="-127"/>
              </a:rPr>
              <a:t>가져오겠습니다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8EB5D4A4-FE2D-41D2-841F-69F0E165FA9A}"/>
              </a:ext>
            </a:extLst>
          </p:cNvPr>
          <p:cNvSpPr/>
          <p:nvPr/>
        </p:nvSpPr>
        <p:spPr>
          <a:xfrm>
            <a:off x="7768545" y="4130"/>
            <a:ext cx="2750909" cy="192487"/>
          </a:xfrm>
          <a:prstGeom prst="rect">
            <a:avLst/>
          </a:prstGeom>
          <a:solidFill>
            <a:srgbClr val="0A2A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6A4B711-55C0-417F-A53B-81441C8DE868}"/>
              </a:ext>
            </a:extLst>
          </p:cNvPr>
          <p:cNvSpPr txBox="1"/>
          <p:nvPr/>
        </p:nvSpPr>
        <p:spPr>
          <a:xfrm>
            <a:off x="8261515" y="196506"/>
            <a:ext cx="176497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b="1" err="1">
                <a:solidFill>
                  <a:srgbClr val="0A2A89"/>
                </a:solidFill>
                <a:latin typeface="제주고딕"/>
                <a:cs typeface="Calibri"/>
              </a:rPr>
              <a:t>Solution</a:t>
            </a:r>
            <a:endParaRPr lang="ko-KR" altLang="en-US" b="1">
              <a:solidFill>
                <a:srgbClr val="0A2A89"/>
              </a:solidFill>
              <a:latin typeface="제주고딕"/>
              <a:cs typeface="Calibri"/>
            </a:endParaRPr>
          </a:p>
        </p:txBody>
      </p:sp>
      <p:cxnSp>
        <p:nvCxnSpPr>
          <p:cNvPr id="9" name="직선 연결선 38">
            <a:extLst>
              <a:ext uri="{FF2B5EF4-FFF2-40B4-BE49-F238E27FC236}">
                <a16:creationId xmlns:a16="http://schemas.microsoft.com/office/drawing/2014/main" id="{406737BC-2926-43C2-B1A1-12ED6BAA0AEB}"/>
              </a:ext>
            </a:extLst>
          </p:cNvPr>
          <p:cNvCxnSpPr>
            <a:cxnSpLocks/>
          </p:cNvCxnSpPr>
          <p:nvPr/>
        </p:nvCxnSpPr>
        <p:spPr>
          <a:xfrm>
            <a:off x="3170903" y="9453716"/>
            <a:ext cx="1384873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39">
            <a:extLst>
              <a:ext uri="{FF2B5EF4-FFF2-40B4-BE49-F238E27FC236}">
                <a16:creationId xmlns:a16="http://schemas.microsoft.com/office/drawing/2014/main" id="{CB92C9BA-F443-4B86-8DFF-967E2DCA7DDD}"/>
              </a:ext>
            </a:extLst>
          </p:cNvPr>
          <p:cNvSpPr txBox="1"/>
          <p:nvPr/>
        </p:nvSpPr>
        <p:spPr>
          <a:xfrm>
            <a:off x="17019639" y="9284438"/>
            <a:ext cx="45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lumMod val="7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14</a:t>
            </a:r>
            <a:endParaRPr lang="en-US" altLang="ko-KR" sz="1400" b="1">
              <a:solidFill>
                <a:schemeClr val="bg1">
                  <a:lumMod val="75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F82FBD3-2E0E-472B-8967-4C56D3A7ABD9}"/>
              </a:ext>
            </a:extLst>
          </p:cNvPr>
          <p:cNvSpPr txBox="1"/>
          <p:nvPr/>
        </p:nvSpPr>
        <p:spPr>
          <a:xfrm>
            <a:off x="1186430" y="9269050"/>
            <a:ext cx="22580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KEC  |  SS Highway</a:t>
            </a:r>
            <a:endParaRPr lang="ko-KR" altLang="en-US" sz="1600" b="1">
              <a:solidFill>
                <a:srgbClr val="0A2A89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B52B9DE-C50F-4E70-9E2C-2DAED5A88326}"/>
              </a:ext>
            </a:extLst>
          </p:cNvPr>
          <p:cNvSpPr/>
          <p:nvPr/>
        </p:nvSpPr>
        <p:spPr>
          <a:xfrm>
            <a:off x="3575761" y="1871029"/>
            <a:ext cx="1339721" cy="57222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903CE63-A4D8-4878-8D21-96FFC3C0CFCF}"/>
              </a:ext>
            </a:extLst>
          </p:cNvPr>
          <p:cNvSpPr txBox="1"/>
          <p:nvPr/>
        </p:nvSpPr>
        <p:spPr>
          <a:xfrm>
            <a:off x="3588229" y="1821018"/>
            <a:ext cx="13147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4</a:t>
            </a:r>
            <a:r>
              <a:rPr lang="ko-KR" altLang="en-US" sz="3600" dirty="0">
                <a:solidFill>
                  <a:schemeClr val="bg1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가지</a:t>
            </a:r>
          </a:p>
        </p:txBody>
      </p:sp>
    </p:spTree>
    <p:extLst>
      <p:ext uri="{BB962C8B-B14F-4D97-AF65-F5344CB8AC3E}">
        <p14:creationId xmlns:p14="http://schemas.microsoft.com/office/powerpoint/2010/main" val="10719861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>
            <a:extLst>
              <a:ext uri="{FF2B5EF4-FFF2-40B4-BE49-F238E27FC236}">
                <a16:creationId xmlns:a16="http://schemas.microsoft.com/office/drawing/2014/main" id="{1A404432-911E-41EA-9879-DCC8006824C7}"/>
              </a:ext>
            </a:extLst>
          </p:cNvPr>
          <p:cNvSpPr/>
          <p:nvPr/>
        </p:nvSpPr>
        <p:spPr>
          <a:xfrm>
            <a:off x="2426794" y="-3343274"/>
            <a:ext cx="14903945" cy="14587536"/>
          </a:xfrm>
          <a:prstGeom prst="ellipse">
            <a:avLst/>
          </a:prstGeom>
          <a:noFill/>
          <a:ln w="38100">
            <a:solidFill>
              <a:schemeClr val="accent5">
                <a:lumMod val="75000"/>
                <a:alpha val="3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5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4F911A39-4F8A-4BD3-ABA7-B189FCC42878}"/>
              </a:ext>
            </a:extLst>
          </p:cNvPr>
          <p:cNvSpPr/>
          <p:nvPr/>
        </p:nvSpPr>
        <p:spPr>
          <a:xfrm>
            <a:off x="2628901" y="-871537"/>
            <a:ext cx="24856088" cy="22788563"/>
          </a:xfrm>
          <a:prstGeom prst="ellipse">
            <a:avLst/>
          </a:prstGeom>
          <a:noFill/>
          <a:ln w="57150">
            <a:solidFill>
              <a:schemeClr val="accent5">
                <a:lumMod val="75000"/>
                <a:alpha val="3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5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20E1BFC8-42E0-4E04-83C1-9FDDA7382B01}"/>
              </a:ext>
            </a:extLst>
          </p:cNvPr>
          <p:cNvSpPr/>
          <p:nvPr/>
        </p:nvSpPr>
        <p:spPr>
          <a:xfrm>
            <a:off x="-3840847" y="4275349"/>
            <a:ext cx="11878424" cy="12092111"/>
          </a:xfrm>
          <a:prstGeom prst="ellipse">
            <a:avLst/>
          </a:prstGeom>
          <a:noFill/>
          <a:ln w="38100">
            <a:solidFill>
              <a:schemeClr val="accent5">
                <a:lumMod val="75000"/>
                <a:alpha val="3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5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34017E35-C327-44D2-8135-9BCB64A07AEA}"/>
              </a:ext>
            </a:extLst>
          </p:cNvPr>
          <p:cNvSpPr/>
          <p:nvPr/>
        </p:nvSpPr>
        <p:spPr>
          <a:xfrm>
            <a:off x="-5512487" y="-5385731"/>
            <a:ext cx="11270349" cy="11286468"/>
          </a:xfrm>
          <a:prstGeom prst="ellipse">
            <a:avLst/>
          </a:prstGeom>
          <a:noFill/>
          <a:ln w="38100">
            <a:solidFill>
              <a:schemeClr val="accent5">
                <a:lumMod val="75000"/>
                <a:alpha val="3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5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72A23405-31CB-4152-B426-BD149B55EA94}"/>
              </a:ext>
            </a:extLst>
          </p:cNvPr>
          <p:cNvSpPr/>
          <p:nvPr/>
        </p:nvSpPr>
        <p:spPr>
          <a:xfrm>
            <a:off x="6664670" y="-7157748"/>
            <a:ext cx="16221824" cy="15430211"/>
          </a:xfrm>
          <a:prstGeom prst="ellipse">
            <a:avLst/>
          </a:prstGeom>
          <a:noFill/>
          <a:ln w="38100">
            <a:solidFill>
              <a:schemeClr val="accent5">
                <a:lumMod val="75000"/>
                <a:alpha val="3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5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52351C45-A33F-442E-9809-84B02D1EAD08}"/>
              </a:ext>
            </a:extLst>
          </p:cNvPr>
          <p:cNvSpPr/>
          <p:nvPr/>
        </p:nvSpPr>
        <p:spPr>
          <a:xfrm>
            <a:off x="11830050" y="-9536472"/>
            <a:ext cx="13264719" cy="13094060"/>
          </a:xfrm>
          <a:prstGeom prst="ellipse">
            <a:avLst/>
          </a:prstGeom>
          <a:noFill/>
          <a:ln w="38100">
            <a:solidFill>
              <a:schemeClr val="accent5">
                <a:lumMod val="75000"/>
                <a:alpha val="3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5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7BD751A8-8EC2-4625-8506-5A4F186E1BBD}"/>
              </a:ext>
            </a:extLst>
          </p:cNvPr>
          <p:cNvSpPr/>
          <p:nvPr/>
        </p:nvSpPr>
        <p:spPr>
          <a:xfrm>
            <a:off x="-12090053" y="-7443787"/>
            <a:ext cx="23391465" cy="22788563"/>
          </a:xfrm>
          <a:prstGeom prst="ellipse">
            <a:avLst/>
          </a:prstGeom>
          <a:noFill/>
          <a:ln w="57150">
            <a:solidFill>
              <a:schemeClr val="accent5">
                <a:lumMod val="75000"/>
                <a:alpha val="3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5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139959B2-B04C-43D5-B20A-AF204DCB956E}"/>
              </a:ext>
            </a:extLst>
          </p:cNvPr>
          <p:cNvSpPr/>
          <p:nvPr/>
        </p:nvSpPr>
        <p:spPr>
          <a:xfrm>
            <a:off x="10832750" y="4681886"/>
            <a:ext cx="12053744" cy="11685573"/>
          </a:xfrm>
          <a:prstGeom prst="ellipse">
            <a:avLst/>
          </a:prstGeom>
          <a:noFill/>
          <a:ln w="38100">
            <a:solidFill>
              <a:schemeClr val="accent5">
                <a:lumMod val="75000"/>
                <a:alpha val="3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5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FB36687F-9ACC-461D-969D-E2D013C0042C}"/>
              </a:ext>
            </a:extLst>
          </p:cNvPr>
          <p:cNvSpPr/>
          <p:nvPr/>
        </p:nvSpPr>
        <p:spPr>
          <a:xfrm>
            <a:off x="5790211" y="1218245"/>
            <a:ext cx="15996017" cy="15826884"/>
          </a:xfrm>
          <a:prstGeom prst="ellipse">
            <a:avLst/>
          </a:prstGeom>
          <a:noFill/>
          <a:ln w="38100">
            <a:solidFill>
              <a:schemeClr val="accent5">
                <a:lumMod val="75000"/>
                <a:alpha val="3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5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A516329A-6985-411B-B244-9573900DF695}"/>
              </a:ext>
            </a:extLst>
          </p:cNvPr>
          <p:cNvSpPr/>
          <p:nvPr/>
        </p:nvSpPr>
        <p:spPr>
          <a:xfrm>
            <a:off x="12421757" y="-6737041"/>
            <a:ext cx="13264719" cy="13094060"/>
          </a:xfrm>
          <a:prstGeom prst="ellipse">
            <a:avLst/>
          </a:prstGeom>
          <a:noFill/>
          <a:ln w="38100">
            <a:solidFill>
              <a:schemeClr val="accent3">
                <a:lumMod val="60000"/>
                <a:lumOff val="40000"/>
                <a:alpha val="3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5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57AE095C-887B-438D-AEEA-011102297D04}"/>
              </a:ext>
            </a:extLst>
          </p:cNvPr>
          <p:cNvSpPr/>
          <p:nvPr/>
        </p:nvSpPr>
        <p:spPr>
          <a:xfrm>
            <a:off x="957263" y="-3113717"/>
            <a:ext cx="13358813" cy="14357979"/>
          </a:xfrm>
          <a:prstGeom prst="ellipse">
            <a:avLst/>
          </a:prstGeom>
          <a:noFill/>
          <a:ln w="38100">
            <a:solidFill>
              <a:schemeClr val="accent3">
                <a:lumMod val="60000"/>
                <a:lumOff val="40000"/>
                <a:alpha val="3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5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EA1D7283-75EB-43EA-B0FA-5B97E79BED37}"/>
              </a:ext>
            </a:extLst>
          </p:cNvPr>
          <p:cNvSpPr/>
          <p:nvPr/>
        </p:nvSpPr>
        <p:spPr>
          <a:xfrm>
            <a:off x="-6855124" y="-461954"/>
            <a:ext cx="21693644" cy="18181971"/>
          </a:xfrm>
          <a:prstGeom prst="ellipse">
            <a:avLst/>
          </a:prstGeom>
          <a:noFill/>
          <a:ln w="57150">
            <a:solidFill>
              <a:schemeClr val="accent3">
                <a:lumMod val="60000"/>
                <a:lumOff val="40000"/>
                <a:alpha val="3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5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C4C334D1-46C4-482D-80A4-F58AC0DEA9F9}"/>
              </a:ext>
            </a:extLst>
          </p:cNvPr>
          <p:cNvSpPr/>
          <p:nvPr/>
        </p:nvSpPr>
        <p:spPr>
          <a:xfrm>
            <a:off x="4866158" y="608912"/>
            <a:ext cx="1571625" cy="1528763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381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5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E74AECD7-9FC0-4B40-AE2D-A2E02B73F5D4}"/>
              </a:ext>
            </a:extLst>
          </p:cNvPr>
          <p:cNvSpPr/>
          <p:nvPr/>
        </p:nvSpPr>
        <p:spPr>
          <a:xfrm>
            <a:off x="1530416" y="4275348"/>
            <a:ext cx="2119592" cy="2054811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016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5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A542F8BD-1BEF-4FA0-BF1D-F7B0E7A92D53}"/>
              </a:ext>
            </a:extLst>
          </p:cNvPr>
          <p:cNvSpPr/>
          <p:nvPr/>
        </p:nvSpPr>
        <p:spPr>
          <a:xfrm>
            <a:off x="6174000" y="2210231"/>
            <a:ext cx="5940000" cy="5940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60400" dist="419100" dir="2700000" algn="tl" rotWithShape="0">
              <a:prstClr val="black">
                <a:alpha val="21000"/>
              </a:prstClr>
            </a:outerShdw>
          </a:effectLst>
          <a:scene3d>
            <a:camera prst="orthographicFront"/>
            <a:lightRig rig="threePt" dir="t"/>
          </a:scene3d>
          <a:sp3d>
            <a:bevelT w="1270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5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0E32AE05-0AC9-4D9B-8A90-3E20ECA025B6}"/>
              </a:ext>
            </a:extLst>
          </p:cNvPr>
          <p:cNvSpPr/>
          <p:nvPr/>
        </p:nvSpPr>
        <p:spPr>
          <a:xfrm>
            <a:off x="10365602" y="1125861"/>
            <a:ext cx="1188000" cy="1188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635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5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840D7DC9-E212-41E0-B4F4-D20697462BF2}"/>
              </a:ext>
            </a:extLst>
          </p:cNvPr>
          <p:cNvSpPr/>
          <p:nvPr/>
        </p:nvSpPr>
        <p:spPr>
          <a:xfrm>
            <a:off x="12997055" y="782172"/>
            <a:ext cx="864000" cy="864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381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5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D782AD80-4973-49CC-8D99-C7C1C7E5EDFB}"/>
              </a:ext>
            </a:extLst>
          </p:cNvPr>
          <p:cNvSpPr/>
          <p:nvPr/>
        </p:nvSpPr>
        <p:spPr>
          <a:xfrm>
            <a:off x="13751171" y="5011574"/>
            <a:ext cx="864000" cy="864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381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5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BD538429-9C4D-43BA-80C9-D0B0619B4B40}"/>
              </a:ext>
            </a:extLst>
          </p:cNvPr>
          <p:cNvSpPr/>
          <p:nvPr/>
        </p:nvSpPr>
        <p:spPr>
          <a:xfrm>
            <a:off x="16338183" y="1086557"/>
            <a:ext cx="1571625" cy="1528763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381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5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9342F1A8-5CFF-44B3-82EE-5F87B995D602}"/>
              </a:ext>
            </a:extLst>
          </p:cNvPr>
          <p:cNvSpPr/>
          <p:nvPr/>
        </p:nvSpPr>
        <p:spPr>
          <a:xfrm>
            <a:off x="4897120" y="8888232"/>
            <a:ext cx="2119592" cy="2054811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016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5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DBAA7AA0-19CD-41CC-A719-1B3E39A1F9CB}"/>
              </a:ext>
            </a:extLst>
          </p:cNvPr>
          <p:cNvSpPr/>
          <p:nvPr/>
        </p:nvSpPr>
        <p:spPr>
          <a:xfrm>
            <a:off x="14869628" y="6906104"/>
            <a:ext cx="2430000" cy="2430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016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5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264514EE-58A5-4172-AB9D-EE863B0ADB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9112" y="6987178"/>
            <a:ext cx="1689777" cy="322862"/>
          </a:xfrm>
          <a:prstGeom prst="rect">
            <a:avLst/>
          </a:prstGeom>
        </p:spPr>
      </p:pic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C56B65C3-51CB-4C6A-89A7-50C7568A3860}"/>
              </a:ext>
            </a:extLst>
          </p:cNvPr>
          <p:cNvCxnSpPr>
            <a:cxnSpLocks/>
          </p:cNvCxnSpPr>
          <p:nvPr/>
        </p:nvCxnSpPr>
        <p:spPr>
          <a:xfrm>
            <a:off x="6862555" y="5143500"/>
            <a:ext cx="4562891" cy="17199"/>
          </a:xfrm>
          <a:prstGeom prst="line">
            <a:avLst/>
          </a:prstGeom>
          <a:ln w="28575">
            <a:solidFill>
              <a:srgbClr val="0A2A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186DC9AC-5B6E-4958-A0C3-09B7256584B8}"/>
              </a:ext>
            </a:extLst>
          </p:cNvPr>
          <p:cNvSpPr txBox="1"/>
          <p:nvPr/>
        </p:nvSpPr>
        <p:spPr>
          <a:xfrm>
            <a:off x="7162184" y="4113724"/>
            <a:ext cx="3963632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4800" b="1">
                <a:solidFill>
                  <a:srgbClr val="0A2A89"/>
                </a:solidFill>
                <a:latin typeface="Malgun Gothic"/>
                <a:ea typeface="맑은 고딕"/>
              </a:rPr>
              <a:t>CHAPTER </a:t>
            </a:r>
            <a:r>
              <a:rPr lang="en-US" altLang="ko-KR" sz="4800" b="1">
                <a:solidFill>
                  <a:srgbClr val="0A2A89"/>
                </a:solidFill>
              </a:rPr>
              <a:t>Ⅲ</a:t>
            </a:r>
            <a:endParaRPr lang="ko-KR" altLang="en-US" sz="4800" b="1">
              <a:solidFill>
                <a:srgbClr val="0A2A89"/>
              </a:solidFill>
              <a:latin typeface="Malgun Gothic"/>
              <a:ea typeface="맑은 고딕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8E9C8C3-EB2B-467C-BEBB-362267B4EF4E}"/>
              </a:ext>
            </a:extLst>
          </p:cNvPr>
          <p:cNvSpPr txBox="1"/>
          <p:nvPr/>
        </p:nvSpPr>
        <p:spPr>
          <a:xfrm>
            <a:off x="7764110" y="5365269"/>
            <a:ext cx="2759780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4800" b="1">
                <a:solidFill>
                  <a:srgbClr val="0A2A89"/>
                </a:solidFill>
                <a:latin typeface="Malgun Gothic"/>
                <a:ea typeface="맑은 고딕"/>
              </a:rPr>
              <a:t>Develop</a:t>
            </a:r>
          </a:p>
        </p:txBody>
      </p:sp>
      <p:pic>
        <p:nvPicPr>
          <p:cNvPr id="34" name="그래픽 33" descr="트래픽 콘">
            <a:extLst>
              <a:ext uri="{FF2B5EF4-FFF2-40B4-BE49-F238E27FC236}">
                <a16:creationId xmlns:a16="http://schemas.microsoft.com/office/drawing/2014/main" id="{87FBE459-1F30-48A4-86BB-A25E9314FC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42044" y="833292"/>
            <a:ext cx="1018608" cy="1018608"/>
          </a:xfrm>
          <a:prstGeom prst="rect">
            <a:avLst/>
          </a:prstGeom>
        </p:spPr>
      </p:pic>
      <p:pic>
        <p:nvPicPr>
          <p:cNvPr id="36" name="그래픽 35" descr="신호등">
            <a:extLst>
              <a:ext uri="{FF2B5EF4-FFF2-40B4-BE49-F238E27FC236}">
                <a16:creationId xmlns:a16="http://schemas.microsoft.com/office/drawing/2014/main" id="{DCD230E7-D14A-4BA2-A1F0-0AD9FD8DD8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656662" y="1391299"/>
            <a:ext cx="921203" cy="921203"/>
          </a:xfrm>
          <a:prstGeom prst="rect">
            <a:avLst/>
          </a:prstGeom>
        </p:spPr>
      </p:pic>
      <p:pic>
        <p:nvPicPr>
          <p:cNvPr id="38" name="그래픽 37" descr="톱니바퀴">
            <a:extLst>
              <a:ext uri="{FF2B5EF4-FFF2-40B4-BE49-F238E27FC236}">
                <a16:creationId xmlns:a16="http://schemas.microsoft.com/office/drawing/2014/main" id="{C720ED27-066F-4619-B7E4-9EB5444FC46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939482" y="5209527"/>
            <a:ext cx="466182" cy="466182"/>
          </a:xfrm>
          <a:prstGeom prst="rect">
            <a:avLst/>
          </a:prstGeom>
        </p:spPr>
      </p:pic>
      <p:pic>
        <p:nvPicPr>
          <p:cNvPr id="40" name="그래픽 39" descr="표지판">
            <a:extLst>
              <a:ext uri="{FF2B5EF4-FFF2-40B4-BE49-F238E27FC236}">
                <a16:creationId xmlns:a16="http://schemas.microsoft.com/office/drawing/2014/main" id="{8709979E-B32D-462F-A9BC-D1A813ABBC0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952477" y="4576005"/>
            <a:ext cx="1275468" cy="1275468"/>
          </a:xfrm>
          <a:prstGeom prst="rect">
            <a:avLst/>
          </a:prstGeom>
        </p:spPr>
      </p:pic>
      <p:pic>
        <p:nvPicPr>
          <p:cNvPr id="42" name="그래픽 41" descr="보안 카메라 기호">
            <a:extLst>
              <a:ext uri="{FF2B5EF4-FFF2-40B4-BE49-F238E27FC236}">
                <a16:creationId xmlns:a16="http://schemas.microsoft.com/office/drawing/2014/main" id="{0A4A22B6-05CE-4FE2-BE3F-F6C24E0CB8E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5398828" y="7432683"/>
            <a:ext cx="1371600" cy="1371600"/>
          </a:xfrm>
          <a:prstGeom prst="rect">
            <a:avLst/>
          </a:prstGeom>
        </p:spPr>
      </p:pic>
      <p:pic>
        <p:nvPicPr>
          <p:cNvPr id="44" name="그래픽 43" descr="가로등">
            <a:extLst>
              <a:ext uri="{FF2B5EF4-FFF2-40B4-BE49-F238E27FC236}">
                <a16:creationId xmlns:a16="http://schemas.microsoft.com/office/drawing/2014/main" id="{099E0440-ECEF-4D3D-AE75-862A11833B3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373580" y="9294506"/>
            <a:ext cx="1166669" cy="1166669"/>
          </a:xfrm>
          <a:prstGeom prst="rect">
            <a:avLst/>
          </a:prstGeom>
        </p:spPr>
      </p:pic>
      <p:pic>
        <p:nvPicPr>
          <p:cNvPr id="46" name="그래픽 45" descr="개수">
            <a:extLst>
              <a:ext uri="{FF2B5EF4-FFF2-40B4-BE49-F238E27FC236}">
                <a16:creationId xmlns:a16="http://schemas.microsoft.com/office/drawing/2014/main" id="{910C82D0-308F-4065-A6C5-7F1FBE0D71F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0686467" y="1418202"/>
            <a:ext cx="619773" cy="619773"/>
          </a:xfrm>
          <a:prstGeom prst="rect">
            <a:avLst/>
          </a:prstGeom>
        </p:spPr>
      </p:pic>
      <p:pic>
        <p:nvPicPr>
          <p:cNvPr id="48" name="그래픽 47" descr="컴퍼스">
            <a:extLst>
              <a:ext uri="{FF2B5EF4-FFF2-40B4-BE49-F238E27FC236}">
                <a16:creationId xmlns:a16="http://schemas.microsoft.com/office/drawing/2014/main" id="{D695B935-6119-4D62-87EB-D97DA5E3BED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3199806" y="992054"/>
            <a:ext cx="441215" cy="441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3741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Object 14">
            <a:extLst>
              <a:ext uri="{FF2B5EF4-FFF2-40B4-BE49-F238E27FC236}">
                <a16:creationId xmlns:a16="http://schemas.microsoft.com/office/drawing/2014/main" id="{203198D9-44D8-488D-9942-9358C1296D2C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2043390" y="2411047"/>
            <a:ext cx="12056319" cy="2640247"/>
          </a:xfrm>
          <a:prstGeom prst="rect">
            <a:avLst/>
          </a:prstGeom>
        </p:spPr>
      </p:pic>
      <p:pic>
        <p:nvPicPr>
          <p:cNvPr id="32" name="Object 15">
            <a:extLst>
              <a:ext uri="{FF2B5EF4-FFF2-40B4-BE49-F238E27FC236}">
                <a16:creationId xmlns:a16="http://schemas.microsoft.com/office/drawing/2014/main" id="{9BE39C0D-3549-4A26-8B8F-2040E6649398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22128" y="2854832"/>
            <a:ext cx="6028160" cy="1320123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D4C05BA1-B47B-4A52-93BB-AF8A7C5DCE1D}"/>
              </a:ext>
            </a:extLst>
          </p:cNvPr>
          <p:cNvSpPr txBox="1"/>
          <p:nvPr/>
        </p:nvSpPr>
        <p:spPr>
          <a:xfrm>
            <a:off x="855407" y="464885"/>
            <a:ext cx="29939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|</a:t>
            </a:r>
            <a:r>
              <a:rPr lang="en-US" altLang="ko-KR" b="1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  C-ITS</a:t>
            </a:r>
            <a:r>
              <a:rPr lang="ko-KR" altLang="en-US" b="1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 개요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B033C8A-C42C-4098-83D0-C15242F2A44C}"/>
              </a:ext>
            </a:extLst>
          </p:cNvPr>
          <p:cNvSpPr txBox="1"/>
          <p:nvPr/>
        </p:nvSpPr>
        <p:spPr>
          <a:xfrm>
            <a:off x="1290091" y="1040746"/>
            <a:ext cx="38359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제주고딕" panose="02000300000000000000" pitchFamily="2" charset="-127"/>
                <a:ea typeface="제주고딕" panose="02000300000000000000" pitchFamily="2" charset="-127"/>
              </a:rPr>
              <a:t>C-ITS</a:t>
            </a:r>
            <a:r>
              <a:rPr lang="ko-KR" altLang="en-US" sz="3200">
                <a:latin typeface="제주고딕" panose="02000300000000000000" pitchFamily="2" charset="-127"/>
                <a:ea typeface="제주고딕" panose="02000300000000000000" pitchFamily="2" charset="-127"/>
              </a:rPr>
              <a:t>의 </a:t>
            </a:r>
            <a:r>
              <a:rPr lang="en-US" altLang="ko-KR" sz="3200">
                <a:latin typeface="제주고딕" panose="02000300000000000000" pitchFamily="2" charset="-127"/>
                <a:ea typeface="제주고딕" panose="02000300000000000000" pitchFamily="2" charset="-127"/>
              </a:rPr>
              <a:t>4</a:t>
            </a:r>
            <a:r>
              <a:rPr lang="ko-KR" altLang="en-US" sz="3200">
                <a:latin typeface="제주고딕" panose="02000300000000000000" pitchFamily="2" charset="-127"/>
                <a:ea typeface="제주고딕" panose="02000300000000000000" pitchFamily="2" charset="-127"/>
              </a:rPr>
              <a:t>가지 특징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F3B0FF1-2460-4458-A1FB-86EA44AA82EB}"/>
              </a:ext>
            </a:extLst>
          </p:cNvPr>
          <p:cNvSpPr/>
          <p:nvPr/>
        </p:nvSpPr>
        <p:spPr>
          <a:xfrm>
            <a:off x="10580796" y="4130"/>
            <a:ext cx="2750909" cy="192487"/>
          </a:xfrm>
          <a:prstGeom prst="rect">
            <a:avLst/>
          </a:prstGeom>
          <a:solidFill>
            <a:srgbClr val="0A2A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F584222-27B3-4F93-9D49-0CA11A905761}"/>
              </a:ext>
            </a:extLst>
          </p:cNvPr>
          <p:cNvSpPr txBox="1"/>
          <p:nvPr/>
        </p:nvSpPr>
        <p:spPr>
          <a:xfrm>
            <a:off x="8261515" y="196506"/>
            <a:ext cx="176497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b="1" err="1">
                <a:solidFill>
                  <a:schemeClr val="bg1">
                    <a:lumMod val="65000"/>
                  </a:schemeClr>
                </a:solidFill>
                <a:latin typeface="제주고딕"/>
                <a:cs typeface="Calibri"/>
              </a:rPr>
              <a:t>Solution</a:t>
            </a:r>
            <a:endParaRPr lang="ko-KR" altLang="en-US" b="1">
              <a:solidFill>
                <a:schemeClr val="bg1">
                  <a:lumMod val="65000"/>
                </a:schemeClr>
              </a:solidFill>
              <a:latin typeface="제주고딕"/>
              <a:cs typeface="Calibri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7EC389CF-8BF6-495E-91E5-B72746379FF9}"/>
              </a:ext>
            </a:extLst>
          </p:cNvPr>
          <p:cNvSpPr/>
          <p:nvPr/>
        </p:nvSpPr>
        <p:spPr>
          <a:xfrm>
            <a:off x="4951601" y="4129"/>
            <a:ext cx="2750909" cy="19248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556DE6E-E885-4F1B-9A9F-71FEB8B95AE9}"/>
              </a:ext>
            </a:extLst>
          </p:cNvPr>
          <p:cNvSpPr txBox="1"/>
          <p:nvPr/>
        </p:nvSpPr>
        <p:spPr>
          <a:xfrm>
            <a:off x="5714073" y="196506"/>
            <a:ext cx="122596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b="1" err="1">
                <a:solidFill>
                  <a:schemeClr val="bg1">
                    <a:lumMod val="65000"/>
                  </a:schemeClr>
                </a:solidFill>
                <a:latin typeface="제주고딕"/>
                <a:cs typeface="Calibri"/>
              </a:rPr>
              <a:t>Problem</a:t>
            </a:r>
            <a:endParaRPr lang="ko-KR" altLang="en-US" b="1">
              <a:solidFill>
                <a:schemeClr val="bg1">
                  <a:lumMod val="65000"/>
                </a:schemeClr>
              </a:solidFill>
              <a:latin typeface="제주고딕"/>
              <a:cs typeface="Calibri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4E8E59C-489B-4CB0-85CB-5F184E8B3432}"/>
              </a:ext>
            </a:extLst>
          </p:cNvPr>
          <p:cNvSpPr txBox="1"/>
          <p:nvPr/>
        </p:nvSpPr>
        <p:spPr>
          <a:xfrm>
            <a:off x="11100180" y="196506"/>
            <a:ext cx="172152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b="1" err="1">
                <a:solidFill>
                  <a:srgbClr val="0A2A89"/>
                </a:solidFill>
                <a:latin typeface="제주고딕"/>
                <a:cs typeface="Calibri"/>
              </a:rPr>
              <a:t>Develop</a:t>
            </a:r>
            <a:endParaRPr lang="ko-KR" altLang="en-US" b="1">
              <a:solidFill>
                <a:srgbClr val="0A2A89"/>
              </a:solidFill>
              <a:latin typeface="제주고딕"/>
              <a:cs typeface="Calibri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4EDF786-4B65-41B9-B4C2-1107FB500006}"/>
              </a:ext>
            </a:extLst>
          </p:cNvPr>
          <p:cNvSpPr/>
          <p:nvPr/>
        </p:nvSpPr>
        <p:spPr>
          <a:xfrm>
            <a:off x="7768545" y="0"/>
            <a:ext cx="2750909" cy="19248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3F23EBAC-F357-4C8B-9511-703A90322F24}"/>
              </a:ext>
            </a:extLst>
          </p:cNvPr>
          <p:cNvSpPr txBox="1"/>
          <p:nvPr/>
        </p:nvSpPr>
        <p:spPr>
          <a:xfrm>
            <a:off x="12771781" y="9468761"/>
            <a:ext cx="42478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* https://www.c-its.kr/introduction/component.do#</a:t>
            </a:r>
            <a:endParaRPr lang="ko-KR" altLang="en-US" sz="1200">
              <a:solidFill>
                <a:schemeClr val="bg1">
                  <a:lumMod val="50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pic>
        <p:nvPicPr>
          <p:cNvPr id="155" name="그림 154">
            <a:extLst>
              <a:ext uri="{FF2B5EF4-FFF2-40B4-BE49-F238E27FC236}">
                <a16:creationId xmlns:a16="http://schemas.microsoft.com/office/drawing/2014/main" id="{89E941D9-54CD-481F-94B9-6C8B0112301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237" r="80"/>
          <a:stretch/>
        </p:blipFill>
        <p:spPr>
          <a:xfrm>
            <a:off x="7160727" y="3503388"/>
            <a:ext cx="4320000" cy="4320000"/>
          </a:xfrm>
          <a:prstGeom prst="ellipse">
            <a:avLst/>
          </a:prstGeom>
        </p:spPr>
      </p:pic>
      <p:grpSp>
        <p:nvGrpSpPr>
          <p:cNvPr id="99" name="그룹 1001">
            <a:extLst>
              <a:ext uri="{FF2B5EF4-FFF2-40B4-BE49-F238E27FC236}">
                <a16:creationId xmlns:a16="http://schemas.microsoft.com/office/drawing/2014/main" id="{F8B9156E-F89E-49E9-A227-9DEFCED60AA6}"/>
              </a:ext>
            </a:extLst>
          </p:cNvPr>
          <p:cNvGrpSpPr/>
          <p:nvPr/>
        </p:nvGrpSpPr>
        <p:grpSpPr>
          <a:xfrm>
            <a:off x="8336219" y="6805844"/>
            <a:ext cx="11995168" cy="2640247"/>
            <a:chOff x="8175996" y="6966126"/>
            <a:chExt cx="11995168" cy="2640247"/>
          </a:xfrm>
        </p:grpSpPr>
        <p:pic>
          <p:nvPicPr>
            <p:cNvPr id="100" name="Object 2">
              <a:extLst>
                <a:ext uri="{FF2B5EF4-FFF2-40B4-BE49-F238E27FC236}">
                  <a16:creationId xmlns:a16="http://schemas.microsoft.com/office/drawing/2014/main" id="{B419CFC6-6FCB-44EB-BADE-CE1872FADFC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175996" y="6966126"/>
              <a:ext cx="11995168" cy="2640247"/>
            </a:xfrm>
            <a:prstGeom prst="rect">
              <a:avLst/>
            </a:prstGeom>
          </p:spPr>
        </p:pic>
        <p:pic>
          <p:nvPicPr>
            <p:cNvPr id="101" name="Object 3">
              <a:extLst>
                <a:ext uri="{FF2B5EF4-FFF2-40B4-BE49-F238E27FC236}">
                  <a16:creationId xmlns:a16="http://schemas.microsoft.com/office/drawing/2014/main" id="{CA177D78-0EA4-4158-BFA2-6AB7B1EDDDD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326226" y="7409912"/>
              <a:ext cx="5997584" cy="1320123"/>
            </a:xfrm>
            <a:prstGeom prst="rect">
              <a:avLst/>
            </a:prstGeom>
          </p:spPr>
        </p:pic>
      </p:grpSp>
      <p:grpSp>
        <p:nvGrpSpPr>
          <p:cNvPr id="105" name="그룹 1003">
            <a:extLst>
              <a:ext uri="{FF2B5EF4-FFF2-40B4-BE49-F238E27FC236}">
                <a16:creationId xmlns:a16="http://schemas.microsoft.com/office/drawing/2014/main" id="{B7340D53-C286-4ADF-A3C9-1FC90DEE236F}"/>
              </a:ext>
            </a:extLst>
          </p:cNvPr>
          <p:cNvGrpSpPr/>
          <p:nvPr/>
        </p:nvGrpSpPr>
        <p:grpSpPr>
          <a:xfrm>
            <a:off x="-2043390" y="6791096"/>
            <a:ext cx="12056319" cy="2640247"/>
            <a:chOff x="-2203613" y="6966126"/>
            <a:chExt cx="12056319" cy="2640247"/>
          </a:xfrm>
        </p:grpSpPr>
        <p:pic>
          <p:nvPicPr>
            <p:cNvPr id="106" name="Object 10">
              <a:extLst>
                <a:ext uri="{FF2B5EF4-FFF2-40B4-BE49-F238E27FC236}">
                  <a16:creationId xmlns:a16="http://schemas.microsoft.com/office/drawing/2014/main" id="{B8D4A2C0-3467-4BB7-ADE2-567735D663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203613" y="6966126"/>
              <a:ext cx="12056319" cy="2640247"/>
            </a:xfrm>
            <a:prstGeom prst="rect">
              <a:avLst/>
            </a:prstGeom>
          </p:spPr>
        </p:pic>
        <p:pic>
          <p:nvPicPr>
            <p:cNvPr id="107" name="Object 11">
              <a:extLst>
                <a:ext uri="{FF2B5EF4-FFF2-40B4-BE49-F238E27FC236}">
                  <a16:creationId xmlns:a16="http://schemas.microsoft.com/office/drawing/2014/main" id="{3EFE6AA6-BCFC-443E-B620-CC410CD0EA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61905" y="7409912"/>
              <a:ext cx="6028160" cy="1320123"/>
            </a:xfrm>
            <a:prstGeom prst="rect">
              <a:avLst/>
            </a:prstGeom>
          </p:spPr>
        </p:pic>
      </p:grpSp>
      <p:grpSp>
        <p:nvGrpSpPr>
          <p:cNvPr id="116" name="그룹 1007">
            <a:extLst>
              <a:ext uri="{FF2B5EF4-FFF2-40B4-BE49-F238E27FC236}">
                <a16:creationId xmlns:a16="http://schemas.microsoft.com/office/drawing/2014/main" id="{5B96DA5D-868C-4C47-BF36-EC7C1FE6A378}"/>
              </a:ext>
            </a:extLst>
          </p:cNvPr>
          <p:cNvGrpSpPr/>
          <p:nvPr/>
        </p:nvGrpSpPr>
        <p:grpSpPr>
          <a:xfrm>
            <a:off x="6152735" y="2503238"/>
            <a:ext cx="6320300" cy="6320300"/>
            <a:chOff x="5964635" y="2726343"/>
            <a:chExt cx="6320300" cy="6320300"/>
          </a:xfrm>
        </p:grpSpPr>
        <p:pic>
          <p:nvPicPr>
            <p:cNvPr id="117" name="Object 27">
              <a:extLst>
                <a:ext uri="{FF2B5EF4-FFF2-40B4-BE49-F238E27FC236}">
                  <a16:creationId xmlns:a16="http://schemas.microsoft.com/office/drawing/2014/main" id="{78D2EF5E-B645-4FA7-8AE6-F4CFEABD5AA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964635" y="2726343"/>
              <a:ext cx="6320300" cy="6320300"/>
            </a:xfrm>
            <a:prstGeom prst="rect">
              <a:avLst/>
            </a:prstGeom>
          </p:spPr>
        </p:pic>
        <p:pic>
          <p:nvPicPr>
            <p:cNvPr id="118" name="Object 28">
              <a:extLst>
                <a:ext uri="{FF2B5EF4-FFF2-40B4-BE49-F238E27FC236}">
                  <a16:creationId xmlns:a16="http://schemas.microsoft.com/office/drawing/2014/main" id="{DBF12735-0502-470A-A84F-3E34F510069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544710" y="4306418"/>
              <a:ext cx="3160150" cy="3160150"/>
            </a:xfrm>
            <a:prstGeom prst="rect">
              <a:avLst/>
            </a:prstGeom>
          </p:spPr>
        </p:pic>
      </p:grpSp>
      <p:pic>
        <p:nvPicPr>
          <p:cNvPr id="16" name="그래픽 15" descr="전기 카">
            <a:extLst>
              <a:ext uri="{FF2B5EF4-FFF2-40B4-BE49-F238E27FC236}">
                <a16:creationId xmlns:a16="http://schemas.microsoft.com/office/drawing/2014/main" id="{5927B83D-262B-46BE-A6B7-ACF875A6F85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503973" y="4319788"/>
            <a:ext cx="1638459" cy="1638459"/>
          </a:xfrm>
          <a:prstGeom prst="rect">
            <a:avLst/>
          </a:prstGeom>
        </p:spPr>
      </p:pic>
      <p:sp>
        <p:nvSpPr>
          <p:cNvPr id="19" name="타원 18">
            <a:extLst>
              <a:ext uri="{FF2B5EF4-FFF2-40B4-BE49-F238E27FC236}">
                <a16:creationId xmlns:a16="http://schemas.microsoft.com/office/drawing/2014/main" id="{8D0DA381-90F3-456E-89F8-C676B0AF32EA}"/>
              </a:ext>
            </a:extLst>
          </p:cNvPr>
          <p:cNvSpPr/>
          <p:nvPr/>
        </p:nvSpPr>
        <p:spPr>
          <a:xfrm>
            <a:off x="5936727" y="2279388"/>
            <a:ext cx="6768000" cy="6768000"/>
          </a:xfrm>
          <a:prstGeom prst="ellipse">
            <a:avLst/>
          </a:prstGeom>
          <a:noFill/>
          <a:ln w="165100">
            <a:solidFill>
              <a:schemeClr val="accent1">
                <a:shade val="50000"/>
                <a:alpha val="2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2" name="그룹 1002">
            <a:extLst>
              <a:ext uri="{FF2B5EF4-FFF2-40B4-BE49-F238E27FC236}">
                <a16:creationId xmlns:a16="http://schemas.microsoft.com/office/drawing/2014/main" id="{A5DB4A31-ACE0-475E-AA90-9EC9FC45046C}"/>
              </a:ext>
            </a:extLst>
          </p:cNvPr>
          <p:cNvGrpSpPr/>
          <p:nvPr/>
        </p:nvGrpSpPr>
        <p:grpSpPr>
          <a:xfrm>
            <a:off x="8336219" y="2353651"/>
            <a:ext cx="11995168" cy="2640247"/>
            <a:chOff x="8175996" y="2823418"/>
            <a:chExt cx="11995168" cy="2640247"/>
          </a:xfrm>
        </p:grpSpPr>
        <p:pic>
          <p:nvPicPr>
            <p:cNvPr id="103" name="Object 6">
              <a:extLst>
                <a:ext uri="{FF2B5EF4-FFF2-40B4-BE49-F238E27FC236}">
                  <a16:creationId xmlns:a16="http://schemas.microsoft.com/office/drawing/2014/main" id="{12E9F5CA-CBE2-4620-97F9-E8AAC64D864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175996" y="2823418"/>
              <a:ext cx="11995168" cy="2640247"/>
            </a:xfrm>
            <a:prstGeom prst="rect">
              <a:avLst/>
            </a:prstGeom>
          </p:spPr>
        </p:pic>
        <p:pic>
          <p:nvPicPr>
            <p:cNvPr id="104" name="Object 7">
              <a:extLst>
                <a:ext uri="{FF2B5EF4-FFF2-40B4-BE49-F238E27FC236}">
                  <a16:creationId xmlns:a16="http://schemas.microsoft.com/office/drawing/2014/main" id="{0F2C2C87-278A-40B5-8266-25C79E9A93F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326226" y="3267203"/>
              <a:ext cx="5997584" cy="1320123"/>
            </a:xfrm>
            <a:prstGeom prst="rect">
              <a:avLst/>
            </a:prstGeom>
          </p:spPr>
        </p:pic>
      </p:grpSp>
      <p:sp>
        <p:nvSpPr>
          <p:cNvPr id="154" name="TextBox 153">
            <a:extLst>
              <a:ext uri="{FF2B5EF4-FFF2-40B4-BE49-F238E27FC236}">
                <a16:creationId xmlns:a16="http://schemas.microsoft.com/office/drawing/2014/main" id="{D90200CC-2601-4A25-861D-B840F82CB134}"/>
              </a:ext>
            </a:extLst>
          </p:cNvPr>
          <p:cNvSpPr txBox="1"/>
          <p:nvPr/>
        </p:nvSpPr>
        <p:spPr>
          <a:xfrm>
            <a:off x="8560471" y="5718943"/>
            <a:ext cx="16488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rgbClr val="1F579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C-ITS </a:t>
            </a:r>
            <a:r>
              <a:rPr lang="ko-KR" altLang="en-US" sz="2400">
                <a:solidFill>
                  <a:srgbClr val="1F579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사업</a:t>
            </a: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68392BC6-5C1B-41BC-ABED-CFA3232C0620}"/>
              </a:ext>
            </a:extLst>
          </p:cNvPr>
          <p:cNvSpPr txBox="1"/>
          <p:nvPr/>
        </p:nvSpPr>
        <p:spPr>
          <a:xfrm>
            <a:off x="2165492" y="3329740"/>
            <a:ext cx="25086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solidFill>
                  <a:schemeClr val="bg1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실시간 정보 전달을 통한 고속도로 안전성 향상</a:t>
            </a: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D01ADCBC-FC65-40B5-9B73-ABDB33CF7F56}"/>
              </a:ext>
            </a:extLst>
          </p:cNvPr>
          <p:cNvSpPr txBox="1"/>
          <p:nvPr/>
        </p:nvSpPr>
        <p:spPr>
          <a:xfrm>
            <a:off x="2095514" y="7788053"/>
            <a:ext cx="27444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solidFill>
                  <a:schemeClr val="bg1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클라우드 시스템을 이용한 데이터 수집</a:t>
            </a:r>
            <a:r>
              <a:rPr lang="en-US" altLang="ko-KR">
                <a:solidFill>
                  <a:schemeClr val="bg1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 / </a:t>
            </a:r>
            <a:r>
              <a:rPr lang="ko-KR" altLang="en-US">
                <a:solidFill>
                  <a:schemeClr val="bg1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분석</a:t>
            </a: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48E419D1-C17D-4053-BD3D-EA8A2B069955}"/>
              </a:ext>
            </a:extLst>
          </p:cNvPr>
          <p:cNvSpPr txBox="1"/>
          <p:nvPr/>
        </p:nvSpPr>
        <p:spPr>
          <a:xfrm>
            <a:off x="13890323" y="7788053"/>
            <a:ext cx="26298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solidFill>
                  <a:schemeClr val="bg1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양방향 통신을 통한 실시간 정보 수집</a:t>
            </a: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AF6BCC02-AA14-4A68-BC47-8A1CFA059068}"/>
              </a:ext>
            </a:extLst>
          </p:cNvPr>
          <p:cNvSpPr txBox="1"/>
          <p:nvPr/>
        </p:nvSpPr>
        <p:spPr>
          <a:xfrm>
            <a:off x="13834003" y="3405001"/>
            <a:ext cx="27424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solidFill>
                  <a:schemeClr val="bg1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실시간 데이터 분석을 통한 고객 이동성 향상</a:t>
            </a:r>
          </a:p>
        </p:txBody>
      </p:sp>
      <p:pic>
        <p:nvPicPr>
          <p:cNvPr id="2" name="그림 154">
            <a:extLst>
              <a:ext uri="{FF2B5EF4-FFF2-40B4-BE49-F238E27FC236}">
                <a16:creationId xmlns:a16="http://schemas.microsoft.com/office/drawing/2014/main" id="{89E941D9-54CD-481F-94B9-6C8B0112301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237" r="80"/>
          <a:stretch/>
        </p:blipFill>
        <p:spPr>
          <a:xfrm>
            <a:off x="7160727" y="3503388"/>
            <a:ext cx="4320000" cy="4320000"/>
          </a:xfrm>
          <a:prstGeom prst="ellipse">
            <a:avLst/>
          </a:prstGeom>
        </p:spPr>
      </p:pic>
      <p:grpSp>
        <p:nvGrpSpPr>
          <p:cNvPr id="15" name="그룹 1007">
            <a:extLst>
              <a:ext uri="{FF2B5EF4-FFF2-40B4-BE49-F238E27FC236}">
                <a16:creationId xmlns:a16="http://schemas.microsoft.com/office/drawing/2014/main" id="{5B96DA5D-868C-4C47-BF36-EC7C1FE6A378}"/>
              </a:ext>
            </a:extLst>
          </p:cNvPr>
          <p:cNvGrpSpPr/>
          <p:nvPr/>
        </p:nvGrpSpPr>
        <p:grpSpPr>
          <a:xfrm>
            <a:off x="6152735" y="2503238"/>
            <a:ext cx="6320300" cy="6320300"/>
            <a:chOff x="5964635" y="2726343"/>
            <a:chExt cx="6320300" cy="6320300"/>
          </a:xfrm>
        </p:grpSpPr>
        <p:pic>
          <p:nvPicPr>
            <p:cNvPr id="20" name="Object 27">
              <a:extLst>
                <a:ext uri="{FF2B5EF4-FFF2-40B4-BE49-F238E27FC236}">
                  <a16:creationId xmlns:a16="http://schemas.microsoft.com/office/drawing/2014/main" id="{78D2EF5E-B645-4FA7-8AE6-F4CFEABD5AA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964635" y="2726343"/>
              <a:ext cx="6320300" cy="6320300"/>
            </a:xfrm>
            <a:prstGeom prst="rect">
              <a:avLst/>
            </a:prstGeom>
          </p:spPr>
        </p:pic>
        <p:pic>
          <p:nvPicPr>
            <p:cNvPr id="21" name="Object 28">
              <a:extLst>
                <a:ext uri="{FF2B5EF4-FFF2-40B4-BE49-F238E27FC236}">
                  <a16:creationId xmlns:a16="http://schemas.microsoft.com/office/drawing/2014/main" id="{DBF12735-0502-470A-A84F-3E34F510069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544710" y="4306418"/>
              <a:ext cx="3160150" cy="3160150"/>
            </a:xfrm>
            <a:prstGeom prst="rect">
              <a:avLst/>
            </a:prstGeom>
          </p:spPr>
        </p:pic>
      </p:grpSp>
      <p:pic>
        <p:nvPicPr>
          <p:cNvPr id="28" name="그래픽 15" descr="전기 카">
            <a:extLst>
              <a:ext uri="{FF2B5EF4-FFF2-40B4-BE49-F238E27FC236}">
                <a16:creationId xmlns:a16="http://schemas.microsoft.com/office/drawing/2014/main" id="{5927B83D-262B-46BE-A6B7-ACF875A6F85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503973" y="4319788"/>
            <a:ext cx="1638459" cy="1638459"/>
          </a:xfrm>
          <a:prstGeom prst="rect">
            <a:avLst/>
          </a:prstGeom>
        </p:spPr>
      </p:pic>
      <p:sp>
        <p:nvSpPr>
          <p:cNvPr id="29" name="타원 18">
            <a:extLst>
              <a:ext uri="{FF2B5EF4-FFF2-40B4-BE49-F238E27FC236}">
                <a16:creationId xmlns:a16="http://schemas.microsoft.com/office/drawing/2014/main" id="{8D0DA381-90F3-456E-89F8-C676B0AF32EA}"/>
              </a:ext>
            </a:extLst>
          </p:cNvPr>
          <p:cNvSpPr/>
          <p:nvPr/>
        </p:nvSpPr>
        <p:spPr>
          <a:xfrm>
            <a:off x="5936727" y="2279388"/>
            <a:ext cx="6768000" cy="6768000"/>
          </a:xfrm>
          <a:prstGeom prst="ellipse">
            <a:avLst/>
          </a:prstGeom>
          <a:noFill/>
          <a:ln w="165100">
            <a:solidFill>
              <a:schemeClr val="accent1">
                <a:shade val="50000"/>
                <a:alpha val="2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16">
            <a:extLst>
              <a:ext uri="{FF2B5EF4-FFF2-40B4-BE49-F238E27FC236}">
                <a16:creationId xmlns:a16="http://schemas.microsoft.com/office/drawing/2014/main" id="{80473A2D-35AA-42B0-859F-D656F929CBF8}"/>
              </a:ext>
            </a:extLst>
          </p:cNvPr>
          <p:cNvSpPr/>
          <p:nvPr/>
        </p:nvSpPr>
        <p:spPr>
          <a:xfrm>
            <a:off x="5126015" y="2580016"/>
            <a:ext cx="2052000" cy="2052000"/>
          </a:xfrm>
          <a:prstGeom prst="ellipse">
            <a:avLst/>
          </a:prstGeom>
          <a:solidFill>
            <a:srgbClr val="0A2A89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타원 150">
            <a:extLst>
              <a:ext uri="{FF2B5EF4-FFF2-40B4-BE49-F238E27FC236}">
                <a16:creationId xmlns:a16="http://schemas.microsoft.com/office/drawing/2014/main" id="{58FF7B60-C1E9-471B-B046-1BED59373D43}"/>
              </a:ext>
            </a:extLst>
          </p:cNvPr>
          <p:cNvSpPr/>
          <p:nvPr/>
        </p:nvSpPr>
        <p:spPr>
          <a:xfrm>
            <a:off x="11401350" y="2580016"/>
            <a:ext cx="2052000" cy="2052000"/>
          </a:xfrm>
          <a:prstGeom prst="ellipse">
            <a:avLst/>
          </a:prstGeom>
          <a:solidFill>
            <a:srgbClr val="0A2A89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타원 151">
            <a:extLst>
              <a:ext uri="{FF2B5EF4-FFF2-40B4-BE49-F238E27FC236}">
                <a16:creationId xmlns:a16="http://schemas.microsoft.com/office/drawing/2014/main" id="{2464FCE1-6775-4398-96D3-8C997C5BA6C7}"/>
              </a:ext>
            </a:extLst>
          </p:cNvPr>
          <p:cNvSpPr/>
          <p:nvPr/>
        </p:nvSpPr>
        <p:spPr>
          <a:xfrm>
            <a:off x="11401350" y="6794570"/>
            <a:ext cx="2052000" cy="2052000"/>
          </a:xfrm>
          <a:prstGeom prst="ellipse">
            <a:avLst/>
          </a:prstGeom>
          <a:solidFill>
            <a:srgbClr val="0A2A89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타원 152">
            <a:extLst>
              <a:ext uri="{FF2B5EF4-FFF2-40B4-BE49-F238E27FC236}">
                <a16:creationId xmlns:a16="http://schemas.microsoft.com/office/drawing/2014/main" id="{33C58395-72E8-4635-A623-880E690AAD5D}"/>
              </a:ext>
            </a:extLst>
          </p:cNvPr>
          <p:cNvSpPr/>
          <p:nvPr/>
        </p:nvSpPr>
        <p:spPr>
          <a:xfrm>
            <a:off x="5126015" y="6794570"/>
            <a:ext cx="2052000" cy="2052000"/>
          </a:xfrm>
          <a:prstGeom prst="ellipse">
            <a:avLst/>
          </a:prstGeom>
          <a:solidFill>
            <a:srgbClr val="0A2A89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TextBox 153">
            <a:extLst>
              <a:ext uri="{FF2B5EF4-FFF2-40B4-BE49-F238E27FC236}">
                <a16:creationId xmlns:a16="http://schemas.microsoft.com/office/drawing/2014/main" id="{D90200CC-2601-4A25-861D-B840F82CB134}"/>
              </a:ext>
            </a:extLst>
          </p:cNvPr>
          <p:cNvSpPr txBox="1"/>
          <p:nvPr/>
        </p:nvSpPr>
        <p:spPr>
          <a:xfrm>
            <a:off x="8498800" y="5718943"/>
            <a:ext cx="16488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C-ITS </a:t>
            </a:r>
            <a:r>
              <a:rPr lang="ko-KR" altLang="en-US" sz="2400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사업</a:t>
            </a:r>
          </a:p>
        </p:txBody>
      </p:sp>
      <p:sp>
        <p:nvSpPr>
          <p:cNvPr id="54" name="TextBox 158">
            <a:extLst>
              <a:ext uri="{FF2B5EF4-FFF2-40B4-BE49-F238E27FC236}">
                <a16:creationId xmlns:a16="http://schemas.microsoft.com/office/drawing/2014/main" id="{9E88AB5C-C57C-419D-8D30-A84633D22A93}"/>
              </a:ext>
            </a:extLst>
          </p:cNvPr>
          <p:cNvSpPr txBox="1"/>
          <p:nvPr/>
        </p:nvSpPr>
        <p:spPr>
          <a:xfrm>
            <a:off x="11740846" y="3840178"/>
            <a:ext cx="1373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solidFill>
                  <a:schemeClr val="bg1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이동성 향상</a:t>
            </a:r>
          </a:p>
        </p:txBody>
      </p:sp>
      <p:sp>
        <p:nvSpPr>
          <p:cNvPr id="56" name="TextBox 162">
            <a:extLst>
              <a:ext uri="{FF2B5EF4-FFF2-40B4-BE49-F238E27FC236}">
                <a16:creationId xmlns:a16="http://schemas.microsoft.com/office/drawing/2014/main" id="{D90AE303-B910-49C1-BB43-DC37CE258F0C}"/>
              </a:ext>
            </a:extLst>
          </p:cNvPr>
          <p:cNvSpPr txBox="1"/>
          <p:nvPr/>
        </p:nvSpPr>
        <p:spPr>
          <a:xfrm>
            <a:off x="5597883" y="8172794"/>
            <a:ext cx="1108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solidFill>
                  <a:schemeClr val="bg1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빅데이터</a:t>
            </a:r>
          </a:p>
        </p:txBody>
      </p:sp>
      <p:sp>
        <p:nvSpPr>
          <p:cNvPr id="60" name="TextBox 168">
            <a:extLst>
              <a:ext uri="{FF2B5EF4-FFF2-40B4-BE49-F238E27FC236}">
                <a16:creationId xmlns:a16="http://schemas.microsoft.com/office/drawing/2014/main" id="{724662CC-9974-45BA-A39E-C9616A276AEC}"/>
              </a:ext>
            </a:extLst>
          </p:cNvPr>
          <p:cNvSpPr txBox="1"/>
          <p:nvPr/>
        </p:nvSpPr>
        <p:spPr>
          <a:xfrm>
            <a:off x="11964313" y="8172794"/>
            <a:ext cx="926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solidFill>
                  <a:schemeClr val="bg1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양방향</a:t>
            </a: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60CAE005-C1D8-4197-9045-86BCC25C2819}"/>
              </a:ext>
            </a:extLst>
          </p:cNvPr>
          <p:cNvSpPr txBox="1"/>
          <p:nvPr/>
        </p:nvSpPr>
        <p:spPr>
          <a:xfrm>
            <a:off x="8183144" y="6225114"/>
            <a:ext cx="22801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2025</a:t>
            </a:r>
            <a:r>
              <a:rPr lang="ko-KR" altLang="en-US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년 </a:t>
            </a:r>
            <a:r>
              <a:rPr lang="en-US" altLang="ko-KR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C-ITS </a:t>
            </a:r>
            <a:r>
              <a:rPr lang="ko-KR" altLang="en-US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도로</a:t>
            </a:r>
            <a:endParaRPr lang="en-US" altLang="ko-KR">
              <a:solidFill>
                <a:srgbClr val="0A2A89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pPr algn="ctr"/>
            <a:r>
              <a:rPr lang="en-US" altLang="ko-KR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100% </a:t>
            </a:r>
            <a:r>
              <a:rPr lang="ko-KR" altLang="en-US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구축 목표</a:t>
            </a:r>
          </a:p>
        </p:txBody>
      </p: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2891ED62-51D9-4EE1-8454-67F29D5048D7}"/>
              </a:ext>
            </a:extLst>
          </p:cNvPr>
          <p:cNvCxnSpPr>
            <a:cxnSpLocks/>
          </p:cNvCxnSpPr>
          <p:nvPr/>
        </p:nvCxnSpPr>
        <p:spPr>
          <a:xfrm>
            <a:off x="3170903" y="9453716"/>
            <a:ext cx="1384873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50C58826-6559-4ACA-B5F5-282C1665DB97}"/>
              </a:ext>
            </a:extLst>
          </p:cNvPr>
          <p:cNvSpPr txBox="1"/>
          <p:nvPr/>
        </p:nvSpPr>
        <p:spPr>
          <a:xfrm>
            <a:off x="17019639" y="9284438"/>
            <a:ext cx="45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lumMod val="7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15</a:t>
            </a:r>
            <a:endParaRPr lang="en-US" altLang="ko-KR" sz="1400" b="1">
              <a:solidFill>
                <a:schemeClr val="bg1">
                  <a:lumMod val="75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E2251CC4-A734-45D8-BF25-0101E298AF46}"/>
              </a:ext>
            </a:extLst>
          </p:cNvPr>
          <p:cNvSpPr txBox="1"/>
          <p:nvPr/>
        </p:nvSpPr>
        <p:spPr>
          <a:xfrm>
            <a:off x="1186430" y="9269050"/>
            <a:ext cx="22580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KEC  |  SS Highway</a:t>
            </a:r>
            <a:endParaRPr lang="ko-KR" altLang="en-US" sz="1600" b="1">
              <a:solidFill>
                <a:srgbClr val="0A2A89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pic>
        <p:nvPicPr>
          <p:cNvPr id="5" name="그래픽 4" descr="구명조끼">
            <a:extLst>
              <a:ext uri="{FF2B5EF4-FFF2-40B4-BE49-F238E27FC236}">
                <a16:creationId xmlns:a16="http://schemas.microsoft.com/office/drawing/2014/main" id="{744A377A-835D-4E7B-BAAB-43D5985ACF8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665682" y="2876716"/>
            <a:ext cx="972666" cy="972666"/>
          </a:xfrm>
          <a:prstGeom prst="rect">
            <a:avLst/>
          </a:prstGeom>
        </p:spPr>
      </p:pic>
      <p:sp>
        <p:nvSpPr>
          <p:cNvPr id="63" name="TextBox 158">
            <a:extLst>
              <a:ext uri="{FF2B5EF4-FFF2-40B4-BE49-F238E27FC236}">
                <a16:creationId xmlns:a16="http://schemas.microsoft.com/office/drawing/2014/main" id="{C2B34E01-3A0E-4FBF-9089-408E95F93BD6}"/>
              </a:ext>
            </a:extLst>
          </p:cNvPr>
          <p:cNvSpPr txBox="1"/>
          <p:nvPr/>
        </p:nvSpPr>
        <p:spPr>
          <a:xfrm>
            <a:off x="5465511" y="3840178"/>
            <a:ext cx="1373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solidFill>
                  <a:schemeClr val="bg1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안전성</a:t>
            </a:r>
            <a:r>
              <a:rPr lang="en-US" altLang="ko-KR">
                <a:solidFill>
                  <a:schemeClr val="bg1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 </a:t>
            </a:r>
            <a:r>
              <a:rPr lang="ko-KR" altLang="en-US">
                <a:solidFill>
                  <a:schemeClr val="bg1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향상</a:t>
            </a:r>
            <a:endParaRPr lang="en-US" altLang="ko-KR">
              <a:solidFill>
                <a:schemeClr val="bg1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pic>
        <p:nvPicPr>
          <p:cNvPr id="7" name="그래픽 6" descr="신호등">
            <a:extLst>
              <a:ext uri="{FF2B5EF4-FFF2-40B4-BE49-F238E27FC236}">
                <a16:creationId xmlns:a16="http://schemas.microsoft.com/office/drawing/2014/main" id="{BE52EADC-3527-463D-8A6B-02DE6EABFEF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1925409" y="2861108"/>
            <a:ext cx="1003883" cy="100388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9827854-5E42-4311-8EEE-5D22EEE0DE14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63851" y="7221454"/>
            <a:ext cx="926997" cy="943762"/>
          </a:xfrm>
          <a:prstGeom prst="rect">
            <a:avLst/>
          </a:prstGeom>
          <a:noFill/>
        </p:spPr>
      </p:pic>
      <p:pic>
        <p:nvPicPr>
          <p:cNvPr id="13" name="그래픽 12" descr="가로 막대형 차트 RTL">
            <a:extLst>
              <a:ext uri="{FF2B5EF4-FFF2-40B4-BE49-F238E27FC236}">
                <a16:creationId xmlns:a16="http://schemas.microsoft.com/office/drawing/2014/main" id="{6AAC84DC-4006-4663-B747-75EA0A659088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5636119" y="7113207"/>
            <a:ext cx="1031792" cy="1031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6566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사각형: 둥근 모서리 72">
            <a:extLst>
              <a:ext uri="{FF2B5EF4-FFF2-40B4-BE49-F238E27FC236}">
                <a16:creationId xmlns:a16="http://schemas.microsoft.com/office/drawing/2014/main" id="{BA7EAA73-6668-4123-B95A-67C0BF181E71}"/>
              </a:ext>
            </a:extLst>
          </p:cNvPr>
          <p:cNvSpPr/>
          <p:nvPr/>
        </p:nvSpPr>
        <p:spPr>
          <a:xfrm>
            <a:off x="14539838" y="4481885"/>
            <a:ext cx="2234663" cy="2257064"/>
          </a:xfrm>
          <a:prstGeom prst="roundRect">
            <a:avLst/>
          </a:prstGeom>
          <a:solidFill>
            <a:schemeClr val="bg1"/>
          </a:solidFill>
          <a:ln>
            <a:solidFill>
              <a:srgbClr val="8FAADC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ko-KR" altLang="en-US" sz="2700">
              <a:solidFill>
                <a:prstClr val="white"/>
              </a:solidFill>
              <a:latin typeface="맑은 고딕" panose="020F0502020204030204"/>
              <a:ea typeface="제주고딕"/>
            </a:endParaRPr>
          </a:p>
        </p:txBody>
      </p:sp>
      <p:sp>
        <p:nvSpPr>
          <p:cNvPr id="71" name="사각형: 둥근 모서리 70">
            <a:extLst>
              <a:ext uri="{FF2B5EF4-FFF2-40B4-BE49-F238E27FC236}">
                <a16:creationId xmlns:a16="http://schemas.microsoft.com/office/drawing/2014/main" id="{B6D33528-1B52-49B9-A856-3F9943C8057C}"/>
              </a:ext>
            </a:extLst>
          </p:cNvPr>
          <p:cNvSpPr/>
          <p:nvPr/>
        </p:nvSpPr>
        <p:spPr>
          <a:xfrm>
            <a:off x="11884421" y="4509722"/>
            <a:ext cx="2234663" cy="2257064"/>
          </a:xfrm>
          <a:prstGeom prst="roundRect">
            <a:avLst/>
          </a:prstGeom>
          <a:solidFill>
            <a:schemeClr val="bg1"/>
          </a:solidFill>
          <a:ln>
            <a:solidFill>
              <a:srgbClr val="8FAADC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ko-KR" altLang="en-US" sz="2700">
              <a:solidFill>
                <a:prstClr val="white"/>
              </a:solidFill>
              <a:latin typeface="맑은 고딕" panose="020F0502020204030204"/>
              <a:ea typeface="제주고딕"/>
            </a:endParaRPr>
          </a:p>
        </p:txBody>
      </p:sp>
      <p:sp>
        <p:nvSpPr>
          <p:cNvPr id="70" name="사각형: 둥근 모서리 69">
            <a:extLst>
              <a:ext uri="{FF2B5EF4-FFF2-40B4-BE49-F238E27FC236}">
                <a16:creationId xmlns:a16="http://schemas.microsoft.com/office/drawing/2014/main" id="{79253762-E7C9-4BA8-97E4-32BBE03C1297}"/>
              </a:ext>
            </a:extLst>
          </p:cNvPr>
          <p:cNvSpPr/>
          <p:nvPr/>
        </p:nvSpPr>
        <p:spPr>
          <a:xfrm>
            <a:off x="9229004" y="4481885"/>
            <a:ext cx="2234663" cy="2257064"/>
          </a:xfrm>
          <a:prstGeom prst="roundRect">
            <a:avLst/>
          </a:prstGeom>
          <a:solidFill>
            <a:schemeClr val="bg1"/>
          </a:solidFill>
          <a:ln>
            <a:solidFill>
              <a:srgbClr val="8FAADC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ko-KR" altLang="en-US" sz="2700">
              <a:solidFill>
                <a:prstClr val="white"/>
              </a:solidFill>
              <a:latin typeface="맑은 고딕" panose="020F0502020204030204"/>
              <a:ea typeface="제주고딕"/>
            </a:endParaRPr>
          </a:p>
        </p:txBody>
      </p:sp>
      <p:sp>
        <p:nvSpPr>
          <p:cNvPr id="69" name="사각형: 둥근 모서리 68">
            <a:extLst>
              <a:ext uri="{FF2B5EF4-FFF2-40B4-BE49-F238E27FC236}">
                <a16:creationId xmlns:a16="http://schemas.microsoft.com/office/drawing/2014/main" id="{2B4F90E8-FC9A-40E6-9089-4BB5087D44CF}"/>
              </a:ext>
            </a:extLst>
          </p:cNvPr>
          <p:cNvSpPr/>
          <p:nvPr/>
        </p:nvSpPr>
        <p:spPr>
          <a:xfrm>
            <a:off x="6573587" y="4495096"/>
            <a:ext cx="2234663" cy="2257064"/>
          </a:xfrm>
          <a:prstGeom prst="roundRect">
            <a:avLst/>
          </a:prstGeom>
          <a:solidFill>
            <a:schemeClr val="bg1"/>
          </a:solidFill>
          <a:ln>
            <a:solidFill>
              <a:srgbClr val="8FAADC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ko-KR" altLang="en-US" sz="2700">
              <a:solidFill>
                <a:prstClr val="white"/>
              </a:solidFill>
              <a:latin typeface="맑은 고딕" panose="020F0502020204030204"/>
              <a:ea typeface="제주고딕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4C05BA1-B47B-4A52-93BB-AF8A7C5DCE1D}"/>
              </a:ext>
            </a:extLst>
          </p:cNvPr>
          <p:cNvSpPr txBox="1"/>
          <p:nvPr/>
        </p:nvSpPr>
        <p:spPr>
          <a:xfrm>
            <a:off x="855409" y="464885"/>
            <a:ext cx="29939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45"/>
            <a:r>
              <a:rPr lang="en-US" altLang="ko-KR" sz="2000" b="1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|</a:t>
            </a:r>
            <a:r>
              <a:rPr lang="en-US" altLang="ko-KR" b="1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  </a:t>
            </a:r>
            <a:r>
              <a:rPr lang="ko-KR" altLang="en-US" b="1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추가 서비스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82585A4-2FB3-41FD-A6E6-0856035B336B}"/>
              </a:ext>
            </a:extLst>
          </p:cNvPr>
          <p:cNvSpPr txBox="1"/>
          <p:nvPr/>
        </p:nvSpPr>
        <p:spPr>
          <a:xfrm>
            <a:off x="8261516" y="196506"/>
            <a:ext cx="176497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 defTabSz="914445"/>
            <a:r>
              <a:rPr lang="ko-KR" altLang="en-US" b="1" err="1">
                <a:solidFill>
                  <a:prstClr val="white">
                    <a:lumMod val="65000"/>
                  </a:prstClr>
                </a:solidFill>
                <a:latin typeface="제주고딕"/>
                <a:ea typeface="맑은 고딕" panose="020B0503020000020004" pitchFamily="50" charset="-127"/>
                <a:cs typeface="Calibri"/>
              </a:rPr>
              <a:t>Solution</a:t>
            </a:r>
            <a:endParaRPr lang="ko-KR" altLang="en-US" b="1">
              <a:solidFill>
                <a:prstClr val="white">
                  <a:lumMod val="65000"/>
                </a:prstClr>
              </a:solidFill>
              <a:latin typeface="제주고딕"/>
              <a:ea typeface="맑은 고딕" panose="020B0503020000020004" pitchFamily="50" charset="-127"/>
              <a:cs typeface="Calibri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4BCCAC5-E0EC-40A3-8649-92D9F2A64318}"/>
              </a:ext>
            </a:extLst>
          </p:cNvPr>
          <p:cNvSpPr/>
          <p:nvPr/>
        </p:nvSpPr>
        <p:spPr>
          <a:xfrm>
            <a:off x="4951603" y="4130"/>
            <a:ext cx="2750909" cy="19248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45"/>
            <a:endParaRPr lang="ko-KR" altLang="en-US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EB484BF-3855-434C-8B69-385178EAAB0D}"/>
              </a:ext>
            </a:extLst>
          </p:cNvPr>
          <p:cNvSpPr txBox="1"/>
          <p:nvPr/>
        </p:nvSpPr>
        <p:spPr>
          <a:xfrm>
            <a:off x="5714075" y="196507"/>
            <a:ext cx="122596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 defTabSz="914445"/>
            <a:r>
              <a:rPr lang="ko-KR" altLang="en-US" b="1" err="1">
                <a:solidFill>
                  <a:prstClr val="white">
                    <a:lumMod val="65000"/>
                  </a:prstClr>
                </a:solidFill>
                <a:latin typeface="제주고딕"/>
                <a:ea typeface="맑은 고딕" panose="020B0503020000020004" pitchFamily="50" charset="-127"/>
                <a:cs typeface="Calibri"/>
              </a:rPr>
              <a:t>Problem</a:t>
            </a:r>
            <a:endParaRPr lang="ko-KR" altLang="en-US" b="1">
              <a:solidFill>
                <a:prstClr val="white">
                  <a:lumMod val="65000"/>
                </a:prstClr>
              </a:solidFill>
              <a:latin typeface="제주고딕"/>
              <a:ea typeface="맑은 고딕" panose="020B0503020000020004" pitchFamily="50" charset="-127"/>
              <a:cs typeface="Calibri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63AEBE4-C9AF-43A7-8F51-DF522CEE0F8E}"/>
              </a:ext>
            </a:extLst>
          </p:cNvPr>
          <p:cNvSpPr/>
          <p:nvPr/>
        </p:nvSpPr>
        <p:spPr>
          <a:xfrm>
            <a:off x="7768547" y="1"/>
            <a:ext cx="2750909" cy="19248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45"/>
            <a:endParaRPr lang="ko-KR" altLang="en-US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735D24CC-B5DF-4AAB-9E71-6F797DD88E2C}"/>
              </a:ext>
            </a:extLst>
          </p:cNvPr>
          <p:cNvSpPr/>
          <p:nvPr/>
        </p:nvSpPr>
        <p:spPr>
          <a:xfrm>
            <a:off x="10580798" y="4132"/>
            <a:ext cx="2750909" cy="192488"/>
          </a:xfrm>
          <a:prstGeom prst="rect">
            <a:avLst/>
          </a:prstGeom>
          <a:solidFill>
            <a:srgbClr val="0A2A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45"/>
            <a:endParaRPr lang="ko-KR" altLang="en-US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C744CB5-CA5C-4591-86D0-80A2A8285963}"/>
              </a:ext>
            </a:extLst>
          </p:cNvPr>
          <p:cNvSpPr txBox="1"/>
          <p:nvPr/>
        </p:nvSpPr>
        <p:spPr>
          <a:xfrm>
            <a:off x="11100180" y="196506"/>
            <a:ext cx="172152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 defTabSz="914445"/>
            <a:r>
              <a:rPr lang="ko-KR" altLang="en-US" b="1" err="1">
                <a:solidFill>
                  <a:srgbClr val="0A2A89"/>
                </a:solidFill>
                <a:latin typeface="제주고딕"/>
                <a:ea typeface="맑은 고딕" panose="020B0503020000020004" pitchFamily="50" charset="-127"/>
                <a:cs typeface="Calibri"/>
              </a:rPr>
              <a:t>Develop</a:t>
            </a:r>
            <a:endParaRPr lang="ko-KR" altLang="en-US" b="1">
              <a:solidFill>
                <a:srgbClr val="0A2A89"/>
              </a:solidFill>
              <a:latin typeface="제주고딕"/>
              <a:ea typeface="맑은 고딕" panose="020B0503020000020004" pitchFamily="50" charset="-127"/>
              <a:cs typeface="Calibri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9CC799A0-FA83-4617-A75F-2AA1DB4ECC78}"/>
              </a:ext>
            </a:extLst>
          </p:cNvPr>
          <p:cNvCxnSpPr>
            <a:cxnSpLocks/>
          </p:cNvCxnSpPr>
          <p:nvPr/>
        </p:nvCxnSpPr>
        <p:spPr>
          <a:xfrm>
            <a:off x="3170903" y="9453716"/>
            <a:ext cx="13848737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7C399BEA-42C5-436D-8F9B-C19A33787AD8}"/>
              </a:ext>
            </a:extLst>
          </p:cNvPr>
          <p:cNvSpPr txBox="1"/>
          <p:nvPr/>
        </p:nvSpPr>
        <p:spPr>
          <a:xfrm>
            <a:off x="17019639" y="9284439"/>
            <a:ext cx="45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45"/>
            <a:r>
              <a:rPr lang="en-US" altLang="ko-KR" sz="1400" b="1" dirty="0">
                <a:solidFill>
                  <a:prstClr val="white">
                    <a:lumMod val="75000"/>
                  </a:prstClr>
                </a:solidFill>
                <a:latin typeface="-윤고딕310" panose="02030504000101010101" pitchFamily="18" charset="-127"/>
                <a:ea typeface="제주고딕"/>
              </a:rPr>
              <a:t>16</a:t>
            </a:r>
            <a:endParaRPr lang="en-US" altLang="ko-KR" sz="1400" b="1">
              <a:solidFill>
                <a:prstClr val="white">
                  <a:lumMod val="75000"/>
                </a:prstClr>
              </a:solidFill>
              <a:latin typeface="-윤고딕310" panose="02030504000101010101" pitchFamily="18" charset="-127"/>
              <a:ea typeface="제주고딕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52C95CF-6A79-4C76-9144-04F8A9C48A61}"/>
              </a:ext>
            </a:extLst>
          </p:cNvPr>
          <p:cNvSpPr txBox="1"/>
          <p:nvPr/>
        </p:nvSpPr>
        <p:spPr>
          <a:xfrm>
            <a:off x="1186432" y="9269051"/>
            <a:ext cx="2258021" cy="338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45"/>
            <a:r>
              <a:rPr lang="en-US" altLang="ko-KR" sz="1601" b="1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KEC  |  SS Highway</a:t>
            </a:r>
            <a:endParaRPr lang="ko-KR" altLang="en-US" sz="1601" b="1">
              <a:solidFill>
                <a:srgbClr val="0A2A89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33" name="직사각형 42">
            <a:extLst>
              <a:ext uri="{FF2B5EF4-FFF2-40B4-BE49-F238E27FC236}">
                <a16:creationId xmlns:a16="http://schemas.microsoft.com/office/drawing/2014/main" id="{D546A5E6-060E-4349-9FB6-E4A0A2BC3D96}"/>
              </a:ext>
            </a:extLst>
          </p:cNvPr>
          <p:cNvSpPr/>
          <p:nvPr/>
        </p:nvSpPr>
        <p:spPr>
          <a:xfrm>
            <a:off x="920722" y="1149758"/>
            <a:ext cx="4096193" cy="446276"/>
          </a:xfrm>
          <a:prstGeom prst="rect">
            <a:avLst/>
          </a:prstGeom>
          <a:solidFill>
            <a:srgbClr val="0A2A89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1371600">
              <a:defRPr/>
            </a:pPr>
            <a:endParaRPr lang="ko-KR" altLang="en-US" sz="2700" kern="0">
              <a:solidFill>
                <a:prstClr val="white"/>
              </a:solidFill>
              <a:latin typeface="Calibri"/>
              <a:ea typeface="제주고딕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232191F-90D4-4641-AFB7-E41580DD59B2}"/>
              </a:ext>
            </a:extLst>
          </p:cNvPr>
          <p:cNvSpPr txBox="1"/>
          <p:nvPr/>
        </p:nvSpPr>
        <p:spPr>
          <a:xfrm>
            <a:off x="920722" y="1149758"/>
            <a:ext cx="4101636" cy="446276"/>
          </a:xfrm>
          <a:prstGeom prst="rect">
            <a:avLst/>
          </a:prstGeom>
          <a:solidFill>
            <a:srgbClr val="0A2A89"/>
          </a:solidFill>
          <a:ln>
            <a:solidFill>
              <a:srgbClr val="0A2A89"/>
            </a:solidFill>
          </a:ln>
        </p:spPr>
        <p:txBody>
          <a:bodyPr wrap="square" lIns="137160" tIns="68580" rIns="137160" bIns="68580" rtlCol="0" anchor="t">
            <a:spAutoFit/>
          </a:bodyPr>
          <a:lstStyle/>
          <a:p>
            <a:pPr defTabSz="1371600"/>
            <a:r>
              <a:rPr lang="ko-KR" altLang="en-US" sz="2000">
                <a:solidFill>
                  <a:prstClr val="white"/>
                </a:solidFill>
                <a:latin typeface="제주고딕" panose="02000300000000000000" pitchFamily="2" charset="-127"/>
                <a:ea typeface="제주고딕"/>
              </a:rPr>
              <a:t>솔루션을 응용하여 추가 서비스 제공</a:t>
            </a:r>
            <a:endParaRPr lang="ko-KR" altLang="en-US" sz="2000">
              <a:solidFill>
                <a:prstClr val="white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822336FF-69AF-4A88-ABF4-0A6BABA71853}"/>
              </a:ext>
            </a:extLst>
          </p:cNvPr>
          <p:cNvCxnSpPr>
            <a:cxnSpLocks/>
            <a:stCxn id="5" idx="2"/>
            <a:endCxn id="40" idx="0"/>
          </p:cNvCxnSpPr>
          <p:nvPr/>
        </p:nvCxnSpPr>
        <p:spPr>
          <a:xfrm flipH="1">
            <a:off x="5035502" y="3432502"/>
            <a:ext cx="3964389" cy="1049383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A2420EE2-730E-46CE-ADC3-A1F6A546E5A4}"/>
              </a:ext>
            </a:extLst>
          </p:cNvPr>
          <p:cNvCxnSpPr>
            <a:cxnSpLocks/>
            <a:stCxn id="5" idx="2"/>
            <a:endCxn id="69" idx="0"/>
          </p:cNvCxnSpPr>
          <p:nvPr/>
        </p:nvCxnSpPr>
        <p:spPr>
          <a:xfrm flipH="1">
            <a:off x="7690919" y="3432502"/>
            <a:ext cx="1308972" cy="1062594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911B2058-574F-4BBA-AF86-55151F8D8239}"/>
              </a:ext>
            </a:extLst>
          </p:cNvPr>
          <p:cNvCxnSpPr>
            <a:cxnSpLocks/>
            <a:stCxn id="5" idx="2"/>
            <a:endCxn id="70" idx="0"/>
          </p:cNvCxnSpPr>
          <p:nvPr/>
        </p:nvCxnSpPr>
        <p:spPr>
          <a:xfrm>
            <a:off x="8999891" y="3432502"/>
            <a:ext cx="1346445" cy="1049383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DFB0C290-B317-4A91-A93B-9FA857636DBE}"/>
              </a:ext>
            </a:extLst>
          </p:cNvPr>
          <p:cNvCxnSpPr>
            <a:cxnSpLocks/>
            <a:stCxn id="5" idx="2"/>
            <a:endCxn id="71" idx="0"/>
          </p:cNvCxnSpPr>
          <p:nvPr/>
        </p:nvCxnSpPr>
        <p:spPr>
          <a:xfrm>
            <a:off x="8999891" y="3432502"/>
            <a:ext cx="4001862" cy="1077220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7C257BFD-04BD-48B2-AA7E-9B9655C76E0D}"/>
              </a:ext>
            </a:extLst>
          </p:cNvPr>
          <p:cNvCxnSpPr>
            <a:cxnSpLocks/>
            <a:stCxn id="5" idx="2"/>
            <a:endCxn id="73" idx="0"/>
          </p:cNvCxnSpPr>
          <p:nvPr/>
        </p:nvCxnSpPr>
        <p:spPr>
          <a:xfrm>
            <a:off x="8999891" y="3432502"/>
            <a:ext cx="6657279" cy="1049383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D1D4D33F-1134-4D84-B252-F8A45A179099}"/>
              </a:ext>
            </a:extLst>
          </p:cNvPr>
          <p:cNvSpPr/>
          <p:nvPr/>
        </p:nvSpPr>
        <p:spPr>
          <a:xfrm>
            <a:off x="1240393" y="3654556"/>
            <a:ext cx="2258021" cy="704592"/>
          </a:xfrm>
          <a:prstGeom prst="roundRect">
            <a:avLst/>
          </a:prstGeom>
          <a:solidFill>
            <a:srgbClr val="0A2A89"/>
          </a:solidFill>
          <a:ln>
            <a:solidFill>
              <a:srgbClr val="0A2A8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r>
              <a:rPr lang="ko-KR" altLang="en-US" sz="3200">
                <a:solidFill>
                  <a:prstClr val="white"/>
                </a:solidFill>
                <a:latin typeface="맑은 고딕" panose="020F0502020204030204"/>
                <a:ea typeface="제주고딕"/>
              </a:rPr>
              <a:t>현재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80B74B2B-E040-432A-A134-9E7DA287D494}"/>
              </a:ext>
            </a:extLst>
          </p:cNvPr>
          <p:cNvSpPr/>
          <p:nvPr/>
        </p:nvSpPr>
        <p:spPr>
          <a:xfrm>
            <a:off x="6308777" y="2507261"/>
            <a:ext cx="5382228" cy="925241"/>
          </a:xfrm>
          <a:prstGeom prst="roundRect">
            <a:avLst/>
          </a:prstGeom>
          <a:solidFill>
            <a:srgbClr val="0A2A89"/>
          </a:solidFill>
          <a:ln>
            <a:solidFill>
              <a:srgbClr val="0A2A8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r>
              <a:rPr lang="ko-KR" altLang="en-US" sz="3200">
                <a:solidFill>
                  <a:prstClr val="white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수집된 이미지 데이터</a:t>
            </a:r>
          </a:p>
        </p:txBody>
      </p:sp>
      <p:cxnSp>
        <p:nvCxnSpPr>
          <p:cNvPr id="81" name="직선 연결선 80">
            <a:extLst>
              <a:ext uri="{FF2B5EF4-FFF2-40B4-BE49-F238E27FC236}">
                <a16:creationId xmlns:a16="http://schemas.microsoft.com/office/drawing/2014/main" id="{4E75C4B4-C72C-4BF1-BE5D-10961DA87C56}"/>
              </a:ext>
            </a:extLst>
          </p:cNvPr>
          <p:cNvCxnSpPr>
            <a:cxnSpLocks/>
            <a:stCxn id="72" idx="0"/>
            <a:endCxn id="66" idx="2"/>
          </p:cNvCxnSpPr>
          <p:nvPr/>
        </p:nvCxnSpPr>
        <p:spPr>
          <a:xfrm flipH="1" flipV="1">
            <a:off x="2380085" y="6752160"/>
            <a:ext cx="6619806" cy="1058421"/>
          </a:xfrm>
          <a:prstGeom prst="line">
            <a:avLst/>
          </a:prstGeom>
          <a:ln w="28575">
            <a:solidFill>
              <a:srgbClr val="0A2A89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연결선 83">
            <a:extLst>
              <a:ext uri="{FF2B5EF4-FFF2-40B4-BE49-F238E27FC236}">
                <a16:creationId xmlns:a16="http://schemas.microsoft.com/office/drawing/2014/main" id="{BA498337-25B2-4F10-A282-9F16698C57C2}"/>
              </a:ext>
            </a:extLst>
          </p:cNvPr>
          <p:cNvCxnSpPr>
            <a:cxnSpLocks/>
            <a:stCxn id="72" idx="0"/>
            <a:endCxn id="40" idx="2"/>
          </p:cNvCxnSpPr>
          <p:nvPr/>
        </p:nvCxnSpPr>
        <p:spPr>
          <a:xfrm flipH="1" flipV="1">
            <a:off x="5035502" y="6738949"/>
            <a:ext cx="3964389" cy="1071632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연결선 86">
            <a:extLst>
              <a:ext uri="{FF2B5EF4-FFF2-40B4-BE49-F238E27FC236}">
                <a16:creationId xmlns:a16="http://schemas.microsoft.com/office/drawing/2014/main" id="{78E570A8-0E00-40E4-A556-961E279666C4}"/>
              </a:ext>
            </a:extLst>
          </p:cNvPr>
          <p:cNvCxnSpPr>
            <a:cxnSpLocks/>
            <a:stCxn id="72" idx="0"/>
            <a:endCxn id="69" idx="2"/>
          </p:cNvCxnSpPr>
          <p:nvPr/>
        </p:nvCxnSpPr>
        <p:spPr>
          <a:xfrm flipH="1" flipV="1">
            <a:off x="7690919" y="6752160"/>
            <a:ext cx="1308972" cy="1058421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연결선 89">
            <a:extLst>
              <a:ext uri="{FF2B5EF4-FFF2-40B4-BE49-F238E27FC236}">
                <a16:creationId xmlns:a16="http://schemas.microsoft.com/office/drawing/2014/main" id="{A7F5C80F-146C-4C6E-BFF8-8D6A5AF3C043}"/>
              </a:ext>
            </a:extLst>
          </p:cNvPr>
          <p:cNvCxnSpPr>
            <a:cxnSpLocks/>
            <a:stCxn id="72" idx="0"/>
            <a:endCxn id="70" idx="2"/>
          </p:cNvCxnSpPr>
          <p:nvPr/>
        </p:nvCxnSpPr>
        <p:spPr>
          <a:xfrm flipV="1">
            <a:off x="8999891" y="6738949"/>
            <a:ext cx="1346445" cy="1071632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연결선 92">
            <a:extLst>
              <a:ext uri="{FF2B5EF4-FFF2-40B4-BE49-F238E27FC236}">
                <a16:creationId xmlns:a16="http://schemas.microsoft.com/office/drawing/2014/main" id="{FD04D7E2-B5BD-4DEE-9C9D-3A8826C21CA2}"/>
              </a:ext>
            </a:extLst>
          </p:cNvPr>
          <p:cNvCxnSpPr>
            <a:cxnSpLocks/>
            <a:stCxn id="72" idx="0"/>
            <a:endCxn id="71" idx="2"/>
          </p:cNvCxnSpPr>
          <p:nvPr/>
        </p:nvCxnSpPr>
        <p:spPr>
          <a:xfrm flipV="1">
            <a:off x="8999891" y="6766786"/>
            <a:ext cx="4001862" cy="1043795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연결선 95">
            <a:extLst>
              <a:ext uri="{FF2B5EF4-FFF2-40B4-BE49-F238E27FC236}">
                <a16:creationId xmlns:a16="http://schemas.microsoft.com/office/drawing/2014/main" id="{697E480A-461A-4B40-914D-8BB5D9C91FE1}"/>
              </a:ext>
            </a:extLst>
          </p:cNvPr>
          <p:cNvCxnSpPr>
            <a:cxnSpLocks/>
            <a:stCxn id="72" idx="0"/>
            <a:endCxn id="73" idx="2"/>
          </p:cNvCxnSpPr>
          <p:nvPr/>
        </p:nvCxnSpPr>
        <p:spPr>
          <a:xfrm flipV="1">
            <a:off x="8999891" y="6738949"/>
            <a:ext cx="6657279" cy="1071632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사각형: 둥근 모서리 65">
            <a:extLst>
              <a:ext uri="{FF2B5EF4-FFF2-40B4-BE49-F238E27FC236}">
                <a16:creationId xmlns:a16="http://schemas.microsoft.com/office/drawing/2014/main" id="{2DF4B964-1632-4245-A0C0-576CB7C99110}"/>
              </a:ext>
            </a:extLst>
          </p:cNvPr>
          <p:cNvSpPr/>
          <p:nvPr/>
        </p:nvSpPr>
        <p:spPr>
          <a:xfrm>
            <a:off x="1262753" y="4495096"/>
            <a:ext cx="2234663" cy="2257064"/>
          </a:xfrm>
          <a:prstGeom prst="roundRect">
            <a:avLst/>
          </a:prstGeom>
          <a:solidFill>
            <a:schemeClr val="bg1"/>
          </a:solidFill>
          <a:ln>
            <a:solidFill>
              <a:srgbClr val="8FAADC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ko-KR" altLang="en-US" sz="2700">
              <a:solidFill>
                <a:prstClr val="white"/>
              </a:solidFill>
              <a:latin typeface="맑은 고딕" panose="020F0502020204030204"/>
              <a:ea typeface="제주고딕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0185200-4C21-4A75-A0C3-402C49AA2579}"/>
              </a:ext>
            </a:extLst>
          </p:cNvPr>
          <p:cNvSpPr txBox="1"/>
          <p:nvPr/>
        </p:nvSpPr>
        <p:spPr>
          <a:xfrm>
            <a:off x="993659" y="5107343"/>
            <a:ext cx="2772851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 defTabSz="685800"/>
            <a:r>
              <a:rPr lang="ko-KR" altLang="en-US" sz="2700">
                <a:latin typeface="제주고딕" panose="02000300000000000000" pitchFamily="2" charset="-127"/>
                <a:ea typeface="제주고딕"/>
              </a:rPr>
              <a:t>졸음운전</a:t>
            </a:r>
            <a:endParaRPr lang="ko-KR" altLang="en-US" sz="2700"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pPr algn="ctr" defTabSz="685800"/>
            <a:r>
              <a:rPr lang="ko-KR" altLang="en-US" sz="2700">
                <a:latin typeface="제주고딕" panose="02000300000000000000" pitchFamily="2" charset="-127"/>
                <a:ea typeface="제주고딕" panose="02000300000000000000" pitchFamily="2" charset="-127"/>
              </a:rPr>
              <a:t>감지 및 경고</a:t>
            </a:r>
            <a:r>
              <a:rPr lang="en-US" altLang="ko-KR" sz="2700" dirty="0">
                <a:latin typeface="제주고딕" panose="02000300000000000000" pitchFamily="2" charset="-127"/>
                <a:ea typeface="제주고딕" panose="02000300000000000000" pitchFamily="2" charset="-127"/>
              </a:rPr>
              <a:t>*</a:t>
            </a:r>
            <a:endParaRPr lang="ko-KR" altLang="en-US" sz="2700"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02F8BE61-3460-4EF6-AF08-880D503EDA4E}"/>
              </a:ext>
            </a:extLst>
          </p:cNvPr>
          <p:cNvSpPr/>
          <p:nvPr/>
        </p:nvSpPr>
        <p:spPr>
          <a:xfrm>
            <a:off x="3918170" y="4481885"/>
            <a:ext cx="2234663" cy="2257064"/>
          </a:xfrm>
          <a:prstGeom prst="roundRect">
            <a:avLst/>
          </a:prstGeom>
          <a:solidFill>
            <a:schemeClr val="bg1"/>
          </a:solidFill>
          <a:ln>
            <a:solidFill>
              <a:srgbClr val="8FAADC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ko-KR" altLang="en-US" sz="2700">
              <a:solidFill>
                <a:prstClr val="white"/>
              </a:solidFill>
              <a:latin typeface="맑은 고딕" panose="020F0502020204030204"/>
              <a:ea typeface="제주고딕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648557E-2A87-4BA0-B12D-ECBDFAE98CBE}"/>
              </a:ext>
            </a:extLst>
          </p:cNvPr>
          <p:cNvSpPr txBox="1"/>
          <p:nvPr/>
        </p:nvSpPr>
        <p:spPr>
          <a:xfrm>
            <a:off x="3783807" y="5098910"/>
            <a:ext cx="25027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ko-KR" altLang="en-US" sz="2700">
                <a:solidFill>
                  <a:prstClr val="black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항속주행</a:t>
            </a:r>
            <a:r>
              <a:rPr lang="en-US" altLang="ko-KR" sz="2700">
                <a:solidFill>
                  <a:prstClr val="black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 </a:t>
            </a:r>
            <a:r>
              <a:rPr lang="ko-KR" altLang="en-US" sz="2700">
                <a:solidFill>
                  <a:prstClr val="black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능력</a:t>
            </a:r>
            <a:endParaRPr lang="en-US" altLang="ko-KR" sz="2700">
              <a:solidFill>
                <a:prstClr val="black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pPr algn="ctr" defTabSz="685800"/>
            <a:r>
              <a:rPr lang="ko-KR" altLang="en-US" sz="2700">
                <a:solidFill>
                  <a:prstClr val="black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모니터링</a:t>
            </a:r>
            <a:r>
              <a:rPr lang="en-US" altLang="ko-KR" sz="2700">
                <a:solidFill>
                  <a:prstClr val="black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*</a:t>
            </a:r>
            <a:endParaRPr lang="ko-KR" altLang="en-US" sz="2700">
              <a:solidFill>
                <a:prstClr val="black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A2BEB31-6617-4547-9A2C-50078ED8B88C}"/>
              </a:ext>
            </a:extLst>
          </p:cNvPr>
          <p:cNvSpPr txBox="1"/>
          <p:nvPr/>
        </p:nvSpPr>
        <p:spPr>
          <a:xfrm>
            <a:off x="6469668" y="5107755"/>
            <a:ext cx="25027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ko-KR" altLang="en-US" sz="2700">
                <a:solidFill>
                  <a:prstClr val="black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차로</a:t>
            </a:r>
            <a:r>
              <a:rPr lang="en-US" altLang="ko-KR" sz="2700">
                <a:solidFill>
                  <a:prstClr val="black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 </a:t>
            </a:r>
            <a:r>
              <a:rPr lang="ko-KR" altLang="en-US" sz="2700">
                <a:solidFill>
                  <a:prstClr val="black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유지능력</a:t>
            </a:r>
            <a:endParaRPr lang="en-US" altLang="ko-KR" sz="2700">
              <a:solidFill>
                <a:prstClr val="black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pPr algn="ctr" defTabSz="685800"/>
            <a:r>
              <a:rPr lang="ko-KR" altLang="en-US" sz="2700">
                <a:solidFill>
                  <a:prstClr val="black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모니터링</a:t>
            </a:r>
            <a:r>
              <a:rPr lang="en-US" altLang="ko-KR" sz="2700" dirty="0">
                <a:solidFill>
                  <a:prstClr val="black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*</a:t>
            </a:r>
            <a:endParaRPr lang="en-US" altLang="ko-KR" sz="2700">
              <a:solidFill>
                <a:prstClr val="black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2523D6F-A5D8-41C6-9C7E-718B138E3AC3}"/>
              </a:ext>
            </a:extLst>
          </p:cNvPr>
          <p:cNvSpPr txBox="1"/>
          <p:nvPr/>
        </p:nvSpPr>
        <p:spPr>
          <a:xfrm>
            <a:off x="9097912" y="5090839"/>
            <a:ext cx="25027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ko-KR" altLang="en-US" sz="2700">
                <a:solidFill>
                  <a:prstClr val="black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차량 간</a:t>
            </a:r>
            <a:r>
              <a:rPr lang="en-US" altLang="ko-KR" sz="2700">
                <a:solidFill>
                  <a:prstClr val="black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 </a:t>
            </a:r>
            <a:r>
              <a:rPr lang="ko-KR" altLang="en-US" sz="2700">
                <a:solidFill>
                  <a:prstClr val="black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안전거리</a:t>
            </a:r>
            <a:r>
              <a:rPr lang="en-US" altLang="ko-KR" sz="2700">
                <a:solidFill>
                  <a:prstClr val="black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 </a:t>
            </a:r>
            <a:r>
              <a:rPr lang="ko-KR" altLang="en-US" sz="2700">
                <a:solidFill>
                  <a:prstClr val="black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인식</a:t>
            </a:r>
            <a:endParaRPr lang="en-US" altLang="ko-KR" sz="2700">
              <a:solidFill>
                <a:prstClr val="black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05F9A50E-A2A7-4ECE-8076-4C35C58EF183}"/>
              </a:ext>
            </a:extLst>
          </p:cNvPr>
          <p:cNvSpPr txBox="1"/>
          <p:nvPr/>
        </p:nvSpPr>
        <p:spPr>
          <a:xfrm>
            <a:off x="11769160" y="4968840"/>
            <a:ext cx="2502764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ko-KR" altLang="en-US" sz="2700">
                <a:solidFill>
                  <a:prstClr val="black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도로환경 관리</a:t>
            </a:r>
            <a:endParaRPr lang="en-US" altLang="ko-KR" sz="2700">
              <a:solidFill>
                <a:prstClr val="black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pPr algn="ctr" defTabSz="685800"/>
            <a:r>
              <a:rPr lang="ko-KR" altLang="en-US" sz="2700" err="1">
                <a:solidFill>
                  <a:prstClr val="black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포트홀</a:t>
            </a:r>
            <a:r>
              <a:rPr lang="ko-KR" altLang="en-US" sz="2700">
                <a:solidFill>
                  <a:prstClr val="black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 및</a:t>
            </a:r>
            <a:endParaRPr lang="en-US" altLang="ko-KR" sz="2700">
              <a:solidFill>
                <a:prstClr val="black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pPr algn="ctr" defTabSz="685800"/>
            <a:r>
              <a:rPr lang="ko-KR" altLang="en-US" sz="2700" err="1">
                <a:solidFill>
                  <a:prstClr val="black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낙하물</a:t>
            </a:r>
            <a:r>
              <a:rPr lang="ko-KR" altLang="en-US" sz="2700">
                <a:solidFill>
                  <a:prstClr val="black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 탐지</a:t>
            </a:r>
            <a:endParaRPr lang="en-US" altLang="ko-KR" sz="2700">
              <a:solidFill>
                <a:prstClr val="black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72" name="사각형: 둥근 모서리 71">
            <a:extLst>
              <a:ext uri="{FF2B5EF4-FFF2-40B4-BE49-F238E27FC236}">
                <a16:creationId xmlns:a16="http://schemas.microsoft.com/office/drawing/2014/main" id="{AC0CBB16-0B69-400C-B465-47A01611A94E}"/>
              </a:ext>
            </a:extLst>
          </p:cNvPr>
          <p:cNvSpPr/>
          <p:nvPr/>
        </p:nvSpPr>
        <p:spPr>
          <a:xfrm>
            <a:off x="6308777" y="7810581"/>
            <a:ext cx="5382228" cy="949199"/>
          </a:xfrm>
          <a:prstGeom prst="roundRect">
            <a:avLst/>
          </a:prstGeom>
          <a:solidFill>
            <a:srgbClr val="0A2A89"/>
          </a:solidFill>
          <a:ln>
            <a:solidFill>
              <a:srgbClr val="0A2A8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 defTabSz="685800"/>
            <a:r>
              <a:rPr lang="ko-KR" altLang="en-US" sz="3200" dirty="0">
                <a:latin typeface="맑은 고딕" panose="020F0502020204030204"/>
                <a:ea typeface="제주고딕"/>
              </a:rPr>
              <a:t>안전도로 플랫폼 완성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2612DC6-1A1D-41AA-997A-E540CEE42CC7}"/>
              </a:ext>
            </a:extLst>
          </p:cNvPr>
          <p:cNvSpPr txBox="1"/>
          <p:nvPr/>
        </p:nvSpPr>
        <p:spPr>
          <a:xfrm>
            <a:off x="14327558" y="4968840"/>
            <a:ext cx="2721173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ko-KR" altLang="en-US" sz="2700">
                <a:solidFill>
                  <a:prstClr val="black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정체구간</a:t>
            </a:r>
            <a:r>
              <a:rPr lang="en-US" altLang="ko-KR" sz="2700">
                <a:solidFill>
                  <a:prstClr val="black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 </a:t>
            </a:r>
          </a:p>
          <a:p>
            <a:pPr algn="ctr" defTabSz="685800"/>
            <a:r>
              <a:rPr lang="ko-KR" altLang="en-US" sz="2700">
                <a:solidFill>
                  <a:prstClr val="black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진입 시</a:t>
            </a:r>
            <a:endParaRPr lang="en-US" altLang="ko-KR" sz="2700">
              <a:solidFill>
                <a:prstClr val="black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pPr algn="ctr" defTabSz="685800"/>
            <a:r>
              <a:rPr lang="ko-KR" altLang="en-US" sz="2700">
                <a:solidFill>
                  <a:prstClr val="black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급제동 경고</a:t>
            </a:r>
            <a:endParaRPr lang="en-US" altLang="ko-KR" sz="2700">
              <a:solidFill>
                <a:prstClr val="black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B81C4574-9187-4048-9948-80233F9CBBCE}"/>
              </a:ext>
            </a:extLst>
          </p:cNvPr>
          <p:cNvCxnSpPr>
            <a:cxnSpLocks/>
          </p:cNvCxnSpPr>
          <p:nvPr/>
        </p:nvCxnSpPr>
        <p:spPr>
          <a:xfrm flipH="1">
            <a:off x="2357725" y="3378243"/>
            <a:ext cx="6642166" cy="1103642"/>
          </a:xfrm>
          <a:prstGeom prst="line">
            <a:avLst/>
          </a:prstGeom>
          <a:ln w="28575">
            <a:solidFill>
              <a:srgbClr val="05338D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AD1CB9E6-0BD9-4102-A30B-3881ABF02805}"/>
              </a:ext>
            </a:extLst>
          </p:cNvPr>
          <p:cNvSpPr/>
          <p:nvPr/>
        </p:nvSpPr>
        <p:spPr>
          <a:xfrm>
            <a:off x="3722266" y="3977306"/>
            <a:ext cx="13311717" cy="3119661"/>
          </a:xfrm>
          <a:prstGeom prst="roundRect">
            <a:avLst/>
          </a:prstGeom>
          <a:noFill/>
          <a:ln w="38100">
            <a:solidFill>
              <a:srgbClr val="A5BB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사각형: 둥근 모서리 64">
            <a:extLst>
              <a:ext uri="{FF2B5EF4-FFF2-40B4-BE49-F238E27FC236}">
                <a16:creationId xmlns:a16="http://schemas.microsoft.com/office/drawing/2014/main" id="{E62EC638-8C92-4D59-B538-0BA9385084DB}"/>
              </a:ext>
            </a:extLst>
          </p:cNvPr>
          <p:cNvSpPr/>
          <p:nvPr/>
        </p:nvSpPr>
        <p:spPr>
          <a:xfrm>
            <a:off x="7885930" y="3654556"/>
            <a:ext cx="4729274" cy="704592"/>
          </a:xfrm>
          <a:prstGeom prst="roundRect">
            <a:avLst/>
          </a:prstGeom>
          <a:solidFill>
            <a:srgbClr val="A5BBE3"/>
          </a:solidFill>
          <a:ln>
            <a:solidFill>
              <a:srgbClr val="B9CA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 defTabSz="685800"/>
            <a:r>
              <a:rPr lang="ko-KR" altLang="en-US" sz="2800">
                <a:solidFill>
                  <a:schemeClr val="tx1"/>
                </a:solidFill>
                <a:latin typeface="맑은 고딕" panose="020F0502020204030204"/>
                <a:ea typeface="제주고딕"/>
              </a:rPr>
              <a:t>향후 추가할 서비스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882942C-1F3B-407D-AD3B-B10B56FFEC06}"/>
              </a:ext>
            </a:extLst>
          </p:cNvPr>
          <p:cNvSpPr txBox="1"/>
          <p:nvPr/>
        </p:nvSpPr>
        <p:spPr>
          <a:xfrm>
            <a:off x="1124213" y="9469232"/>
            <a:ext cx="15918597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times" panose="02020603050405020304" pitchFamily="18" charset="0"/>
              </a:rPr>
              <a:t>*Moon, B. J., Yeon, K. B., Lee, S. G., Hong, S. P., Nam, S. Y., &amp; Kim, D. H. (2012). Drowsy driving detection algorithm using a steering angle sensor and state of the vehicle. </a:t>
            </a:r>
            <a:r>
              <a:rPr lang="ko-KR" altLang="en-US" sz="1200" dirty="0" err="1">
                <a:solidFill>
                  <a:schemeClr val="bg1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times" panose="02020603050405020304" pitchFamily="18" charset="0"/>
              </a:rPr>
              <a:t>전자공학회논문지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times" panose="02020603050405020304" pitchFamily="18" charset="0"/>
              </a:rPr>
              <a:t> 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times" panose="02020603050405020304" pitchFamily="18" charset="0"/>
              </a:rPr>
              <a:t>IE, 49(2), 30-39.</a:t>
            </a:r>
          </a:p>
          <a:p>
            <a:pPr algn="r"/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times" panose="02020603050405020304" pitchFamily="18" charset="0"/>
              </a:rPr>
              <a:t>*Park, S. S. (2011). Development of a fatigue &amp; drowsy driving detection system based on driving patterns. Master's Thesis, </a:t>
            </a:r>
            <a:r>
              <a:rPr lang="en-US" altLang="ko-KR" sz="1200" dirty="0" err="1">
                <a:solidFill>
                  <a:schemeClr val="bg1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times" panose="02020603050405020304" pitchFamily="18" charset="0"/>
              </a:rPr>
              <a:t>Kookmin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times" panose="02020603050405020304" pitchFamily="18" charset="0"/>
              </a:rPr>
              <a:t> University.</a:t>
            </a:r>
          </a:p>
          <a:p>
            <a:pPr algn="r"/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times" panose="02020603050405020304" pitchFamily="18" charset="0"/>
              </a:rPr>
              <a:t>*Wang, M. S., </a:t>
            </a:r>
            <a:r>
              <a:rPr lang="en-US" altLang="ko-KR" sz="1200" dirty="0" err="1">
                <a:solidFill>
                  <a:schemeClr val="bg1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times" panose="02020603050405020304" pitchFamily="18" charset="0"/>
              </a:rPr>
              <a:t>Jeong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times" panose="02020603050405020304" pitchFamily="18" charset="0"/>
              </a:rPr>
              <a:t>, N. T., Kim, K. S., Choi, S. B., Yang, S. M., You, S. H., ... &amp; Suh, M. W. (2016). Drowsy behavior detection based on driving information. International journal of automotive technology, 17(1), 165-173. 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  <a:cs typeface="times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66365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1DB5BF9F-D5E7-4DFF-A191-88C800349453}"/>
              </a:ext>
            </a:extLst>
          </p:cNvPr>
          <p:cNvSpPr txBox="1"/>
          <p:nvPr/>
        </p:nvSpPr>
        <p:spPr>
          <a:xfrm>
            <a:off x="960338" y="1199401"/>
            <a:ext cx="4106337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defRPr/>
            </a:pP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effectLst/>
                <a:uLnTx/>
                <a:uFillTx/>
                <a:latin typeface="제주고딕" panose="02000300000000000000" pitchFamily="2" charset="-127"/>
                <a:ea typeface="제주고딕"/>
              </a:rPr>
              <a:t>|</a:t>
            </a:r>
            <a:r>
              <a:rPr lang="en-US" altLang="ko-KR" sz="36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제주고딕" panose="02000300000000000000" pitchFamily="2" charset="-127"/>
                <a:ea typeface="제주고딕"/>
              </a:rPr>
              <a:t> </a:t>
            </a: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effectLst/>
                <a:uLnTx/>
                <a:uFillTx/>
                <a:latin typeface="제주고딕" panose="02000300000000000000" pitchFamily="2" charset="-127"/>
                <a:ea typeface="제주고딕"/>
              </a:rPr>
              <a:t> </a:t>
            </a:r>
            <a:r>
              <a:rPr kumimoji="0" lang="ko-KR" altLang="en-US" sz="3600" b="1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effectLst/>
                <a:uLnTx/>
                <a:uFillTx/>
                <a:latin typeface="제주고딕" panose="02000300000000000000" pitchFamily="2" charset="-127"/>
                <a:ea typeface="제주고딕"/>
              </a:rPr>
              <a:t>프로젝트 소개</a:t>
            </a:r>
            <a:endParaRPr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chemeClr val="tx2">
                  <a:lumMod val="60000"/>
                  <a:lumOff val="40000"/>
                </a:schemeClr>
              </a:solidFill>
              <a:effectLst/>
              <a:uLnTx/>
              <a:uFillTx/>
              <a:latin typeface="제주고딕" panose="02000300000000000000" pitchFamily="2" charset="-127"/>
              <a:ea typeface="제주고딕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56AEF08D-6E7D-13BB-BD62-DFF14711B935}"/>
              </a:ext>
            </a:extLst>
          </p:cNvPr>
          <p:cNvSpPr/>
          <p:nvPr/>
        </p:nvSpPr>
        <p:spPr>
          <a:xfrm>
            <a:off x="1423489" y="3007040"/>
            <a:ext cx="1080000" cy="10800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4000" b="1" dirty="0">
                <a:solidFill>
                  <a:schemeClr val="bg1"/>
                </a:solidFill>
                <a:latin typeface="Calibri"/>
                <a:ea typeface="+mn-lt"/>
                <a:cs typeface="+mn-lt"/>
              </a:rPr>
              <a:t>Ⅰ</a:t>
            </a:r>
            <a:endParaRPr lang="en-US" sz="4000" dirty="0">
              <a:solidFill>
                <a:schemeClr val="bg1"/>
              </a:solidFill>
              <a:latin typeface="Calibri"/>
              <a:ea typeface="+mn-lt"/>
              <a:cs typeface="+mn-lt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8ACF6F25-99EC-85AA-82BC-0660AA87B4E9}"/>
              </a:ext>
            </a:extLst>
          </p:cNvPr>
          <p:cNvSpPr/>
          <p:nvPr/>
        </p:nvSpPr>
        <p:spPr>
          <a:xfrm>
            <a:off x="1423489" y="4603500"/>
            <a:ext cx="1080000" cy="1080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4000" b="1">
                <a:solidFill>
                  <a:schemeClr val="bg1"/>
                </a:solidFill>
                <a:latin typeface="Calibri"/>
                <a:ea typeface="+mn-lt"/>
                <a:cs typeface="+mn-lt"/>
              </a:rPr>
              <a:t>Ⅱ</a:t>
            </a:r>
            <a:endParaRPr lang="ko-KR" altLang="en-US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32C74BD1-7A6E-9C07-AD69-8E4A498F2036}"/>
              </a:ext>
            </a:extLst>
          </p:cNvPr>
          <p:cNvSpPr/>
          <p:nvPr/>
        </p:nvSpPr>
        <p:spPr>
          <a:xfrm>
            <a:off x="1423489" y="6199961"/>
            <a:ext cx="1080000" cy="1080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4000" b="1" dirty="0">
                <a:solidFill>
                  <a:schemeClr val="bg1"/>
                </a:solidFill>
                <a:latin typeface="Calibri"/>
                <a:ea typeface="+mn-lt"/>
                <a:cs typeface="+mn-lt"/>
              </a:rPr>
              <a:t>Ⅲ</a:t>
            </a:r>
            <a:endParaRPr lang="en-US" sz="4000" dirty="0">
              <a:solidFill>
                <a:schemeClr val="bg1"/>
              </a:solidFill>
              <a:latin typeface="Calibri"/>
              <a:ea typeface="+mn-lt"/>
              <a:cs typeface="+mn-lt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AE1FE76B-B5F2-41CC-FB56-A4D8D19BB385}"/>
              </a:ext>
            </a:extLst>
          </p:cNvPr>
          <p:cNvSpPr/>
          <p:nvPr/>
        </p:nvSpPr>
        <p:spPr>
          <a:xfrm>
            <a:off x="1423489" y="7796422"/>
            <a:ext cx="1080000" cy="1080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4000" b="1" dirty="0">
                <a:solidFill>
                  <a:schemeClr val="bg1"/>
                </a:solidFill>
                <a:latin typeface="Calibri"/>
                <a:ea typeface="+mn-lt"/>
                <a:cs typeface="+mn-lt"/>
              </a:rPr>
              <a:t>Ⅲ</a:t>
            </a:r>
            <a:endParaRPr lang="en-US" sz="4000" dirty="0">
              <a:solidFill>
                <a:schemeClr val="bg1"/>
              </a:solidFill>
              <a:latin typeface="Calibri"/>
              <a:ea typeface="+mn-lt"/>
              <a:cs typeface="+mn-lt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554BE3C3-2D73-41A2-2DB0-2B47331735AB}"/>
              </a:ext>
            </a:extLst>
          </p:cNvPr>
          <p:cNvCxnSpPr>
            <a:stCxn id="5" idx="4"/>
            <a:endCxn id="9" idx="0"/>
          </p:cNvCxnSpPr>
          <p:nvPr/>
        </p:nvCxnSpPr>
        <p:spPr>
          <a:xfrm>
            <a:off x="1963489" y="4087040"/>
            <a:ext cx="0" cy="51646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17F9610A-F4DE-A23F-86EF-3640F88437E8}"/>
              </a:ext>
            </a:extLst>
          </p:cNvPr>
          <p:cNvCxnSpPr/>
          <p:nvPr/>
        </p:nvCxnSpPr>
        <p:spPr>
          <a:xfrm>
            <a:off x="1963489" y="5683500"/>
            <a:ext cx="0" cy="51646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8CA9E897-3ED2-50F6-9C76-34AA53B0418C}"/>
              </a:ext>
            </a:extLst>
          </p:cNvPr>
          <p:cNvCxnSpPr/>
          <p:nvPr/>
        </p:nvCxnSpPr>
        <p:spPr>
          <a:xfrm>
            <a:off x="1963489" y="7279962"/>
            <a:ext cx="0" cy="51646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26433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D4C05BA1-B47B-4A52-93BB-AF8A7C5DCE1D}"/>
              </a:ext>
            </a:extLst>
          </p:cNvPr>
          <p:cNvSpPr txBox="1"/>
          <p:nvPr/>
        </p:nvSpPr>
        <p:spPr>
          <a:xfrm>
            <a:off x="855407" y="464885"/>
            <a:ext cx="29939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|</a:t>
            </a:r>
            <a:r>
              <a:rPr lang="en-US" altLang="ko-KR" b="1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  </a:t>
            </a:r>
            <a:r>
              <a:rPr lang="ko-KR" altLang="en-US" b="1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추가 서비스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82585A4-2FB3-41FD-A6E6-0856035B336B}"/>
              </a:ext>
            </a:extLst>
          </p:cNvPr>
          <p:cNvSpPr txBox="1"/>
          <p:nvPr/>
        </p:nvSpPr>
        <p:spPr>
          <a:xfrm>
            <a:off x="8261515" y="196506"/>
            <a:ext cx="176497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b="1" err="1">
                <a:solidFill>
                  <a:schemeClr val="bg1">
                    <a:lumMod val="65000"/>
                  </a:schemeClr>
                </a:solidFill>
                <a:latin typeface="제주고딕"/>
                <a:cs typeface="Calibri"/>
              </a:rPr>
              <a:t>Solution</a:t>
            </a:r>
            <a:endParaRPr lang="ko-KR" altLang="en-US" b="1">
              <a:solidFill>
                <a:schemeClr val="bg1">
                  <a:lumMod val="65000"/>
                </a:schemeClr>
              </a:solidFill>
              <a:latin typeface="제주고딕"/>
              <a:cs typeface="Calibri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4BCCAC5-E0EC-40A3-8649-92D9F2A64318}"/>
              </a:ext>
            </a:extLst>
          </p:cNvPr>
          <p:cNvSpPr/>
          <p:nvPr/>
        </p:nvSpPr>
        <p:spPr>
          <a:xfrm>
            <a:off x="4951601" y="4129"/>
            <a:ext cx="2750909" cy="19248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EB484BF-3855-434C-8B69-385178EAAB0D}"/>
              </a:ext>
            </a:extLst>
          </p:cNvPr>
          <p:cNvSpPr txBox="1"/>
          <p:nvPr/>
        </p:nvSpPr>
        <p:spPr>
          <a:xfrm>
            <a:off x="5714073" y="196506"/>
            <a:ext cx="122596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b="1" err="1">
                <a:solidFill>
                  <a:schemeClr val="bg1">
                    <a:lumMod val="65000"/>
                  </a:schemeClr>
                </a:solidFill>
                <a:latin typeface="제주고딕"/>
                <a:cs typeface="Calibri"/>
              </a:rPr>
              <a:t>Problem</a:t>
            </a:r>
            <a:endParaRPr lang="ko-KR" altLang="en-US" b="1">
              <a:solidFill>
                <a:schemeClr val="bg1">
                  <a:lumMod val="65000"/>
                </a:schemeClr>
              </a:solidFill>
              <a:latin typeface="제주고딕"/>
              <a:cs typeface="Calibri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63AEBE4-C9AF-43A7-8F51-DF522CEE0F8E}"/>
              </a:ext>
            </a:extLst>
          </p:cNvPr>
          <p:cNvSpPr/>
          <p:nvPr/>
        </p:nvSpPr>
        <p:spPr>
          <a:xfrm>
            <a:off x="7768545" y="0"/>
            <a:ext cx="2750909" cy="19248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735D24CC-B5DF-4AAB-9E71-6F797DD88E2C}"/>
              </a:ext>
            </a:extLst>
          </p:cNvPr>
          <p:cNvSpPr/>
          <p:nvPr/>
        </p:nvSpPr>
        <p:spPr>
          <a:xfrm>
            <a:off x="10580796" y="4130"/>
            <a:ext cx="2750909" cy="192487"/>
          </a:xfrm>
          <a:prstGeom prst="rect">
            <a:avLst/>
          </a:prstGeom>
          <a:solidFill>
            <a:srgbClr val="0A2A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C744CB5-CA5C-4591-86D0-80A2A8285963}"/>
              </a:ext>
            </a:extLst>
          </p:cNvPr>
          <p:cNvSpPr txBox="1"/>
          <p:nvPr/>
        </p:nvSpPr>
        <p:spPr>
          <a:xfrm>
            <a:off x="11100180" y="196506"/>
            <a:ext cx="172152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b="1" err="1">
                <a:solidFill>
                  <a:srgbClr val="0A2A89"/>
                </a:solidFill>
                <a:latin typeface="제주고딕"/>
                <a:cs typeface="Calibri"/>
              </a:rPr>
              <a:t>Develop</a:t>
            </a:r>
            <a:endParaRPr lang="ko-KR" altLang="en-US" b="1">
              <a:solidFill>
                <a:srgbClr val="0A2A89"/>
              </a:solidFill>
              <a:latin typeface="제주고딕"/>
              <a:cs typeface="Calibri"/>
            </a:endParaRPr>
          </a:p>
        </p:txBody>
      </p:sp>
      <p:grpSp>
        <p:nvGrpSpPr>
          <p:cNvPr id="127" name="그룹 1008">
            <a:extLst>
              <a:ext uri="{FF2B5EF4-FFF2-40B4-BE49-F238E27FC236}">
                <a16:creationId xmlns:a16="http://schemas.microsoft.com/office/drawing/2014/main" id="{A3F1BA56-01C8-478A-875A-3B70D01A20FF}"/>
              </a:ext>
            </a:extLst>
          </p:cNvPr>
          <p:cNvGrpSpPr/>
          <p:nvPr/>
        </p:nvGrpSpPr>
        <p:grpSpPr>
          <a:xfrm>
            <a:off x="9470868" y="3015228"/>
            <a:ext cx="75817" cy="6354720"/>
            <a:chOff x="9470868" y="3015228"/>
            <a:chExt cx="75817" cy="6354720"/>
          </a:xfrm>
        </p:grpSpPr>
        <p:pic>
          <p:nvPicPr>
            <p:cNvPr id="128" name="Object 42">
              <a:extLst>
                <a:ext uri="{FF2B5EF4-FFF2-40B4-BE49-F238E27FC236}">
                  <a16:creationId xmlns:a16="http://schemas.microsoft.com/office/drawing/2014/main" id="{10A5EB35-2B4B-41FF-8098-077C0F3CB16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6331417" y="6154679"/>
              <a:ext cx="6354720" cy="75817"/>
            </a:xfrm>
            <a:prstGeom prst="rect">
              <a:avLst/>
            </a:prstGeom>
          </p:spPr>
        </p:pic>
      </p:grpSp>
      <p:sp>
        <p:nvSpPr>
          <p:cNvPr id="93" name="TextBox 92">
            <a:extLst>
              <a:ext uri="{FF2B5EF4-FFF2-40B4-BE49-F238E27FC236}">
                <a16:creationId xmlns:a16="http://schemas.microsoft.com/office/drawing/2014/main" id="{C2D8F262-36F1-45D9-BCF4-89293463712B}"/>
              </a:ext>
            </a:extLst>
          </p:cNvPr>
          <p:cNvSpPr txBox="1"/>
          <p:nvPr/>
        </p:nvSpPr>
        <p:spPr>
          <a:xfrm>
            <a:off x="1290090" y="1040746"/>
            <a:ext cx="11345188" cy="107721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3200">
                <a:latin typeface="제주고딕" panose="02000300000000000000" pitchFamily="2" charset="-127"/>
                <a:ea typeface="제주고딕"/>
              </a:rPr>
              <a:t>솔루션 기초 인프라를 바탕으로</a:t>
            </a:r>
          </a:p>
          <a:p>
            <a:r>
              <a:rPr lang="ko-KR" altLang="en-US" sz="3200">
                <a:latin typeface="맑은 고딕" panose="020F0502020204030204"/>
                <a:ea typeface="제주고딕"/>
              </a:rPr>
              <a:t>안전한 도로를 만들기 위한 추가 서비스를 제공하겠습니다</a:t>
            </a:r>
          </a:p>
        </p:txBody>
      </p: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5E334F6E-9751-48C4-83EC-0E19F15CC798}"/>
              </a:ext>
            </a:extLst>
          </p:cNvPr>
          <p:cNvCxnSpPr>
            <a:cxnSpLocks/>
          </p:cNvCxnSpPr>
          <p:nvPr/>
        </p:nvCxnSpPr>
        <p:spPr>
          <a:xfrm>
            <a:off x="3170903" y="9453716"/>
            <a:ext cx="1384873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72B9F37C-EADB-49EA-ADA6-277F86C46E5F}"/>
              </a:ext>
            </a:extLst>
          </p:cNvPr>
          <p:cNvSpPr txBox="1"/>
          <p:nvPr/>
        </p:nvSpPr>
        <p:spPr>
          <a:xfrm>
            <a:off x="1186430" y="9269050"/>
            <a:ext cx="22580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KEC  |  SS Highway</a:t>
            </a:r>
            <a:endParaRPr lang="ko-KR" altLang="en-US" sz="1600" b="1">
              <a:solidFill>
                <a:srgbClr val="0A2A89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4F5115AF-0DBB-490F-8672-44EFF7D69BFE}"/>
              </a:ext>
            </a:extLst>
          </p:cNvPr>
          <p:cNvCxnSpPr/>
          <p:nvPr/>
        </p:nvCxnSpPr>
        <p:spPr>
          <a:xfrm flipH="1">
            <a:off x="8305133" y="3493040"/>
            <a:ext cx="37909" cy="4971739"/>
          </a:xfrm>
          <a:prstGeom prst="line">
            <a:avLst/>
          </a:prstGeom>
          <a:ln w="38100">
            <a:solidFill>
              <a:srgbClr val="0A2A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323E64F9-82FB-48C6-864B-ADC466FD1FE9}"/>
              </a:ext>
            </a:extLst>
          </p:cNvPr>
          <p:cNvSpPr/>
          <p:nvPr/>
        </p:nvSpPr>
        <p:spPr>
          <a:xfrm>
            <a:off x="8789286" y="5727120"/>
            <a:ext cx="8230353" cy="2763248"/>
          </a:xfrm>
          <a:prstGeom prst="roundRect">
            <a:avLst/>
          </a:prstGeom>
          <a:noFill/>
          <a:ln w="38100">
            <a:solidFill>
              <a:srgbClr val="0A2A8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46D0E03F-84C2-4E85-96FD-A090A67717DF}"/>
              </a:ext>
            </a:extLst>
          </p:cNvPr>
          <p:cNvGrpSpPr/>
          <p:nvPr/>
        </p:nvGrpSpPr>
        <p:grpSpPr>
          <a:xfrm>
            <a:off x="-2317121" y="2586036"/>
            <a:ext cx="13605621" cy="6550375"/>
            <a:chOff x="-1649371" y="2592872"/>
            <a:chExt cx="13605621" cy="6550375"/>
          </a:xfrm>
        </p:grpSpPr>
        <p:pic>
          <p:nvPicPr>
            <p:cNvPr id="106" name="Object 15">
              <a:extLst>
                <a:ext uri="{FF2B5EF4-FFF2-40B4-BE49-F238E27FC236}">
                  <a16:creationId xmlns:a16="http://schemas.microsoft.com/office/drawing/2014/main" id="{D485D93D-BFB9-4381-9318-80A88B1BD1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-1649371" y="6113088"/>
              <a:ext cx="13520565" cy="3030159"/>
            </a:xfrm>
            <a:prstGeom prst="rect">
              <a:avLst/>
            </a:prstGeom>
          </p:spPr>
        </p:pic>
        <p:sp>
          <p:nvSpPr>
            <p:cNvPr id="47" name="사각형: 둥근 모서리 46">
              <a:extLst>
                <a:ext uri="{FF2B5EF4-FFF2-40B4-BE49-F238E27FC236}">
                  <a16:creationId xmlns:a16="http://schemas.microsoft.com/office/drawing/2014/main" id="{8C0F77AD-1380-4FBD-B228-91532EF750EE}"/>
                </a:ext>
              </a:extLst>
            </p:cNvPr>
            <p:cNvSpPr/>
            <p:nvPr/>
          </p:nvSpPr>
          <p:spPr>
            <a:xfrm>
              <a:off x="1725643" y="6945187"/>
              <a:ext cx="6770533" cy="1540941"/>
            </a:xfrm>
            <a:prstGeom prst="roundRect">
              <a:avLst>
                <a:gd name="adj" fmla="val 49209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rgbClr val="0A2A8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3" name="Object 11">
              <a:extLst>
                <a:ext uri="{FF2B5EF4-FFF2-40B4-BE49-F238E27FC236}">
                  <a16:creationId xmlns:a16="http://schemas.microsoft.com/office/drawing/2014/main" id="{B2A6B8F8-FE8F-4AD6-8851-28DE34ABDB3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-1569825" y="4499016"/>
              <a:ext cx="13526075" cy="3026165"/>
            </a:xfrm>
            <a:prstGeom prst="rect">
              <a:avLst/>
            </a:prstGeom>
          </p:spPr>
        </p:pic>
        <p:sp>
          <p:nvSpPr>
            <p:cNvPr id="46" name="사각형: 둥근 모서리 45">
              <a:extLst>
                <a:ext uri="{FF2B5EF4-FFF2-40B4-BE49-F238E27FC236}">
                  <a16:creationId xmlns:a16="http://schemas.microsoft.com/office/drawing/2014/main" id="{19E4FD64-06FC-462B-8F3D-06C111B8E675}"/>
                </a:ext>
              </a:extLst>
            </p:cNvPr>
            <p:cNvSpPr/>
            <p:nvPr/>
          </p:nvSpPr>
          <p:spPr>
            <a:xfrm>
              <a:off x="1725644" y="5162453"/>
              <a:ext cx="6770533" cy="1540941"/>
            </a:xfrm>
            <a:prstGeom prst="roundRect">
              <a:avLst>
                <a:gd name="adj" fmla="val 49209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rgbClr val="0A2A8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0" name="Object 7">
              <a:extLst>
                <a:ext uri="{FF2B5EF4-FFF2-40B4-BE49-F238E27FC236}">
                  <a16:creationId xmlns:a16="http://schemas.microsoft.com/office/drawing/2014/main" id="{C7F207E5-7F41-45FA-8FCF-0835E8BC341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-1569825" y="2746429"/>
              <a:ext cx="13526075" cy="3026165"/>
            </a:xfrm>
            <a:prstGeom prst="rect">
              <a:avLst/>
            </a:prstGeom>
          </p:spPr>
        </p:pic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3F6DCB27-539A-49F6-83B3-429065BE184B}"/>
                </a:ext>
              </a:extLst>
            </p:cNvPr>
            <p:cNvSpPr/>
            <p:nvPr/>
          </p:nvSpPr>
          <p:spPr>
            <a:xfrm>
              <a:off x="1721898" y="3385785"/>
              <a:ext cx="6770533" cy="1540941"/>
            </a:xfrm>
            <a:prstGeom prst="roundRect">
              <a:avLst>
                <a:gd name="adj" fmla="val 49209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rgbClr val="0A2A8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30" name="그룹 1009">
              <a:extLst>
                <a:ext uri="{FF2B5EF4-FFF2-40B4-BE49-F238E27FC236}">
                  <a16:creationId xmlns:a16="http://schemas.microsoft.com/office/drawing/2014/main" id="{298E6543-64CE-4A5E-A1C6-D687E42EBC2C}"/>
                </a:ext>
              </a:extLst>
            </p:cNvPr>
            <p:cNvGrpSpPr/>
            <p:nvPr/>
          </p:nvGrpSpPr>
          <p:grpSpPr>
            <a:xfrm>
              <a:off x="3743371" y="2592872"/>
              <a:ext cx="2891980" cy="509250"/>
              <a:chOff x="3635309" y="3205234"/>
              <a:chExt cx="2891980" cy="509250"/>
            </a:xfrm>
          </p:grpSpPr>
          <p:pic>
            <p:nvPicPr>
              <p:cNvPr id="131" name="Object 46">
                <a:extLst>
                  <a:ext uri="{FF2B5EF4-FFF2-40B4-BE49-F238E27FC236}">
                    <a16:creationId xmlns:a16="http://schemas.microsoft.com/office/drawing/2014/main" id="{0286E8FF-5E89-42FF-A5BB-0DE59B2672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3635309" y="3205234"/>
                <a:ext cx="2891980" cy="509250"/>
              </a:xfrm>
              <a:prstGeom prst="rect">
                <a:avLst/>
              </a:prstGeom>
            </p:spPr>
          </p:pic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382BC87-A17B-4A3B-BD86-B1A5778C8473}"/>
                </a:ext>
              </a:extLst>
            </p:cNvPr>
            <p:cNvSpPr txBox="1"/>
            <p:nvPr/>
          </p:nvSpPr>
          <p:spPr>
            <a:xfrm>
              <a:off x="4274438" y="2662831"/>
              <a:ext cx="18298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>
                  <a:solidFill>
                    <a:srgbClr val="0A2A89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설치 인프라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CE1EEE72-9C13-4BEC-890D-37C892973C2A}"/>
                </a:ext>
              </a:extLst>
            </p:cNvPr>
            <p:cNvSpPr txBox="1"/>
            <p:nvPr/>
          </p:nvSpPr>
          <p:spPr>
            <a:xfrm>
              <a:off x="3549394" y="3581536"/>
              <a:ext cx="3197574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200">
                  <a:solidFill>
                    <a:srgbClr val="0A2A89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영상인식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CE3AA3B-7655-4C67-91AF-A534B3CB5F7A}"/>
                </a:ext>
              </a:extLst>
            </p:cNvPr>
            <p:cNvSpPr txBox="1"/>
            <p:nvPr/>
          </p:nvSpPr>
          <p:spPr>
            <a:xfrm>
              <a:off x="3549394" y="4165980"/>
              <a:ext cx="446307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err="1">
                  <a:solidFill>
                    <a:srgbClr val="0A2A89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초저도</a:t>
              </a:r>
              <a:r>
                <a:rPr lang="ko-KR" altLang="en-US" sz="1600">
                  <a:solidFill>
                    <a:srgbClr val="0A2A89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 카메라로 </a:t>
              </a:r>
              <a:r>
                <a:rPr lang="en-US" altLang="ko-KR" sz="1600">
                  <a:solidFill>
                    <a:srgbClr val="0A2A89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24</a:t>
              </a:r>
              <a:r>
                <a:rPr lang="ko-KR" altLang="en-US" sz="1600">
                  <a:solidFill>
                    <a:srgbClr val="0A2A89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시간 영상 데이터 수집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7133F1CB-A184-4A24-8B74-DDFFF7276F8F}"/>
                </a:ext>
              </a:extLst>
            </p:cNvPr>
            <p:cNvSpPr txBox="1"/>
            <p:nvPr/>
          </p:nvSpPr>
          <p:spPr>
            <a:xfrm>
              <a:off x="3549394" y="5415881"/>
              <a:ext cx="3197574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200">
                  <a:solidFill>
                    <a:srgbClr val="0A2A89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빅데이터 수집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A72309F9-C9F1-4F53-A805-51F49DCFD479}"/>
                </a:ext>
              </a:extLst>
            </p:cNvPr>
            <p:cNvSpPr txBox="1"/>
            <p:nvPr/>
          </p:nvSpPr>
          <p:spPr>
            <a:xfrm>
              <a:off x="3549394" y="7101465"/>
              <a:ext cx="161254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200">
                  <a:solidFill>
                    <a:srgbClr val="0A2A89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조명 인프라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61120B90-50DF-4DF4-BCC8-A45E8BE57A74}"/>
                </a:ext>
              </a:extLst>
            </p:cNvPr>
            <p:cNvSpPr txBox="1"/>
            <p:nvPr/>
          </p:nvSpPr>
          <p:spPr>
            <a:xfrm>
              <a:off x="3549394" y="6017984"/>
              <a:ext cx="432624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>
                  <a:solidFill>
                    <a:srgbClr val="0A2A89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빅데이터 수집 </a:t>
              </a:r>
              <a:r>
                <a:rPr lang="en-US" altLang="ko-KR" sz="1600">
                  <a:solidFill>
                    <a:srgbClr val="0A2A89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/ AI </a:t>
              </a:r>
              <a:r>
                <a:rPr lang="ko-KR" altLang="en-US" sz="1600">
                  <a:solidFill>
                    <a:srgbClr val="0A2A89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처리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A306B3B2-CFF9-4659-8D86-722FB5B28216}"/>
                </a:ext>
              </a:extLst>
            </p:cNvPr>
            <p:cNvSpPr txBox="1"/>
            <p:nvPr/>
          </p:nvSpPr>
          <p:spPr>
            <a:xfrm>
              <a:off x="3549394" y="7703568"/>
              <a:ext cx="351191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>
                  <a:solidFill>
                    <a:srgbClr val="0A2A89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조명 인프라를 통해 고객에게 알림 가능</a:t>
              </a:r>
            </a:p>
          </p:txBody>
        </p:sp>
        <p:sp>
          <p:nvSpPr>
            <p:cNvPr id="13" name="타원 44">
              <a:extLst>
                <a:ext uri="{FF2B5EF4-FFF2-40B4-BE49-F238E27FC236}">
                  <a16:creationId xmlns:a16="http://schemas.microsoft.com/office/drawing/2014/main" id="{19B8B37E-3D8A-4F32-BA92-92D540639C43}"/>
                </a:ext>
              </a:extLst>
            </p:cNvPr>
            <p:cNvSpPr/>
            <p:nvPr/>
          </p:nvSpPr>
          <p:spPr>
            <a:xfrm>
              <a:off x="1844522" y="3470109"/>
              <a:ext cx="1404000" cy="140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타원 47">
              <a:extLst>
                <a:ext uri="{FF2B5EF4-FFF2-40B4-BE49-F238E27FC236}">
                  <a16:creationId xmlns:a16="http://schemas.microsoft.com/office/drawing/2014/main" id="{22FDD4D1-FC94-4ADB-BFEF-46D2DBE60877}"/>
                </a:ext>
              </a:extLst>
            </p:cNvPr>
            <p:cNvSpPr/>
            <p:nvPr/>
          </p:nvSpPr>
          <p:spPr>
            <a:xfrm>
              <a:off x="1844522" y="5230719"/>
              <a:ext cx="1404000" cy="140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타원 48">
              <a:extLst>
                <a:ext uri="{FF2B5EF4-FFF2-40B4-BE49-F238E27FC236}">
                  <a16:creationId xmlns:a16="http://schemas.microsoft.com/office/drawing/2014/main" id="{8D655BC7-8C9B-4925-98E7-5750FED237AD}"/>
                </a:ext>
              </a:extLst>
            </p:cNvPr>
            <p:cNvSpPr/>
            <p:nvPr/>
          </p:nvSpPr>
          <p:spPr>
            <a:xfrm>
              <a:off x="1844522" y="7013862"/>
              <a:ext cx="1404000" cy="140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2" name="그림 49">
              <a:extLst>
                <a:ext uri="{FF2B5EF4-FFF2-40B4-BE49-F238E27FC236}">
                  <a16:creationId xmlns:a16="http://schemas.microsoft.com/office/drawing/2014/main" id="{6A855EE8-8330-4E21-B4AB-FD182EA6C60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49764" y="3686521"/>
              <a:ext cx="908433" cy="908433"/>
            </a:xfrm>
            <a:prstGeom prst="rect">
              <a:avLst/>
            </a:prstGeom>
          </p:spPr>
        </p:pic>
        <p:pic>
          <p:nvPicPr>
            <p:cNvPr id="18" name="그림 50">
              <a:extLst>
                <a:ext uri="{FF2B5EF4-FFF2-40B4-BE49-F238E27FC236}">
                  <a16:creationId xmlns:a16="http://schemas.microsoft.com/office/drawing/2014/main" id="{F0D8DEAD-B296-40AF-A4F0-C09F0BBED79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04226" y="7199281"/>
              <a:ext cx="1001784" cy="1001784"/>
            </a:xfrm>
            <a:prstGeom prst="rect">
              <a:avLst/>
            </a:prstGeom>
          </p:spPr>
        </p:pic>
        <p:pic>
          <p:nvPicPr>
            <p:cNvPr id="16" name="그림 5">
              <a:extLst>
                <a:ext uri="{FF2B5EF4-FFF2-40B4-BE49-F238E27FC236}">
                  <a16:creationId xmlns:a16="http://schemas.microsoft.com/office/drawing/2014/main" id="{E84908CC-014F-4E0D-BED1-23CC549FD33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9340" y="5524222"/>
              <a:ext cx="823319" cy="823319"/>
            </a:xfrm>
            <a:prstGeom prst="rect">
              <a:avLst/>
            </a:prstGeom>
          </p:spPr>
        </p:pic>
      </p:grpSp>
      <p:grpSp>
        <p:nvGrpSpPr>
          <p:cNvPr id="14" name="그룹 6">
            <a:extLst>
              <a:ext uri="{FF2B5EF4-FFF2-40B4-BE49-F238E27FC236}">
                <a16:creationId xmlns:a16="http://schemas.microsoft.com/office/drawing/2014/main" id="{B98029AD-6D0F-4401-AF08-28194487EDA0}"/>
              </a:ext>
            </a:extLst>
          </p:cNvPr>
          <p:cNvGrpSpPr/>
          <p:nvPr/>
        </p:nvGrpSpPr>
        <p:grpSpPr>
          <a:xfrm>
            <a:off x="11288500" y="2593030"/>
            <a:ext cx="3231924" cy="509250"/>
            <a:chOff x="12341179" y="2592872"/>
            <a:chExt cx="3231924" cy="509250"/>
          </a:xfrm>
        </p:grpSpPr>
        <p:grpSp>
          <p:nvGrpSpPr>
            <p:cNvPr id="94" name="그룹 1009">
              <a:extLst>
                <a:ext uri="{FF2B5EF4-FFF2-40B4-BE49-F238E27FC236}">
                  <a16:creationId xmlns:a16="http://schemas.microsoft.com/office/drawing/2014/main" id="{87A909EA-8E53-416B-94EF-5EF3F007DFFA}"/>
                </a:ext>
              </a:extLst>
            </p:cNvPr>
            <p:cNvGrpSpPr/>
            <p:nvPr/>
          </p:nvGrpSpPr>
          <p:grpSpPr>
            <a:xfrm>
              <a:off x="12341179" y="2592872"/>
              <a:ext cx="3231924" cy="509250"/>
              <a:chOff x="3635309" y="3205234"/>
              <a:chExt cx="2891980" cy="509250"/>
            </a:xfrm>
          </p:grpSpPr>
          <p:pic>
            <p:nvPicPr>
              <p:cNvPr id="95" name="Object 46">
                <a:extLst>
                  <a:ext uri="{FF2B5EF4-FFF2-40B4-BE49-F238E27FC236}">
                    <a16:creationId xmlns:a16="http://schemas.microsoft.com/office/drawing/2014/main" id="{796AC867-A579-4A7C-8545-7E6EDE4177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3635309" y="3205234"/>
                <a:ext cx="2891980" cy="509250"/>
              </a:xfrm>
              <a:prstGeom prst="rect">
                <a:avLst/>
              </a:prstGeom>
            </p:spPr>
          </p:pic>
        </p:grp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57C72B39-B472-4A78-942C-BBC6378CABB2}"/>
                </a:ext>
              </a:extLst>
            </p:cNvPr>
            <p:cNvSpPr txBox="1"/>
            <p:nvPr/>
          </p:nvSpPr>
          <p:spPr>
            <a:xfrm>
              <a:off x="12747210" y="2662831"/>
              <a:ext cx="24198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>
                  <a:solidFill>
                    <a:srgbClr val="0A2A89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이상차량 범위 확장</a:t>
              </a:r>
            </a:p>
          </p:txBody>
        </p:sp>
      </p:grp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264B1123-8063-4881-BC4C-DD51E5446850}"/>
              </a:ext>
            </a:extLst>
          </p:cNvPr>
          <p:cNvSpPr/>
          <p:nvPr/>
        </p:nvSpPr>
        <p:spPr>
          <a:xfrm>
            <a:off x="8789286" y="3471501"/>
            <a:ext cx="1908000" cy="1908000"/>
          </a:xfrm>
          <a:prstGeom prst="roundRect">
            <a:avLst/>
          </a:prstGeom>
          <a:noFill/>
          <a:ln w="38100">
            <a:solidFill>
              <a:srgbClr val="0A2A8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ⓒ게티이미지뱅크">
            <a:extLst>
              <a:ext uri="{FF2B5EF4-FFF2-40B4-BE49-F238E27FC236}">
                <a16:creationId xmlns:a16="http://schemas.microsoft.com/office/drawing/2014/main" id="{B5513A2E-62D6-4E16-B7B0-7919B96159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7897" y="3782501"/>
            <a:ext cx="1830778" cy="1335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사각형: 둥근 모서리 68">
            <a:extLst>
              <a:ext uri="{FF2B5EF4-FFF2-40B4-BE49-F238E27FC236}">
                <a16:creationId xmlns:a16="http://schemas.microsoft.com/office/drawing/2014/main" id="{336CB5FF-388E-4D01-B6AC-FC3936884CAD}"/>
              </a:ext>
            </a:extLst>
          </p:cNvPr>
          <p:cNvSpPr/>
          <p:nvPr/>
        </p:nvSpPr>
        <p:spPr>
          <a:xfrm>
            <a:off x="10896737" y="3471501"/>
            <a:ext cx="1908000" cy="1908000"/>
          </a:xfrm>
          <a:prstGeom prst="roundRect">
            <a:avLst/>
          </a:prstGeom>
          <a:noFill/>
          <a:ln w="38100">
            <a:solidFill>
              <a:srgbClr val="0A2A8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사각형: 둥근 모서리 69">
            <a:extLst>
              <a:ext uri="{FF2B5EF4-FFF2-40B4-BE49-F238E27FC236}">
                <a16:creationId xmlns:a16="http://schemas.microsoft.com/office/drawing/2014/main" id="{08DE023D-03C0-4771-8355-30A011CAC0D3}"/>
              </a:ext>
            </a:extLst>
          </p:cNvPr>
          <p:cNvSpPr/>
          <p:nvPr/>
        </p:nvSpPr>
        <p:spPr>
          <a:xfrm>
            <a:off x="13004188" y="3471501"/>
            <a:ext cx="1908000" cy="1908000"/>
          </a:xfrm>
          <a:prstGeom prst="roundRect">
            <a:avLst/>
          </a:prstGeom>
          <a:noFill/>
          <a:ln w="38100">
            <a:solidFill>
              <a:srgbClr val="0A2A8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사각형: 둥근 모서리 72">
            <a:extLst>
              <a:ext uri="{FF2B5EF4-FFF2-40B4-BE49-F238E27FC236}">
                <a16:creationId xmlns:a16="http://schemas.microsoft.com/office/drawing/2014/main" id="{AAFD7EFA-C924-473A-907B-F57C13F13A27}"/>
              </a:ext>
            </a:extLst>
          </p:cNvPr>
          <p:cNvSpPr/>
          <p:nvPr/>
        </p:nvSpPr>
        <p:spPr>
          <a:xfrm>
            <a:off x="15111639" y="3471501"/>
            <a:ext cx="1908000" cy="1908000"/>
          </a:xfrm>
          <a:prstGeom prst="roundRect">
            <a:avLst/>
          </a:prstGeom>
          <a:noFill/>
          <a:ln w="38100">
            <a:solidFill>
              <a:srgbClr val="0A2A8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43381288-02E0-4702-8549-CB05EF4E3C97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2060" y="3741798"/>
            <a:ext cx="1511799" cy="1511799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278B2161-B17A-41B4-8428-3860159A6F2F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85878" y="3679685"/>
            <a:ext cx="1534887" cy="1534887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2530587B-24F8-46EF-9A87-2D83C78C66F1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1443" y="3687365"/>
            <a:ext cx="1508391" cy="1508391"/>
          </a:xfrm>
          <a:prstGeom prst="rect">
            <a:avLst/>
          </a:prstGeom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58C88D05-ABF4-4A6A-9CE0-16CA88B6A6CB}"/>
              </a:ext>
            </a:extLst>
          </p:cNvPr>
          <p:cNvSpPr txBox="1"/>
          <p:nvPr/>
        </p:nvSpPr>
        <p:spPr>
          <a:xfrm>
            <a:off x="9238305" y="6226616"/>
            <a:ext cx="57159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이상운전 </a:t>
            </a:r>
            <a:r>
              <a:rPr lang="ko-KR" altLang="en-US" sz="3600" dirty="0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대응 솔루션</a:t>
            </a:r>
            <a:endParaRPr lang="ko-KR" altLang="en-US" sz="3600">
              <a:solidFill>
                <a:srgbClr val="0A2A89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62CCD84-28CE-42AB-BD57-10B5560C8CB5}"/>
              </a:ext>
            </a:extLst>
          </p:cNvPr>
          <p:cNvSpPr txBox="1"/>
          <p:nvPr/>
        </p:nvSpPr>
        <p:spPr>
          <a:xfrm>
            <a:off x="9238305" y="7056226"/>
            <a:ext cx="681110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>
                <a:solidFill>
                  <a:schemeClr val="bg1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졸음운전 외에 음주운전</a:t>
            </a:r>
            <a:r>
              <a:rPr lang="en-US" altLang="ko-KR" sz="2800">
                <a:solidFill>
                  <a:schemeClr val="bg1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, </a:t>
            </a:r>
            <a:r>
              <a:rPr lang="ko-KR" altLang="en-US" sz="2800">
                <a:solidFill>
                  <a:schemeClr val="bg1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적재불량</a:t>
            </a:r>
            <a:r>
              <a:rPr lang="en-US" altLang="ko-KR" sz="2800">
                <a:solidFill>
                  <a:schemeClr val="bg1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, </a:t>
            </a:r>
            <a:r>
              <a:rPr lang="ko-KR" altLang="en-US" sz="2800">
                <a:solidFill>
                  <a:schemeClr val="bg1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과속</a:t>
            </a:r>
            <a:r>
              <a:rPr lang="en-US" altLang="ko-KR" sz="2800">
                <a:solidFill>
                  <a:schemeClr val="bg1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, </a:t>
            </a:r>
            <a:r>
              <a:rPr lang="ko-KR" altLang="en-US" sz="2800">
                <a:solidFill>
                  <a:schemeClr val="bg1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고장 </a:t>
            </a:r>
            <a:r>
              <a:rPr lang="ko-KR" altLang="en-US" sz="2800" dirty="0" err="1">
                <a:solidFill>
                  <a:schemeClr val="bg1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차량등의</a:t>
            </a:r>
            <a:r>
              <a:rPr lang="ko-KR" altLang="en-US" sz="2800" dirty="0">
                <a:solidFill>
                  <a:schemeClr val="bg1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 존재를 경고합니다</a:t>
            </a:r>
            <a:endParaRPr lang="ko-KR" altLang="en-US" sz="2800">
              <a:solidFill>
                <a:schemeClr val="bg1">
                  <a:lumMod val="50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E4E59F2-9677-42A2-BB9D-4BDC4567BB4F}"/>
              </a:ext>
            </a:extLst>
          </p:cNvPr>
          <p:cNvSpPr txBox="1"/>
          <p:nvPr/>
        </p:nvSpPr>
        <p:spPr>
          <a:xfrm>
            <a:off x="17019639" y="9284438"/>
            <a:ext cx="45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lumMod val="7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17</a:t>
            </a:r>
            <a:endParaRPr lang="en-US" altLang="ko-KR" sz="1400" b="1">
              <a:solidFill>
                <a:schemeClr val="bg1">
                  <a:lumMod val="75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152001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그룹 6">
            <a:extLst>
              <a:ext uri="{FF2B5EF4-FFF2-40B4-BE49-F238E27FC236}">
                <a16:creationId xmlns:a16="http://schemas.microsoft.com/office/drawing/2014/main" id="{CF1E8FD2-A6C6-40DD-A696-B67BB9488A1C}"/>
              </a:ext>
            </a:extLst>
          </p:cNvPr>
          <p:cNvGrpSpPr/>
          <p:nvPr/>
        </p:nvGrpSpPr>
        <p:grpSpPr>
          <a:xfrm>
            <a:off x="11288500" y="2593030"/>
            <a:ext cx="3231924" cy="509250"/>
            <a:chOff x="12341179" y="2592872"/>
            <a:chExt cx="3231924" cy="509250"/>
          </a:xfrm>
        </p:grpSpPr>
        <p:grpSp>
          <p:nvGrpSpPr>
            <p:cNvPr id="63" name="그룹 1009">
              <a:extLst>
                <a:ext uri="{FF2B5EF4-FFF2-40B4-BE49-F238E27FC236}">
                  <a16:creationId xmlns:a16="http://schemas.microsoft.com/office/drawing/2014/main" id="{700DFA85-1D5D-4A20-B8D9-7987D6401562}"/>
                </a:ext>
              </a:extLst>
            </p:cNvPr>
            <p:cNvGrpSpPr/>
            <p:nvPr/>
          </p:nvGrpSpPr>
          <p:grpSpPr>
            <a:xfrm>
              <a:off x="12341179" y="2592872"/>
              <a:ext cx="3231924" cy="509250"/>
              <a:chOff x="3635309" y="3205234"/>
              <a:chExt cx="2891980" cy="509250"/>
            </a:xfrm>
          </p:grpSpPr>
          <p:pic>
            <p:nvPicPr>
              <p:cNvPr id="65" name="Object 46">
                <a:extLst>
                  <a:ext uri="{FF2B5EF4-FFF2-40B4-BE49-F238E27FC236}">
                    <a16:creationId xmlns:a16="http://schemas.microsoft.com/office/drawing/2014/main" id="{492FAB9D-D0DA-497E-81DB-91665AEA51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3635309" y="3205234"/>
                <a:ext cx="2891980" cy="509250"/>
              </a:xfrm>
              <a:prstGeom prst="rect">
                <a:avLst/>
              </a:prstGeom>
            </p:spPr>
          </p:pic>
        </p:grp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0C352CD8-30B7-45A3-8675-1A21072EE933}"/>
                </a:ext>
              </a:extLst>
            </p:cNvPr>
            <p:cNvSpPr txBox="1"/>
            <p:nvPr/>
          </p:nvSpPr>
          <p:spPr>
            <a:xfrm>
              <a:off x="12799780" y="2662831"/>
              <a:ext cx="24198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>
                  <a:solidFill>
                    <a:srgbClr val="0A2A89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위험 지역 알림</a:t>
              </a: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D4C05BA1-B47B-4A52-93BB-AF8A7C5DCE1D}"/>
              </a:ext>
            </a:extLst>
          </p:cNvPr>
          <p:cNvSpPr txBox="1"/>
          <p:nvPr/>
        </p:nvSpPr>
        <p:spPr>
          <a:xfrm>
            <a:off x="855407" y="464885"/>
            <a:ext cx="29939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|</a:t>
            </a:r>
            <a:r>
              <a:rPr lang="en-US" altLang="ko-KR" b="1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  </a:t>
            </a:r>
            <a:r>
              <a:rPr lang="ko-KR" altLang="en-US" b="1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추가 서비스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82585A4-2FB3-41FD-A6E6-0856035B336B}"/>
              </a:ext>
            </a:extLst>
          </p:cNvPr>
          <p:cNvSpPr txBox="1"/>
          <p:nvPr/>
        </p:nvSpPr>
        <p:spPr>
          <a:xfrm>
            <a:off x="8261515" y="196506"/>
            <a:ext cx="176497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b="1" err="1">
                <a:solidFill>
                  <a:schemeClr val="bg1">
                    <a:lumMod val="65000"/>
                  </a:schemeClr>
                </a:solidFill>
                <a:latin typeface="제주고딕"/>
                <a:cs typeface="Calibri"/>
              </a:rPr>
              <a:t>Solution</a:t>
            </a:r>
            <a:endParaRPr lang="ko-KR" altLang="en-US" b="1">
              <a:solidFill>
                <a:schemeClr val="bg1">
                  <a:lumMod val="65000"/>
                </a:schemeClr>
              </a:solidFill>
              <a:latin typeface="제주고딕"/>
              <a:cs typeface="Calibri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4BCCAC5-E0EC-40A3-8649-92D9F2A64318}"/>
              </a:ext>
            </a:extLst>
          </p:cNvPr>
          <p:cNvSpPr/>
          <p:nvPr/>
        </p:nvSpPr>
        <p:spPr>
          <a:xfrm>
            <a:off x="4951601" y="4129"/>
            <a:ext cx="2750909" cy="19248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EB484BF-3855-434C-8B69-385178EAAB0D}"/>
              </a:ext>
            </a:extLst>
          </p:cNvPr>
          <p:cNvSpPr txBox="1"/>
          <p:nvPr/>
        </p:nvSpPr>
        <p:spPr>
          <a:xfrm>
            <a:off x="5714073" y="196506"/>
            <a:ext cx="122596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b="1" err="1">
                <a:solidFill>
                  <a:schemeClr val="bg1">
                    <a:lumMod val="65000"/>
                  </a:schemeClr>
                </a:solidFill>
                <a:latin typeface="제주고딕"/>
                <a:cs typeface="Calibri"/>
              </a:rPr>
              <a:t>Problem</a:t>
            </a:r>
            <a:endParaRPr lang="ko-KR" altLang="en-US" b="1">
              <a:solidFill>
                <a:schemeClr val="bg1">
                  <a:lumMod val="65000"/>
                </a:schemeClr>
              </a:solidFill>
              <a:latin typeface="제주고딕"/>
              <a:cs typeface="Calibri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63AEBE4-C9AF-43A7-8F51-DF522CEE0F8E}"/>
              </a:ext>
            </a:extLst>
          </p:cNvPr>
          <p:cNvSpPr/>
          <p:nvPr/>
        </p:nvSpPr>
        <p:spPr>
          <a:xfrm>
            <a:off x="7768545" y="0"/>
            <a:ext cx="2750909" cy="19248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735D24CC-B5DF-4AAB-9E71-6F797DD88E2C}"/>
              </a:ext>
            </a:extLst>
          </p:cNvPr>
          <p:cNvSpPr/>
          <p:nvPr/>
        </p:nvSpPr>
        <p:spPr>
          <a:xfrm>
            <a:off x="10580796" y="4130"/>
            <a:ext cx="2750909" cy="192487"/>
          </a:xfrm>
          <a:prstGeom prst="rect">
            <a:avLst/>
          </a:prstGeom>
          <a:solidFill>
            <a:srgbClr val="0A2A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C744CB5-CA5C-4591-86D0-80A2A8285963}"/>
              </a:ext>
            </a:extLst>
          </p:cNvPr>
          <p:cNvSpPr txBox="1"/>
          <p:nvPr/>
        </p:nvSpPr>
        <p:spPr>
          <a:xfrm>
            <a:off x="11100180" y="196506"/>
            <a:ext cx="172152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b="1" err="1">
                <a:solidFill>
                  <a:srgbClr val="0A2A89"/>
                </a:solidFill>
                <a:latin typeface="제주고딕"/>
                <a:cs typeface="Calibri"/>
              </a:rPr>
              <a:t>Develop</a:t>
            </a:r>
            <a:endParaRPr lang="ko-KR" altLang="en-US" b="1">
              <a:solidFill>
                <a:srgbClr val="0A2A89"/>
              </a:solidFill>
              <a:latin typeface="제주고딕"/>
              <a:cs typeface="Calibri"/>
            </a:endParaRPr>
          </a:p>
        </p:txBody>
      </p:sp>
      <p:grpSp>
        <p:nvGrpSpPr>
          <p:cNvPr id="127" name="그룹 1008">
            <a:extLst>
              <a:ext uri="{FF2B5EF4-FFF2-40B4-BE49-F238E27FC236}">
                <a16:creationId xmlns:a16="http://schemas.microsoft.com/office/drawing/2014/main" id="{A3F1BA56-01C8-478A-875A-3B70D01A20FF}"/>
              </a:ext>
            </a:extLst>
          </p:cNvPr>
          <p:cNvGrpSpPr/>
          <p:nvPr/>
        </p:nvGrpSpPr>
        <p:grpSpPr>
          <a:xfrm>
            <a:off x="9470868" y="3015228"/>
            <a:ext cx="75817" cy="6354720"/>
            <a:chOff x="9470868" y="3015228"/>
            <a:chExt cx="75817" cy="6354720"/>
          </a:xfrm>
        </p:grpSpPr>
        <p:pic>
          <p:nvPicPr>
            <p:cNvPr id="128" name="Object 42">
              <a:extLst>
                <a:ext uri="{FF2B5EF4-FFF2-40B4-BE49-F238E27FC236}">
                  <a16:creationId xmlns:a16="http://schemas.microsoft.com/office/drawing/2014/main" id="{10A5EB35-2B4B-41FF-8098-077C0F3CB1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6331417" y="6154679"/>
              <a:ext cx="6354720" cy="75817"/>
            </a:xfrm>
            <a:prstGeom prst="rect">
              <a:avLst/>
            </a:prstGeom>
          </p:spPr>
        </p:pic>
      </p:grp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5E334F6E-9751-48C4-83EC-0E19F15CC798}"/>
              </a:ext>
            </a:extLst>
          </p:cNvPr>
          <p:cNvCxnSpPr>
            <a:cxnSpLocks/>
          </p:cNvCxnSpPr>
          <p:nvPr/>
        </p:nvCxnSpPr>
        <p:spPr>
          <a:xfrm>
            <a:off x="3170903" y="9453716"/>
            <a:ext cx="1384873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72B9F37C-EADB-49EA-ADA6-277F86C46E5F}"/>
              </a:ext>
            </a:extLst>
          </p:cNvPr>
          <p:cNvSpPr txBox="1"/>
          <p:nvPr/>
        </p:nvSpPr>
        <p:spPr>
          <a:xfrm>
            <a:off x="1186430" y="9269050"/>
            <a:ext cx="22580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KEC  |  SS Highway</a:t>
            </a:r>
            <a:endParaRPr lang="ko-KR" altLang="en-US" sz="1600" b="1">
              <a:solidFill>
                <a:srgbClr val="0A2A89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4F5115AF-0DBB-490F-8672-44EFF7D69BFE}"/>
              </a:ext>
            </a:extLst>
          </p:cNvPr>
          <p:cNvCxnSpPr/>
          <p:nvPr/>
        </p:nvCxnSpPr>
        <p:spPr>
          <a:xfrm flipH="1">
            <a:off x="8305133" y="3493040"/>
            <a:ext cx="37909" cy="4971739"/>
          </a:xfrm>
          <a:prstGeom prst="line">
            <a:avLst/>
          </a:prstGeom>
          <a:ln w="38100">
            <a:solidFill>
              <a:srgbClr val="0A2A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323E64F9-82FB-48C6-864B-ADC466FD1FE9}"/>
              </a:ext>
            </a:extLst>
          </p:cNvPr>
          <p:cNvSpPr/>
          <p:nvPr/>
        </p:nvSpPr>
        <p:spPr>
          <a:xfrm>
            <a:off x="8789286" y="5727120"/>
            <a:ext cx="8230353" cy="2763248"/>
          </a:xfrm>
          <a:prstGeom prst="roundRect">
            <a:avLst/>
          </a:prstGeom>
          <a:noFill/>
          <a:ln w="38100">
            <a:solidFill>
              <a:srgbClr val="0A2A8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46D0E03F-84C2-4E85-96FD-A090A67717DF}"/>
              </a:ext>
            </a:extLst>
          </p:cNvPr>
          <p:cNvGrpSpPr/>
          <p:nvPr/>
        </p:nvGrpSpPr>
        <p:grpSpPr>
          <a:xfrm>
            <a:off x="-2317121" y="2586036"/>
            <a:ext cx="13605621" cy="6550375"/>
            <a:chOff x="-1649371" y="2592872"/>
            <a:chExt cx="13605621" cy="6550375"/>
          </a:xfrm>
        </p:grpSpPr>
        <p:pic>
          <p:nvPicPr>
            <p:cNvPr id="106" name="Object 15">
              <a:extLst>
                <a:ext uri="{FF2B5EF4-FFF2-40B4-BE49-F238E27FC236}">
                  <a16:creationId xmlns:a16="http://schemas.microsoft.com/office/drawing/2014/main" id="{D485D93D-BFB9-4381-9318-80A88B1BD19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-1649371" y="6113088"/>
              <a:ext cx="13520565" cy="3030159"/>
            </a:xfrm>
            <a:prstGeom prst="rect">
              <a:avLst/>
            </a:prstGeom>
          </p:spPr>
        </p:pic>
        <p:sp>
          <p:nvSpPr>
            <p:cNvPr id="47" name="사각형: 둥근 모서리 46">
              <a:extLst>
                <a:ext uri="{FF2B5EF4-FFF2-40B4-BE49-F238E27FC236}">
                  <a16:creationId xmlns:a16="http://schemas.microsoft.com/office/drawing/2014/main" id="{8C0F77AD-1380-4FBD-B228-91532EF750EE}"/>
                </a:ext>
              </a:extLst>
            </p:cNvPr>
            <p:cNvSpPr/>
            <p:nvPr/>
          </p:nvSpPr>
          <p:spPr>
            <a:xfrm>
              <a:off x="1725643" y="6945187"/>
              <a:ext cx="6770533" cy="1540941"/>
            </a:xfrm>
            <a:prstGeom prst="roundRect">
              <a:avLst>
                <a:gd name="adj" fmla="val 49209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rgbClr val="0A2A8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3" name="Object 11">
              <a:extLst>
                <a:ext uri="{FF2B5EF4-FFF2-40B4-BE49-F238E27FC236}">
                  <a16:creationId xmlns:a16="http://schemas.microsoft.com/office/drawing/2014/main" id="{B2A6B8F8-FE8F-4AD6-8851-28DE34ABDB3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-1569825" y="4499016"/>
              <a:ext cx="13526075" cy="3026165"/>
            </a:xfrm>
            <a:prstGeom prst="rect">
              <a:avLst/>
            </a:prstGeom>
          </p:spPr>
        </p:pic>
        <p:sp>
          <p:nvSpPr>
            <p:cNvPr id="46" name="사각형: 둥근 모서리 45">
              <a:extLst>
                <a:ext uri="{FF2B5EF4-FFF2-40B4-BE49-F238E27FC236}">
                  <a16:creationId xmlns:a16="http://schemas.microsoft.com/office/drawing/2014/main" id="{19E4FD64-06FC-462B-8F3D-06C111B8E675}"/>
                </a:ext>
              </a:extLst>
            </p:cNvPr>
            <p:cNvSpPr/>
            <p:nvPr/>
          </p:nvSpPr>
          <p:spPr>
            <a:xfrm>
              <a:off x="1725644" y="5162453"/>
              <a:ext cx="6770533" cy="1540941"/>
            </a:xfrm>
            <a:prstGeom prst="roundRect">
              <a:avLst>
                <a:gd name="adj" fmla="val 49209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rgbClr val="0A2A8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0" name="Object 7">
              <a:extLst>
                <a:ext uri="{FF2B5EF4-FFF2-40B4-BE49-F238E27FC236}">
                  <a16:creationId xmlns:a16="http://schemas.microsoft.com/office/drawing/2014/main" id="{C7F207E5-7F41-45FA-8FCF-0835E8BC341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-1569825" y="2746429"/>
              <a:ext cx="13526075" cy="3026165"/>
            </a:xfrm>
            <a:prstGeom prst="rect">
              <a:avLst/>
            </a:prstGeom>
          </p:spPr>
        </p:pic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3F6DCB27-539A-49F6-83B3-429065BE184B}"/>
                </a:ext>
              </a:extLst>
            </p:cNvPr>
            <p:cNvSpPr/>
            <p:nvPr/>
          </p:nvSpPr>
          <p:spPr>
            <a:xfrm>
              <a:off x="1721898" y="3385785"/>
              <a:ext cx="6770533" cy="1540941"/>
            </a:xfrm>
            <a:prstGeom prst="roundRect">
              <a:avLst>
                <a:gd name="adj" fmla="val 49209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rgbClr val="0A2A8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30" name="그룹 1009">
              <a:extLst>
                <a:ext uri="{FF2B5EF4-FFF2-40B4-BE49-F238E27FC236}">
                  <a16:creationId xmlns:a16="http://schemas.microsoft.com/office/drawing/2014/main" id="{298E6543-64CE-4A5E-A1C6-D687E42EBC2C}"/>
                </a:ext>
              </a:extLst>
            </p:cNvPr>
            <p:cNvGrpSpPr/>
            <p:nvPr/>
          </p:nvGrpSpPr>
          <p:grpSpPr>
            <a:xfrm>
              <a:off x="3743371" y="2592872"/>
              <a:ext cx="2891980" cy="509250"/>
              <a:chOff x="3635309" y="3205234"/>
              <a:chExt cx="2891980" cy="509250"/>
            </a:xfrm>
          </p:grpSpPr>
          <p:pic>
            <p:nvPicPr>
              <p:cNvPr id="131" name="Object 46">
                <a:extLst>
                  <a:ext uri="{FF2B5EF4-FFF2-40B4-BE49-F238E27FC236}">
                    <a16:creationId xmlns:a16="http://schemas.microsoft.com/office/drawing/2014/main" id="{0286E8FF-5E89-42FF-A5BB-0DE59B2672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3635309" y="3205234"/>
                <a:ext cx="2891980" cy="509250"/>
              </a:xfrm>
              <a:prstGeom prst="rect">
                <a:avLst/>
              </a:prstGeom>
            </p:spPr>
          </p:pic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382BC87-A17B-4A3B-BD86-B1A5778C8473}"/>
                </a:ext>
              </a:extLst>
            </p:cNvPr>
            <p:cNvSpPr txBox="1"/>
            <p:nvPr/>
          </p:nvSpPr>
          <p:spPr>
            <a:xfrm>
              <a:off x="4274438" y="2662831"/>
              <a:ext cx="18298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>
                  <a:solidFill>
                    <a:srgbClr val="0A2A89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설치 인프라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CE1EEE72-9C13-4BEC-890D-37C892973C2A}"/>
                </a:ext>
              </a:extLst>
            </p:cNvPr>
            <p:cNvSpPr txBox="1"/>
            <p:nvPr/>
          </p:nvSpPr>
          <p:spPr>
            <a:xfrm>
              <a:off x="3549394" y="3581536"/>
              <a:ext cx="3197574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200">
                  <a:solidFill>
                    <a:srgbClr val="0A2A89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영상인식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CE3AA3B-7655-4C67-91AF-A534B3CB5F7A}"/>
                </a:ext>
              </a:extLst>
            </p:cNvPr>
            <p:cNvSpPr txBox="1"/>
            <p:nvPr/>
          </p:nvSpPr>
          <p:spPr>
            <a:xfrm>
              <a:off x="3549394" y="4165980"/>
              <a:ext cx="446307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err="1">
                  <a:solidFill>
                    <a:srgbClr val="0A2A89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초저도</a:t>
              </a:r>
              <a:r>
                <a:rPr lang="ko-KR" altLang="en-US" sz="1600">
                  <a:solidFill>
                    <a:srgbClr val="0A2A89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 카메라로 </a:t>
              </a:r>
              <a:r>
                <a:rPr lang="en-US" altLang="ko-KR" sz="1600">
                  <a:solidFill>
                    <a:srgbClr val="0A2A89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24</a:t>
              </a:r>
              <a:r>
                <a:rPr lang="ko-KR" altLang="en-US" sz="1600">
                  <a:solidFill>
                    <a:srgbClr val="0A2A89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시간 영상 데이터 수집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7133F1CB-A184-4A24-8B74-DDFFF7276F8F}"/>
                </a:ext>
              </a:extLst>
            </p:cNvPr>
            <p:cNvSpPr txBox="1"/>
            <p:nvPr/>
          </p:nvSpPr>
          <p:spPr>
            <a:xfrm>
              <a:off x="3549394" y="5415881"/>
              <a:ext cx="3197574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200">
                  <a:solidFill>
                    <a:srgbClr val="0A2A89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빅데이터 수집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A72309F9-C9F1-4F53-A805-51F49DCFD479}"/>
                </a:ext>
              </a:extLst>
            </p:cNvPr>
            <p:cNvSpPr txBox="1"/>
            <p:nvPr/>
          </p:nvSpPr>
          <p:spPr>
            <a:xfrm>
              <a:off x="3549394" y="7101465"/>
              <a:ext cx="161254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200">
                  <a:solidFill>
                    <a:srgbClr val="0A2A89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조명 인프라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61120B90-50DF-4DF4-BCC8-A45E8BE57A74}"/>
                </a:ext>
              </a:extLst>
            </p:cNvPr>
            <p:cNvSpPr txBox="1"/>
            <p:nvPr/>
          </p:nvSpPr>
          <p:spPr>
            <a:xfrm>
              <a:off x="3549394" y="6017984"/>
              <a:ext cx="432624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>
                  <a:solidFill>
                    <a:srgbClr val="0A2A89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빅데이터 수집 </a:t>
              </a:r>
              <a:r>
                <a:rPr lang="en-US" altLang="ko-KR" sz="1600">
                  <a:solidFill>
                    <a:srgbClr val="0A2A89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/ AI </a:t>
              </a:r>
              <a:r>
                <a:rPr lang="ko-KR" altLang="en-US" sz="1600">
                  <a:solidFill>
                    <a:srgbClr val="0A2A89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처리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A306B3B2-CFF9-4659-8D86-722FB5B28216}"/>
                </a:ext>
              </a:extLst>
            </p:cNvPr>
            <p:cNvSpPr txBox="1"/>
            <p:nvPr/>
          </p:nvSpPr>
          <p:spPr>
            <a:xfrm>
              <a:off x="3549394" y="7703568"/>
              <a:ext cx="351191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>
                  <a:solidFill>
                    <a:srgbClr val="0A2A89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조명 인프라를 통해 고객에게 알림 가능</a:t>
              </a:r>
            </a:p>
          </p:txBody>
        </p:sp>
        <p:sp>
          <p:nvSpPr>
            <p:cNvPr id="13" name="타원 44">
              <a:extLst>
                <a:ext uri="{FF2B5EF4-FFF2-40B4-BE49-F238E27FC236}">
                  <a16:creationId xmlns:a16="http://schemas.microsoft.com/office/drawing/2014/main" id="{19B8B37E-3D8A-4F32-BA92-92D540639C43}"/>
                </a:ext>
              </a:extLst>
            </p:cNvPr>
            <p:cNvSpPr/>
            <p:nvPr/>
          </p:nvSpPr>
          <p:spPr>
            <a:xfrm>
              <a:off x="1844522" y="3470109"/>
              <a:ext cx="1404000" cy="140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타원 47">
              <a:extLst>
                <a:ext uri="{FF2B5EF4-FFF2-40B4-BE49-F238E27FC236}">
                  <a16:creationId xmlns:a16="http://schemas.microsoft.com/office/drawing/2014/main" id="{22FDD4D1-FC94-4ADB-BFEF-46D2DBE60877}"/>
                </a:ext>
              </a:extLst>
            </p:cNvPr>
            <p:cNvSpPr/>
            <p:nvPr/>
          </p:nvSpPr>
          <p:spPr>
            <a:xfrm>
              <a:off x="1844522" y="5230719"/>
              <a:ext cx="1404000" cy="140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타원 48">
              <a:extLst>
                <a:ext uri="{FF2B5EF4-FFF2-40B4-BE49-F238E27FC236}">
                  <a16:creationId xmlns:a16="http://schemas.microsoft.com/office/drawing/2014/main" id="{8D655BC7-8C9B-4925-98E7-5750FED237AD}"/>
                </a:ext>
              </a:extLst>
            </p:cNvPr>
            <p:cNvSpPr/>
            <p:nvPr/>
          </p:nvSpPr>
          <p:spPr>
            <a:xfrm>
              <a:off x="1844522" y="7013862"/>
              <a:ext cx="1404000" cy="140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2" name="그림 49">
              <a:extLst>
                <a:ext uri="{FF2B5EF4-FFF2-40B4-BE49-F238E27FC236}">
                  <a16:creationId xmlns:a16="http://schemas.microsoft.com/office/drawing/2014/main" id="{6A855EE8-8330-4E21-B4AB-FD182EA6C60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49764" y="3686521"/>
              <a:ext cx="908433" cy="908433"/>
            </a:xfrm>
            <a:prstGeom prst="rect">
              <a:avLst/>
            </a:prstGeom>
          </p:spPr>
        </p:pic>
        <p:pic>
          <p:nvPicPr>
            <p:cNvPr id="18" name="그림 50">
              <a:extLst>
                <a:ext uri="{FF2B5EF4-FFF2-40B4-BE49-F238E27FC236}">
                  <a16:creationId xmlns:a16="http://schemas.microsoft.com/office/drawing/2014/main" id="{F0D8DEAD-B296-40AF-A4F0-C09F0BBED79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04226" y="7199281"/>
              <a:ext cx="1001784" cy="1001784"/>
            </a:xfrm>
            <a:prstGeom prst="rect">
              <a:avLst/>
            </a:prstGeom>
          </p:spPr>
        </p:pic>
        <p:pic>
          <p:nvPicPr>
            <p:cNvPr id="16" name="그림 5">
              <a:extLst>
                <a:ext uri="{FF2B5EF4-FFF2-40B4-BE49-F238E27FC236}">
                  <a16:creationId xmlns:a16="http://schemas.microsoft.com/office/drawing/2014/main" id="{E84908CC-014F-4E0D-BED1-23CC549FD33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9340" y="5524222"/>
              <a:ext cx="823319" cy="823319"/>
            </a:xfrm>
            <a:prstGeom prst="rect">
              <a:avLst/>
            </a:prstGeom>
          </p:spPr>
        </p:pic>
      </p:grp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264B1123-8063-4881-BC4C-DD51E5446850}"/>
              </a:ext>
            </a:extLst>
          </p:cNvPr>
          <p:cNvSpPr/>
          <p:nvPr/>
        </p:nvSpPr>
        <p:spPr>
          <a:xfrm>
            <a:off x="8789286" y="3471501"/>
            <a:ext cx="1908000" cy="1908000"/>
          </a:xfrm>
          <a:prstGeom prst="roundRect">
            <a:avLst/>
          </a:prstGeom>
          <a:noFill/>
          <a:ln w="38100">
            <a:solidFill>
              <a:srgbClr val="0A2A8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사각형: 둥근 모서리 72">
            <a:extLst>
              <a:ext uri="{FF2B5EF4-FFF2-40B4-BE49-F238E27FC236}">
                <a16:creationId xmlns:a16="http://schemas.microsoft.com/office/drawing/2014/main" id="{AAFD7EFA-C924-473A-907B-F57C13F13A27}"/>
              </a:ext>
            </a:extLst>
          </p:cNvPr>
          <p:cNvSpPr/>
          <p:nvPr/>
        </p:nvSpPr>
        <p:spPr>
          <a:xfrm>
            <a:off x="15111639" y="3471501"/>
            <a:ext cx="1908000" cy="1908000"/>
          </a:xfrm>
          <a:prstGeom prst="roundRect">
            <a:avLst/>
          </a:prstGeom>
          <a:noFill/>
          <a:ln w="38100">
            <a:solidFill>
              <a:srgbClr val="0A2A8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58C88D05-ABF4-4A6A-9CE0-16CA88B6A6CB}"/>
              </a:ext>
            </a:extLst>
          </p:cNvPr>
          <p:cNvSpPr txBox="1"/>
          <p:nvPr/>
        </p:nvSpPr>
        <p:spPr>
          <a:xfrm>
            <a:off x="9238305" y="6226616"/>
            <a:ext cx="57159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위험 지역 알림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62CCD84-28CE-42AB-BD57-10B5560C8CB5}"/>
              </a:ext>
            </a:extLst>
          </p:cNvPr>
          <p:cNvSpPr txBox="1"/>
          <p:nvPr/>
        </p:nvSpPr>
        <p:spPr>
          <a:xfrm>
            <a:off x="9238305" y="7056226"/>
            <a:ext cx="681110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err="1">
                <a:solidFill>
                  <a:schemeClr val="bg1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포트홀</a:t>
            </a:r>
            <a:r>
              <a:rPr lang="en-US" altLang="ko-KR" sz="2800">
                <a:solidFill>
                  <a:schemeClr val="bg1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, </a:t>
            </a:r>
            <a:r>
              <a:rPr lang="ko-KR" altLang="en-US" sz="2800">
                <a:solidFill>
                  <a:schemeClr val="bg1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결빙</a:t>
            </a:r>
            <a:r>
              <a:rPr lang="en-US" altLang="ko-KR" sz="2800">
                <a:solidFill>
                  <a:schemeClr val="bg1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, </a:t>
            </a:r>
            <a:r>
              <a:rPr lang="ko-KR" altLang="en-US" sz="2800" err="1">
                <a:solidFill>
                  <a:schemeClr val="bg1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낙하물</a:t>
            </a:r>
            <a:r>
              <a:rPr lang="ko-KR" altLang="en-US" sz="2800">
                <a:solidFill>
                  <a:schemeClr val="bg1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 등 위험 도로 지역을 인식해 조명으로 알립니다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E4E59F2-9677-42A2-BB9D-4BDC4567BB4F}"/>
              </a:ext>
            </a:extLst>
          </p:cNvPr>
          <p:cNvSpPr txBox="1"/>
          <p:nvPr/>
        </p:nvSpPr>
        <p:spPr>
          <a:xfrm>
            <a:off x="17019639" y="9284438"/>
            <a:ext cx="45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lumMod val="7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18</a:t>
            </a:r>
            <a:endParaRPr lang="en-US" altLang="ko-KR" sz="1400" b="1">
              <a:solidFill>
                <a:schemeClr val="bg1">
                  <a:lumMod val="75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FFC00264-D4D2-4345-9C41-54042672C4FE}"/>
              </a:ext>
            </a:extLst>
          </p:cNvPr>
          <p:cNvSpPr/>
          <p:nvPr/>
        </p:nvSpPr>
        <p:spPr>
          <a:xfrm>
            <a:off x="1034892" y="5164566"/>
            <a:ext cx="6827043" cy="1540941"/>
          </a:xfrm>
          <a:prstGeom prst="roundRect">
            <a:avLst>
              <a:gd name="adj" fmla="val 50000"/>
            </a:avLst>
          </a:prstGeom>
          <a:solidFill>
            <a:schemeClr val="tx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7" name="그림 56">
            <a:extLst>
              <a:ext uri="{FF2B5EF4-FFF2-40B4-BE49-F238E27FC236}">
                <a16:creationId xmlns:a16="http://schemas.microsoft.com/office/drawing/2014/main" id="{6AD0BE38-8EE3-470A-9F75-28C3572C2B2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24971" y="3652148"/>
            <a:ext cx="1629312" cy="1561424"/>
          </a:xfrm>
          <a:prstGeom prst="rect">
            <a:avLst/>
          </a:prstGeom>
        </p:spPr>
      </p:pic>
      <p:pic>
        <p:nvPicPr>
          <p:cNvPr id="58" name="Picture 4" descr="https://t1.daumcdn.net/cfile/tistory/993302445C3E96D41D">
            <a:extLst>
              <a:ext uri="{FF2B5EF4-FFF2-40B4-BE49-F238E27FC236}">
                <a16:creationId xmlns:a16="http://schemas.microsoft.com/office/drawing/2014/main" id="{83FEB3C4-78A6-40B7-99CD-7380683CB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87644" y="3684784"/>
            <a:ext cx="1559020" cy="1525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BD308BE0-7728-4671-9FC1-5E648053AAB5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52976" y="3603883"/>
            <a:ext cx="1620000" cy="1620000"/>
          </a:xfrm>
          <a:prstGeom prst="rect">
            <a:avLst/>
          </a:prstGeom>
        </p:spPr>
      </p:pic>
      <p:sp>
        <p:nvSpPr>
          <p:cNvPr id="60" name="정육면체 59">
            <a:extLst>
              <a:ext uri="{FF2B5EF4-FFF2-40B4-BE49-F238E27FC236}">
                <a16:creationId xmlns:a16="http://schemas.microsoft.com/office/drawing/2014/main" id="{FC73AE08-5DF9-4A5E-8F10-E56E421293B6}"/>
              </a:ext>
            </a:extLst>
          </p:cNvPr>
          <p:cNvSpPr/>
          <p:nvPr/>
        </p:nvSpPr>
        <p:spPr>
          <a:xfrm>
            <a:off x="14216947" y="4333887"/>
            <a:ext cx="370204" cy="316585"/>
          </a:xfrm>
          <a:prstGeom prst="cube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정육면체 60">
            <a:extLst>
              <a:ext uri="{FF2B5EF4-FFF2-40B4-BE49-F238E27FC236}">
                <a16:creationId xmlns:a16="http://schemas.microsoft.com/office/drawing/2014/main" id="{5AB3E815-CB92-4776-8F80-1064129F087F}"/>
              </a:ext>
            </a:extLst>
          </p:cNvPr>
          <p:cNvSpPr/>
          <p:nvPr/>
        </p:nvSpPr>
        <p:spPr>
          <a:xfrm>
            <a:off x="13999934" y="4503165"/>
            <a:ext cx="370204" cy="316585"/>
          </a:xfrm>
          <a:prstGeom prst="cube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8FC8431C-0C8C-4902-A00B-20DBA6C8B160}"/>
              </a:ext>
            </a:extLst>
          </p:cNvPr>
          <p:cNvSpPr txBox="1"/>
          <p:nvPr/>
        </p:nvSpPr>
        <p:spPr>
          <a:xfrm>
            <a:off x="1290090" y="1040746"/>
            <a:ext cx="10914141" cy="107721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3200">
                <a:latin typeface="제주고딕" panose="02000300000000000000" pitchFamily="2" charset="-127"/>
                <a:ea typeface="제주고딕"/>
              </a:rPr>
              <a:t>솔루션 기초 인프라를 바탕으로</a:t>
            </a:r>
          </a:p>
          <a:p>
            <a:r>
              <a:rPr lang="ko-KR" altLang="en-US" sz="3200">
                <a:latin typeface="맑은 고딕" panose="020F0502020204030204"/>
                <a:ea typeface="제주고딕"/>
              </a:rPr>
              <a:t>안전한 도로를 만들기 위한 추가 서비스를 제공하겠습니다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3D217E0-90BE-45F0-85A4-897A64A6C7D5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42858" y="3665835"/>
            <a:ext cx="1504554" cy="1504554"/>
          </a:xfrm>
          <a:prstGeom prst="rect">
            <a:avLst/>
          </a:prstGeom>
        </p:spPr>
      </p:pic>
      <p:sp>
        <p:nvSpPr>
          <p:cNvPr id="66" name="사각형: 둥근 모서리 65">
            <a:extLst>
              <a:ext uri="{FF2B5EF4-FFF2-40B4-BE49-F238E27FC236}">
                <a16:creationId xmlns:a16="http://schemas.microsoft.com/office/drawing/2014/main" id="{52887BD3-9E03-4E79-9AA6-4FC9E5D65908}"/>
              </a:ext>
            </a:extLst>
          </p:cNvPr>
          <p:cNvSpPr/>
          <p:nvPr/>
        </p:nvSpPr>
        <p:spPr>
          <a:xfrm>
            <a:off x="10896737" y="3471501"/>
            <a:ext cx="1908000" cy="1908000"/>
          </a:xfrm>
          <a:prstGeom prst="roundRect">
            <a:avLst/>
          </a:prstGeom>
          <a:noFill/>
          <a:ln w="38100">
            <a:solidFill>
              <a:srgbClr val="0A2A8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사각형: 둥근 모서리 67">
            <a:extLst>
              <a:ext uri="{FF2B5EF4-FFF2-40B4-BE49-F238E27FC236}">
                <a16:creationId xmlns:a16="http://schemas.microsoft.com/office/drawing/2014/main" id="{90CCC846-A5F0-4A43-A6FB-1626E764574B}"/>
              </a:ext>
            </a:extLst>
          </p:cNvPr>
          <p:cNvSpPr/>
          <p:nvPr/>
        </p:nvSpPr>
        <p:spPr>
          <a:xfrm>
            <a:off x="13004188" y="3471501"/>
            <a:ext cx="1908000" cy="1908000"/>
          </a:xfrm>
          <a:prstGeom prst="roundRect">
            <a:avLst/>
          </a:prstGeom>
          <a:noFill/>
          <a:ln w="38100">
            <a:solidFill>
              <a:srgbClr val="0A2A8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30134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그룹 57">
            <a:extLst>
              <a:ext uri="{FF2B5EF4-FFF2-40B4-BE49-F238E27FC236}">
                <a16:creationId xmlns:a16="http://schemas.microsoft.com/office/drawing/2014/main" id="{CDF1DAA7-3028-4F88-80F6-FB84D19608B6}"/>
              </a:ext>
            </a:extLst>
          </p:cNvPr>
          <p:cNvGrpSpPr/>
          <p:nvPr/>
        </p:nvGrpSpPr>
        <p:grpSpPr>
          <a:xfrm>
            <a:off x="11282589" y="2593030"/>
            <a:ext cx="3231924" cy="509250"/>
            <a:chOff x="11822231" y="2593030"/>
            <a:chExt cx="3231924" cy="509250"/>
          </a:xfrm>
        </p:grpSpPr>
        <p:pic>
          <p:nvPicPr>
            <p:cNvPr id="59" name="Object 46">
              <a:extLst>
                <a:ext uri="{FF2B5EF4-FFF2-40B4-BE49-F238E27FC236}">
                  <a16:creationId xmlns:a16="http://schemas.microsoft.com/office/drawing/2014/main" id="{283C30D5-8F41-4924-9548-B092251E4A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822231" y="2593030"/>
              <a:ext cx="3231924" cy="509250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2B6DF7A2-E27C-4221-AD6C-E8A0A98C0D30}"/>
                </a:ext>
              </a:extLst>
            </p:cNvPr>
            <p:cNvSpPr txBox="1"/>
            <p:nvPr/>
          </p:nvSpPr>
          <p:spPr>
            <a:xfrm>
              <a:off x="12228262" y="2662989"/>
              <a:ext cx="24198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>
                  <a:solidFill>
                    <a:srgbClr val="0A2A89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교통정보 데이터 수집</a:t>
              </a: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D4C05BA1-B47B-4A52-93BB-AF8A7C5DCE1D}"/>
              </a:ext>
            </a:extLst>
          </p:cNvPr>
          <p:cNvSpPr txBox="1"/>
          <p:nvPr/>
        </p:nvSpPr>
        <p:spPr>
          <a:xfrm>
            <a:off x="855407" y="464885"/>
            <a:ext cx="29939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|</a:t>
            </a:r>
            <a:r>
              <a:rPr lang="en-US" altLang="ko-KR" b="1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  </a:t>
            </a:r>
            <a:r>
              <a:rPr lang="ko-KR" altLang="en-US" b="1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추가 서비스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82585A4-2FB3-41FD-A6E6-0856035B336B}"/>
              </a:ext>
            </a:extLst>
          </p:cNvPr>
          <p:cNvSpPr txBox="1"/>
          <p:nvPr/>
        </p:nvSpPr>
        <p:spPr>
          <a:xfrm>
            <a:off x="8261515" y="196506"/>
            <a:ext cx="176497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b="1" err="1">
                <a:solidFill>
                  <a:schemeClr val="bg1">
                    <a:lumMod val="65000"/>
                  </a:schemeClr>
                </a:solidFill>
                <a:latin typeface="제주고딕"/>
                <a:cs typeface="Calibri"/>
              </a:rPr>
              <a:t>Solution</a:t>
            </a:r>
            <a:endParaRPr lang="ko-KR" altLang="en-US" b="1">
              <a:solidFill>
                <a:schemeClr val="bg1">
                  <a:lumMod val="65000"/>
                </a:schemeClr>
              </a:solidFill>
              <a:latin typeface="제주고딕"/>
              <a:cs typeface="Calibri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4BCCAC5-E0EC-40A3-8649-92D9F2A64318}"/>
              </a:ext>
            </a:extLst>
          </p:cNvPr>
          <p:cNvSpPr/>
          <p:nvPr/>
        </p:nvSpPr>
        <p:spPr>
          <a:xfrm>
            <a:off x="4951601" y="4129"/>
            <a:ext cx="2750909" cy="19248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EB484BF-3855-434C-8B69-385178EAAB0D}"/>
              </a:ext>
            </a:extLst>
          </p:cNvPr>
          <p:cNvSpPr txBox="1"/>
          <p:nvPr/>
        </p:nvSpPr>
        <p:spPr>
          <a:xfrm>
            <a:off x="5714073" y="196506"/>
            <a:ext cx="122596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b="1" err="1">
                <a:solidFill>
                  <a:schemeClr val="bg1">
                    <a:lumMod val="65000"/>
                  </a:schemeClr>
                </a:solidFill>
                <a:latin typeface="제주고딕"/>
                <a:cs typeface="Calibri"/>
              </a:rPr>
              <a:t>Problem</a:t>
            </a:r>
            <a:endParaRPr lang="ko-KR" altLang="en-US" b="1">
              <a:solidFill>
                <a:schemeClr val="bg1">
                  <a:lumMod val="65000"/>
                </a:schemeClr>
              </a:solidFill>
              <a:latin typeface="제주고딕"/>
              <a:cs typeface="Calibri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63AEBE4-C9AF-43A7-8F51-DF522CEE0F8E}"/>
              </a:ext>
            </a:extLst>
          </p:cNvPr>
          <p:cNvSpPr/>
          <p:nvPr/>
        </p:nvSpPr>
        <p:spPr>
          <a:xfrm>
            <a:off x="7768545" y="0"/>
            <a:ext cx="2750909" cy="19248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735D24CC-B5DF-4AAB-9E71-6F797DD88E2C}"/>
              </a:ext>
            </a:extLst>
          </p:cNvPr>
          <p:cNvSpPr/>
          <p:nvPr/>
        </p:nvSpPr>
        <p:spPr>
          <a:xfrm>
            <a:off x="10580796" y="4130"/>
            <a:ext cx="2750909" cy="192487"/>
          </a:xfrm>
          <a:prstGeom prst="rect">
            <a:avLst/>
          </a:prstGeom>
          <a:solidFill>
            <a:srgbClr val="0A2A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C744CB5-CA5C-4591-86D0-80A2A8285963}"/>
              </a:ext>
            </a:extLst>
          </p:cNvPr>
          <p:cNvSpPr txBox="1"/>
          <p:nvPr/>
        </p:nvSpPr>
        <p:spPr>
          <a:xfrm>
            <a:off x="11100180" y="196506"/>
            <a:ext cx="172152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b="1" err="1">
                <a:solidFill>
                  <a:srgbClr val="0A2A89"/>
                </a:solidFill>
                <a:latin typeface="제주고딕"/>
                <a:cs typeface="Calibri"/>
              </a:rPr>
              <a:t>Develop</a:t>
            </a:r>
            <a:endParaRPr lang="ko-KR" altLang="en-US" b="1">
              <a:solidFill>
                <a:srgbClr val="0A2A89"/>
              </a:solidFill>
              <a:latin typeface="제주고딕"/>
              <a:cs typeface="Calibri"/>
            </a:endParaRPr>
          </a:p>
        </p:txBody>
      </p:sp>
      <p:grpSp>
        <p:nvGrpSpPr>
          <p:cNvPr id="127" name="그룹 1008">
            <a:extLst>
              <a:ext uri="{FF2B5EF4-FFF2-40B4-BE49-F238E27FC236}">
                <a16:creationId xmlns:a16="http://schemas.microsoft.com/office/drawing/2014/main" id="{A3F1BA56-01C8-478A-875A-3B70D01A20FF}"/>
              </a:ext>
            </a:extLst>
          </p:cNvPr>
          <p:cNvGrpSpPr/>
          <p:nvPr/>
        </p:nvGrpSpPr>
        <p:grpSpPr>
          <a:xfrm>
            <a:off x="9470868" y="3015228"/>
            <a:ext cx="75817" cy="6354720"/>
            <a:chOff x="9470868" y="3015228"/>
            <a:chExt cx="75817" cy="6354720"/>
          </a:xfrm>
        </p:grpSpPr>
        <p:pic>
          <p:nvPicPr>
            <p:cNvPr id="128" name="Object 42">
              <a:extLst>
                <a:ext uri="{FF2B5EF4-FFF2-40B4-BE49-F238E27FC236}">
                  <a16:creationId xmlns:a16="http://schemas.microsoft.com/office/drawing/2014/main" id="{10A5EB35-2B4B-41FF-8098-077C0F3CB1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6331417" y="6154679"/>
              <a:ext cx="6354720" cy="75817"/>
            </a:xfrm>
            <a:prstGeom prst="rect">
              <a:avLst/>
            </a:prstGeom>
          </p:spPr>
        </p:pic>
      </p:grp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5E334F6E-9751-48C4-83EC-0E19F15CC798}"/>
              </a:ext>
            </a:extLst>
          </p:cNvPr>
          <p:cNvCxnSpPr>
            <a:cxnSpLocks/>
          </p:cNvCxnSpPr>
          <p:nvPr/>
        </p:nvCxnSpPr>
        <p:spPr>
          <a:xfrm>
            <a:off x="3170903" y="9453716"/>
            <a:ext cx="1384873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72B9F37C-EADB-49EA-ADA6-277F86C46E5F}"/>
              </a:ext>
            </a:extLst>
          </p:cNvPr>
          <p:cNvSpPr txBox="1"/>
          <p:nvPr/>
        </p:nvSpPr>
        <p:spPr>
          <a:xfrm>
            <a:off x="1186430" y="9269050"/>
            <a:ext cx="22580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KEC  |  SS Highway</a:t>
            </a:r>
            <a:endParaRPr lang="ko-KR" altLang="en-US" sz="1600" b="1">
              <a:solidFill>
                <a:srgbClr val="0A2A89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4F5115AF-0DBB-490F-8672-44EFF7D69BFE}"/>
              </a:ext>
            </a:extLst>
          </p:cNvPr>
          <p:cNvCxnSpPr/>
          <p:nvPr/>
        </p:nvCxnSpPr>
        <p:spPr>
          <a:xfrm flipH="1">
            <a:off x="8305133" y="3493040"/>
            <a:ext cx="37909" cy="4971739"/>
          </a:xfrm>
          <a:prstGeom prst="line">
            <a:avLst/>
          </a:prstGeom>
          <a:ln w="38100">
            <a:solidFill>
              <a:srgbClr val="0A2A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323E64F9-82FB-48C6-864B-ADC466FD1FE9}"/>
              </a:ext>
            </a:extLst>
          </p:cNvPr>
          <p:cNvSpPr/>
          <p:nvPr/>
        </p:nvSpPr>
        <p:spPr>
          <a:xfrm>
            <a:off x="8789286" y="5727120"/>
            <a:ext cx="8230353" cy="2763248"/>
          </a:xfrm>
          <a:prstGeom prst="roundRect">
            <a:avLst/>
          </a:prstGeom>
          <a:noFill/>
          <a:ln w="38100">
            <a:solidFill>
              <a:srgbClr val="0A2A8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46D0E03F-84C2-4E85-96FD-A090A67717DF}"/>
              </a:ext>
            </a:extLst>
          </p:cNvPr>
          <p:cNvGrpSpPr/>
          <p:nvPr/>
        </p:nvGrpSpPr>
        <p:grpSpPr>
          <a:xfrm>
            <a:off x="-2317121" y="2586036"/>
            <a:ext cx="13605621" cy="6550375"/>
            <a:chOff x="-1649371" y="2592872"/>
            <a:chExt cx="13605621" cy="6550375"/>
          </a:xfrm>
        </p:grpSpPr>
        <p:pic>
          <p:nvPicPr>
            <p:cNvPr id="106" name="Object 15">
              <a:extLst>
                <a:ext uri="{FF2B5EF4-FFF2-40B4-BE49-F238E27FC236}">
                  <a16:creationId xmlns:a16="http://schemas.microsoft.com/office/drawing/2014/main" id="{D485D93D-BFB9-4381-9318-80A88B1BD19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-1649371" y="6113088"/>
              <a:ext cx="13520565" cy="3030159"/>
            </a:xfrm>
            <a:prstGeom prst="rect">
              <a:avLst/>
            </a:prstGeom>
          </p:spPr>
        </p:pic>
        <p:sp>
          <p:nvSpPr>
            <p:cNvPr id="47" name="사각형: 둥근 모서리 46">
              <a:extLst>
                <a:ext uri="{FF2B5EF4-FFF2-40B4-BE49-F238E27FC236}">
                  <a16:creationId xmlns:a16="http://schemas.microsoft.com/office/drawing/2014/main" id="{8C0F77AD-1380-4FBD-B228-91532EF750EE}"/>
                </a:ext>
              </a:extLst>
            </p:cNvPr>
            <p:cNvSpPr/>
            <p:nvPr/>
          </p:nvSpPr>
          <p:spPr>
            <a:xfrm>
              <a:off x="1725643" y="6945187"/>
              <a:ext cx="6770533" cy="1540941"/>
            </a:xfrm>
            <a:prstGeom prst="roundRect">
              <a:avLst>
                <a:gd name="adj" fmla="val 49209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rgbClr val="0A2A8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3" name="Object 11">
              <a:extLst>
                <a:ext uri="{FF2B5EF4-FFF2-40B4-BE49-F238E27FC236}">
                  <a16:creationId xmlns:a16="http://schemas.microsoft.com/office/drawing/2014/main" id="{B2A6B8F8-FE8F-4AD6-8851-28DE34ABDB3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-1569825" y="4499016"/>
              <a:ext cx="13526075" cy="3026165"/>
            </a:xfrm>
            <a:prstGeom prst="rect">
              <a:avLst/>
            </a:prstGeom>
          </p:spPr>
        </p:pic>
        <p:sp>
          <p:nvSpPr>
            <p:cNvPr id="46" name="사각형: 둥근 모서리 45">
              <a:extLst>
                <a:ext uri="{FF2B5EF4-FFF2-40B4-BE49-F238E27FC236}">
                  <a16:creationId xmlns:a16="http://schemas.microsoft.com/office/drawing/2014/main" id="{19E4FD64-06FC-462B-8F3D-06C111B8E675}"/>
                </a:ext>
              </a:extLst>
            </p:cNvPr>
            <p:cNvSpPr/>
            <p:nvPr/>
          </p:nvSpPr>
          <p:spPr>
            <a:xfrm>
              <a:off x="1725644" y="5162453"/>
              <a:ext cx="6770533" cy="1540941"/>
            </a:xfrm>
            <a:prstGeom prst="roundRect">
              <a:avLst>
                <a:gd name="adj" fmla="val 49209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rgbClr val="0A2A8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0" name="Object 7">
              <a:extLst>
                <a:ext uri="{FF2B5EF4-FFF2-40B4-BE49-F238E27FC236}">
                  <a16:creationId xmlns:a16="http://schemas.microsoft.com/office/drawing/2014/main" id="{C7F207E5-7F41-45FA-8FCF-0835E8BC341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-1569825" y="2746429"/>
              <a:ext cx="13526075" cy="3026165"/>
            </a:xfrm>
            <a:prstGeom prst="rect">
              <a:avLst/>
            </a:prstGeom>
          </p:spPr>
        </p:pic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3F6DCB27-539A-49F6-83B3-429065BE184B}"/>
                </a:ext>
              </a:extLst>
            </p:cNvPr>
            <p:cNvSpPr/>
            <p:nvPr/>
          </p:nvSpPr>
          <p:spPr>
            <a:xfrm>
              <a:off x="1721898" y="3385785"/>
              <a:ext cx="6770533" cy="1540941"/>
            </a:xfrm>
            <a:prstGeom prst="roundRect">
              <a:avLst>
                <a:gd name="adj" fmla="val 49209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rgbClr val="0A2A8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30" name="그룹 1009">
              <a:extLst>
                <a:ext uri="{FF2B5EF4-FFF2-40B4-BE49-F238E27FC236}">
                  <a16:creationId xmlns:a16="http://schemas.microsoft.com/office/drawing/2014/main" id="{298E6543-64CE-4A5E-A1C6-D687E42EBC2C}"/>
                </a:ext>
              </a:extLst>
            </p:cNvPr>
            <p:cNvGrpSpPr/>
            <p:nvPr/>
          </p:nvGrpSpPr>
          <p:grpSpPr>
            <a:xfrm>
              <a:off x="3743371" y="2592872"/>
              <a:ext cx="2891980" cy="509250"/>
              <a:chOff x="3635309" y="3205234"/>
              <a:chExt cx="2891980" cy="509250"/>
            </a:xfrm>
          </p:grpSpPr>
          <p:pic>
            <p:nvPicPr>
              <p:cNvPr id="131" name="Object 46">
                <a:extLst>
                  <a:ext uri="{FF2B5EF4-FFF2-40B4-BE49-F238E27FC236}">
                    <a16:creationId xmlns:a16="http://schemas.microsoft.com/office/drawing/2014/main" id="{0286E8FF-5E89-42FF-A5BB-0DE59B2672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3635309" y="3205234"/>
                <a:ext cx="2891980" cy="509250"/>
              </a:xfrm>
              <a:prstGeom prst="rect">
                <a:avLst/>
              </a:prstGeom>
            </p:spPr>
          </p:pic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382BC87-A17B-4A3B-BD86-B1A5778C8473}"/>
                </a:ext>
              </a:extLst>
            </p:cNvPr>
            <p:cNvSpPr txBox="1"/>
            <p:nvPr/>
          </p:nvSpPr>
          <p:spPr>
            <a:xfrm>
              <a:off x="4274438" y="2662831"/>
              <a:ext cx="18298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>
                  <a:solidFill>
                    <a:srgbClr val="0A2A89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설치 인프라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CE1EEE72-9C13-4BEC-890D-37C892973C2A}"/>
                </a:ext>
              </a:extLst>
            </p:cNvPr>
            <p:cNvSpPr txBox="1"/>
            <p:nvPr/>
          </p:nvSpPr>
          <p:spPr>
            <a:xfrm>
              <a:off x="3549394" y="3581536"/>
              <a:ext cx="3197574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200">
                  <a:solidFill>
                    <a:srgbClr val="0A2A89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영상인식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CE3AA3B-7655-4C67-91AF-A534B3CB5F7A}"/>
                </a:ext>
              </a:extLst>
            </p:cNvPr>
            <p:cNvSpPr txBox="1"/>
            <p:nvPr/>
          </p:nvSpPr>
          <p:spPr>
            <a:xfrm>
              <a:off x="3549394" y="4165980"/>
              <a:ext cx="446307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err="1">
                  <a:solidFill>
                    <a:srgbClr val="0A2A89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초저도</a:t>
              </a:r>
              <a:r>
                <a:rPr lang="ko-KR" altLang="en-US" sz="1600">
                  <a:solidFill>
                    <a:srgbClr val="0A2A89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 카메라로 </a:t>
              </a:r>
              <a:r>
                <a:rPr lang="en-US" altLang="ko-KR" sz="1600">
                  <a:solidFill>
                    <a:srgbClr val="0A2A89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24</a:t>
              </a:r>
              <a:r>
                <a:rPr lang="ko-KR" altLang="en-US" sz="1600">
                  <a:solidFill>
                    <a:srgbClr val="0A2A89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시간 영상 데이터 수집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7133F1CB-A184-4A24-8B74-DDFFF7276F8F}"/>
                </a:ext>
              </a:extLst>
            </p:cNvPr>
            <p:cNvSpPr txBox="1"/>
            <p:nvPr/>
          </p:nvSpPr>
          <p:spPr>
            <a:xfrm>
              <a:off x="3549394" y="5415881"/>
              <a:ext cx="3197574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200">
                  <a:solidFill>
                    <a:srgbClr val="0A2A89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빅데이터 수집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A72309F9-C9F1-4F53-A805-51F49DCFD479}"/>
                </a:ext>
              </a:extLst>
            </p:cNvPr>
            <p:cNvSpPr txBox="1"/>
            <p:nvPr/>
          </p:nvSpPr>
          <p:spPr>
            <a:xfrm>
              <a:off x="3549394" y="7101465"/>
              <a:ext cx="161254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200">
                  <a:solidFill>
                    <a:srgbClr val="0A2A89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조명 인프라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61120B90-50DF-4DF4-BCC8-A45E8BE57A74}"/>
                </a:ext>
              </a:extLst>
            </p:cNvPr>
            <p:cNvSpPr txBox="1"/>
            <p:nvPr/>
          </p:nvSpPr>
          <p:spPr>
            <a:xfrm>
              <a:off x="3549394" y="6017984"/>
              <a:ext cx="432624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>
                  <a:solidFill>
                    <a:srgbClr val="0A2A89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빅데이터 수집 </a:t>
              </a:r>
              <a:r>
                <a:rPr lang="en-US" altLang="ko-KR" sz="1600">
                  <a:solidFill>
                    <a:srgbClr val="0A2A89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/ AI </a:t>
              </a:r>
              <a:r>
                <a:rPr lang="ko-KR" altLang="en-US" sz="1600">
                  <a:solidFill>
                    <a:srgbClr val="0A2A89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처리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A306B3B2-CFF9-4659-8D86-722FB5B28216}"/>
                </a:ext>
              </a:extLst>
            </p:cNvPr>
            <p:cNvSpPr txBox="1"/>
            <p:nvPr/>
          </p:nvSpPr>
          <p:spPr>
            <a:xfrm>
              <a:off x="3549394" y="7703568"/>
              <a:ext cx="351191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>
                  <a:solidFill>
                    <a:srgbClr val="0A2A89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조명 인프라를 통해 고객에게 알림 가능</a:t>
              </a:r>
            </a:p>
          </p:txBody>
        </p:sp>
        <p:sp>
          <p:nvSpPr>
            <p:cNvPr id="13" name="타원 44">
              <a:extLst>
                <a:ext uri="{FF2B5EF4-FFF2-40B4-BE49-F238E27FC236}">
                  <a16:creationId xmlns:a16="http://schemas.microsoft.com/office/drawing/2014/main" id="{19B8B37E-3D8A-4F32-BA92-92D540639C43}"/>
                </a:ext>
              </a:extLst>
            </p:cNvPr>
            <p:cNvSpPr/>
            <p:nvPr/>
          </p:nvSpPr>
          <p:spPr>
            <a:xfrm>
              <a:off x="1844522" y="3470109"/>
              <a:ext cx="1404000" cy="140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타원 47">
              <a:extLst>
                <a:ext uri="{FF2B5EF4-FFF2-40B4-BE49-F238E27FC236}">
                  <a16:creationId xmlns:a16="http://schemas.microsoft.com/office/drawing/2014/main" id="{22FDD4D1-FC94-4ADB-BFEF-46D2DBE60877}"/>
                </a:ext>
              </a:extLst>
            </p:cNvPr>
            <p:cNvSpPr/>
            <p:nvPr/>
          </p:nvSpPr>
          <p:spPr>
            <a:xfrm>
              <a:off x="1844522" y="5230719"/>
              <a:ext cx="1404000" cy="140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타원 48">
              <a:extLst>
                <a:ext uri="{FF2B5EF4-FFF2-40B4-BE49-F238E27FC236}">
                  <a16:creationId xmlns:a16="http://schemas.microsoft.com/office/drawing/2014/main" id="{8D655BC7-8C9B-4925-98E7-5750FED237AD}"/>
                </a:ext>
              </a:extLst>
            </p:cNvPr>
            <p:cNvSpPr/>
            <p:nvPr/>
          </p:nvSpPr>
          <p:spPr>
            <a:xfrm>
              <a:off x="1844522" y="7013862"/>
              <a:ext cx="1404000" cy="140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2" name="그림 49">
              <a:extLst>
                <a:ext uri="{FF2B5EF4-FFF2-40B4-BE49-F238E27FC236}">
                  <a16:creationId xmlns:a16="http://schemas.microsoft.com/office/drawing/2014/main" id="{6A855EE8-8330-4E21-B4AB-FD182EA6C60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49764" y="3686521"/>
              <a:ext cx="908433" cy="908433"/>
            </a:xfrm>
            <a:prstGeom prst="rect">
              <a:avLst/>
            </a:prstGeom>
          </p:spPr>
        </p:pic>
        <p:pic>
          <p:nvPicPr>
            <p:cNvPr id="18" name="그림 50">
              <a:extLst>
                <a:ext uri="{FF2B5EF4-FFF2-40B4-BE49-F238E27FC236}">
                  <a16:creationId xmlns:a16="http://schemas.microsoft.com/office/drawing/2014/main" id="{F0D8DEAD-B296-40AF-A4F0-C09F0BBED79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04226" y="7199281"/>
              <a:ext cx="1001784" cy="1001784"/>
            </a:xfrm>
            <a:prstGeom prst="rect">
              <a:avLst/>
            </a:prstGeom>
          </p:spPr>
        </p:pic>
        <p:pic>
          <p:nvPicPr>
            <p:cNvPr id="16" name="그림 5">
              <a:extLst>
                <a:ext uri="{FF2B5EF4-FFF2-40B4-BE49-F238E27FC236}">
                  <a16:creationId xmlns:a16="http://schemas.microsoft.com/office/drawing/2014/main" id="{E84908CC-014F-4E0D-BED1-23CC549FD33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9340" y="5524222"/>
              <a:ext cx="823319" cy="823319"/>
            </a:xfrm>
            <a:prstGeom prst="rect">
              <a:avLst/>
            </a:prstGeom>
          </p:spPr>
        </p:pic>
      </p:grp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264B1123-8063-4881-BC4C-DD51E5446850}"/>
              </a:ext>
            </a:extLst>
          </p:cNvPr>
          <p:cNvSpPr/>
          <p:nvPr/>
        </p:nvSpPr>
        <p:spPr>
          <a:xfrm>
            <a:off x="8789286" y="3471501"/>
            <a:ext cx="1908000" cy="1908000"/>
          </a:xfrm>
          <a:prstGeom prst="roundRect">
            <a:avLst/>
          </a:prstGeom>
          <a:noFill/>
          <a:ln w="38100">
            <a:solidFill>
              <a:srgbClr val="0A2A8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사각형: 둥근 모서리 68">
            <a:extLst>
              <a:ext uri="{FF2B5EF4-FFF2-40B4-BE49-F238E27FC236}">
                <a16:creationId xmlns:a16="http://schemas.microsoft.com/office/drawing/2014/main" id="{336CB5FF-388E-4D01-B6AC-FC3936884CAD}"/>
              </a:ext>
            </a:extLst>
          </p:cNvPr>
          <p:cNvSpPr/>
          <p:nvPr/>
        </p:nvSpPr>
        <p:spPr>
          <a:xfrm>
            <a:off x="10896737" y="3471501"/>
            <a:ext cx="1908000" cy="1908000"/>
          </a:xfrm>
          <a:prstGeom prst="roundRect">
            <a:avLst/>
          </a:prstGeom>
          <a:noFill/>
          <a:ln w="38100">
            <a:solidFill>
              <a:srgbClr val="0A2A8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사각형: 둥근 모서리 69">
            <a:extLst>
              <a:ext uri="{FF2B5EF4-FFF2-40B4-BE49-F238E27FC236}">
                <a16:creationId xmlns:a16="http://schemas.microsoft.com/office/drawing/2014/main" id="{08DE023D-03C0-4771-8355-30A011CAC0D3}"/>
              </a:ext>
            </a:extLst>
          </p:cNvPr>
          <p:cNvSpPr/>
          <p:nvPr/>
        </p:nvSpPr>
        <p:spPr>
          <a:xfrm>
            <a:off x="13004188" y="3471501"/>
            <a:ext cx="1908000" cy="1908000"/>
          </a:xfrm>
          <a:prstGeom prst="roundRect">
            <a:avLst/>
          </a:prstGeom>
          <a:noFill/>
          <a:ln w="38100">
            <a:solidFill>
              <a:srgbClr val="0A2A8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사각형: 둥근 모서리 72">
            <a:extLst>
              <a:ext uri="{FF2B5EF4-FFF2-40B4-BE49-F238E27FC236}">
                <a16:creationId xmlns:a16="http://schemas.microsoft.com/office/drawing/2014/main" id="{AAFD7EFA-C924-473A-907B-F57C13F13A27}"/>
              </a:ext>
            </a:extLst>
          </p:cNvPr>
          <p:cNvSpPr/>
          <p:nvPr/>
        </p:nvSpPr>
        <p:spPr>
          <a:xfrm>
            <a:off x="15111639" y="3471501"/>
            <a:ext cx="1908000" cy="1908000"/>
          </a:xfrm>
          <a:prstGeom prst="roundRect">
            <a:avLst/>
          </a:prstGeom>
          <a:noFill/>
          <a:ln w="38100">
            <a:solidFill>
              <a:srgbClr val="0A2A8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58C88D05-ABF4-4A6A-9CE0-16CA88B6A6CB}"/>
              </a:ext>
            </a:extLst>
          </p:cNvPr>
          <p:cNvSpPr txBox="1"/>
          <p:nvPr/>
        </p:nvSpPr>
        <p:spPr>
          <a:xfrm>
            <a:off x="9238305" y="6226616"/>
            <a:ext cx="57159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교통정보 데이터 수집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62CCD84-28CE-42AB-BD57-10B5560C8CB5}"/>
              </a:ext>
            </a:extLst>
          </p:cNvPr>
          <p:cNvSpPr txBox="1"/>
          <p:nvPr/>
        </p:nvSpPr>
        <p:spPr>
          <a:xfrm>
            <a:off x="9238305" y="7056226"/>
            <a:ext cx="681110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>
                <a:solidFill>
                  <a:schemeClr val="bg1">
                    <a:lumMod val="50000"/>
                  </a:schemeClr>
                </a:solidFill>
                <a:latin typeface="제주고딕" panose="02000300000000000000" pitchFamily="2" charset="-127"/>
                <a:ea typeface="제주고딕"/>
              </a:rPr>
              <a:t>이상차량 데이터 로그를 수집해 지역</a:t>
            </a:r>
            <a:r>
              <a:rPr lang="en-US" altLang="ko-KR" sz="2800">
                <a:solidFill>
                  <a:schemeClr val="bg1">
                    <a:lumMod val="50000"/>
                  </a:schemeClr>
                </a:solidFill>
                <a:latin typeface="제주고딕" panose="02000300000000000000" pitchFamily="2" charset="-127"/>
                <a:ea typeface="제주고딕"/>
              </a:rPr>
              <a:t>, </a:t>
            </a:r>
            <a:r>
              <a:rPr lang="ko-KR" altLang="en-US" sz="2800">
                <a:solidFill>
                  <a:schemeClr val="bg1">
                    <a:lumMod val="50000"/>
                  </a:schemeClr>
                </a:solidFill>
                <a:latin typeface="제주고딕" panose="02000300000000000000" pitchFamily="2" charset="-127"/>
                <a:ea typeface="제주고딕"/>
              </a:rPr>
              <a:t>날씨 등에 대한 실시간 대시보드를 제공합니다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E4E59F2-9677-42A2-BB9D-4BDC4567BB4F}"/>
              </a:ext>
            </a:extLst>
          </p:cNvPr>
          <p:cNvSpPr txBox="1"/>
          <p:nvPr/>
        </p:nvSpPr>
        <p:spPr>
          <a:xfrm>
            <a:off x="17019639" y="9284438"/>
            <a:ext cx="45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lumMod val="7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19</a:t>
            </a:r>
            <a:endParaRPr lang="en-US" altLang="ko-KR" sz="1400" b="1">
              <a:solidFill>
                <a:schemeClr val="bg1">
                  <a:lumMod val="75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4FD9D367-863A-4D0A-9F17-CD857E2456E3}"/>
              </a:ext>
            </a:extLst>
          </p:cNvPr>
          <p:cNvSpPr/>
          <p:nvPr/>
        </p:nvSpPr>
        <p:spPr>
          <a:xfrm>
            <a:off x="1038292" y="6949427"/>
            <a:ext cx="6827043" cy="1540941"/>
          </a:xfrm>
          <a:prstGeom prst="roundRect">
            <a:avLst>
              <a:gd name="adj" fmla="val 50000"/>
            </a:avLst>
          </a:prstGeom>
          <a:solidFill>
            <a:schemeClr val="tx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1" name="그림 60">
            <a:extLst>
              <a:ext uri="{FF2B5EF4-FFF2-40B4-BE49-F238E27FC236}">
                <a16:creationId xmlns:a16="http://schemas.microsoft.com/office/drawing/2014/main" id="{89C97493-98F7-422D-8E31-ED23FD43ACEE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4862" y="3756511"/>
            <a:ext cx="1350613" cy="1350613"/>
          </a:xfrm>
          <a:prstGeom prst="rect">
            <a:avLst/>
          </a:prstGeom>
        </p:spPr>
      </p:pic>
      <p:pic>
        <p:nvPicPr>
          <p:cNvPr id="62" name="그림 61">
            <a:extLst>
              <a:ext uri="{FF2B5EF4-FFF2-40B4-BE49-F238E27FC236}">
                <a16:creationId xmlns:a16="http://schemas.microsoft.com/office/drawing/2014/main" id="{4EB1A1A8-E2B6-4C16-BA72-24B237225FD3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4245" y="3864011"/>
            <a:ext cx="1256337" cy="1256337"/>
          </a:xfrm>
          <a:prstGeom prst="rect">
            <a:avLst/>
          </a:prstGeom>
        </p:spPr>
      </p:pic>
      <p:pic>
        <p:nvPicPr>
          <p:cNvPr id="63" name="그림 62">
            <a:extLst>
              <a:ext uri="{FF2B5EF4-FFF2-40B4-BE49-F238E27FC236}">
                <a16:creationId xmlns:a16="http://schemas.microsoft.com/office/drawing/2014/main" id="{C92A3B46-9383-4B56-BED6-D4127E33F9EB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4879" y="3757472"/>
            <a:ext cx="1446578" cy="1446578"/>
          </a:xfrm>
          <a:prstGeom prst="rect">
            <a:avLst/>
          </a:prstGeom>
        </p:spPr>
      </p:pic>
      <p:pic>
        <p:nvPicPr>
          <p:cNvPr id="64" name="Picture 2" descr="데이터 분석 무료 아이콘">
            <a:extLst>
              <a:ext uri="{FF2B5EF4-FFF2-40B4-BE49-F238E27FC236}">
                <a16:creationId xmlns:a16="http://schemas.microsoft.com/office/drawing/2014/main" id="{7B1F3171-C297-4237-BB16-348E07151B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28826" y="3756511"/>
            <a:ext cx="1473626" cy="1473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A2B40735-FC46-4002-B56D-47FAC5029A83}"/>
              </a:ext>
            </a:extLst>
          </p:cNvPr>
          <p:cNvSpPr txBox="1"/>
          <p:nvPr/>
        </p:nvSpPr>
        <p:spPr>
          <a:xfrm>
            <a:off x="1290090" y="1040746"/>
            <a:ext cx="10914141" cy="107721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3200">
                <a:latin typeface="제주고딕" panose="02000300000000000000" pitchFamily="2" charset="-127"/>
                <a:ea typeface="제주고딕"/>
              </a:rPr>
              <a:t>솔루션 기초 인프라를 바탕으로</a:t>
            </a:r>
          </a:p>
          <a:p>
            <a:r>
              <a:rPr lang="ko-KR" altLang="en-US" sz="3200">
                <a:latin typeface="맑은 고딕" panose="020F0502020204030204"/>
                <a:ea typeface="제주고딕"/>
              </a:rPr>
              <a:t>안전한 도로를 만들기 위한 추가 서비스를 제공하겠습니다</a:t>
            </a:r>
          </a:p>
        </p:txBody>
      </p:sp>
    </p:spTree>
    <p:extLst>
      <p:ext uri="{BB962C8B-B14F-4D97-AF65-F5344CB8AC3E}">
        <p14:creationId xmlns:p14="http://schemas.microsoft.com/office/powerpoint/2010/main" val="8269022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-1"/>
            <a:ext cx="18288000" cy="10341435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0420804A-55F7-40D2-A835-6B1F82BF4ACC}"/>
              </a:ext>
            </a:extLst>
          </p:cNvPr>
          <p:cNvSpPr/>
          <p:nvPr/>
        </p:nvSpPr>
        <p:spPr>
          <a:xfrm rot="10800000">
            <a:off x="0" y="0"/>
            <a:ext cx="13204465" cy="10341434"/>
          </a:xfrm>
          <a:prstGeom prst="rect">
            <a:avLst/>
          </a:prstGeom>
          <a:gradFill>
            <a:gsLst>
              <a:gs pos="0">
                <a:srgbClr val="0A2A89"/>
              </a:gs>
              <a:gs pos="80000">
                <a:srgbClr val="7093F4">
                  <a:alpha val="37000"/>
                </a:srgbClr>
              </a:gs>
              <a:gs pos="100000">
                <a:srgbClr val="B4C6FA">
                  <a:alpha val="1000"/>
                </a:srgb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C25CC0-1FC8-94CE-6383-AC3CA0E21296}"/>
              </a:ext>
            </a:extLst>
          </p:cNvPr>
          <p:cNvSpPr txBox="1"/>
          <p:nvPr/>
        </p:nvSpPr>
        <p:spPr>
          <a:xfrm>
            <a:off x="967487" y="4835418"/>
            <a:ext cx="14777385" cy="341632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endParaRPr lang="ko-KR" altLang="en-US" sz="7200">
              <a:solidFill>
                <a:schemeClr val="bg1"/>
              </a:solidFill>
              <a:latin typeface="Calibri"/>
              <a:ea typeface="제주고딕"/>
              <a:cs typeface="Calibri"/>
            </a:endParaRPr>
          </a:p>
          <a:p>
            <a:endParaRPr lang="ko-KR" altLang="en-US" sz="7200">
              <a:solidFill>
                <a:schemeClr val="bg1"/>
              </a:solidFill>
              <a:latin typeface="Calibri"/>
              <a:ea typeface="제주고딕"/>
              <a:cs typeface="Calibri"/>
            </a:endParaRPr>
          </a:p>
          <a:p>
            <a:r>
              <a:rPr lang="ko-KR" altLang="en-US" sz="7200">
                <a:solidFill>
                  <a:schemeClr val="bg1"/>
                </a:solidFill>
                <a:latin typeface="Calibri"/>
                <a:ea typeface="제주고딕"/>
                <a:cs typeface="Calibri"/>
              </a:rPr>
              <a:t>                     가 함께 만들어가겠습니다 </a:t>
            </a:r>
            <a:endParaRPr lang="ko-KR">
              <a:solidFill>
                <a:schemeClr val="bg1"/>
              </a:solidFill>
              <a:cs typeface="Calibri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71383DF-CB6D-4DB3-855C-4CF36A50A089}"/>
              </a:ext>
            </a:extLst>
          </p:cNvPr>
          <p:cNvSpPr/>
          <p:nvPr/>
        </p:nvSpPr>
        <p:spPr>
          <a:xfrm>
            <a:off x="1399921" y="1817545"/>
            <a:ext cx="435026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7200">
                <a:solidFill>
                  <a:schemeClr val="bg1"/>
                </a:solidFill>
                <a:ea typeface="제주고딕"/>
                <a:cs typeface="Calibri"/>
              </a:rPr>
              <a:t>SMA</a:t>
            </a:r>
            <a:r>
              <a:rPr lang="ko-KR" altLang="en-US" sz="7200">
                <a:solidFill>
                  <a:srgbClr val="EBC323"/>
                </a:solidFill>
                <a:ea typeface="제주고딕"/>
                <a:cs typeface="Calibri"/>
              </a:rPr>
              <a:t>   </a:t>
            </a:r>
            <a:r>
              <a:rPr lang="ko-KR" altLang="en-US" sz="7200" err="1">
                <a:solidFill>
                  <a:schemeClr val="bg1"/>
                </a:solidFill>
                <a:ea typeface="제주고딕"/>
                <a:cs typeface="Calibri"/>
              </a:rPr>
              <a:t>T</a:t>
            </a:r>
            <a:endParaRPr lang="ko-KR" altLang="ko-KR" sz="7200">
              <a:solidFill>
                <a:schemeClr val="bg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DAECF66-49FD-4B1F-BA8D-5A8BE24326EB}"/>
              </a:ext>
            </a:extLst>
          </p:cNvPr>
          <p:cNvSpPr/>
          <p:nvPr/>
        </p:nvSpPr>
        <p:spPr>
          <a:xfrm>
            <a:off x="3146279" y="2924809"/>
            <a:ext cx="87708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7200" b="1" err="1">
                <a:solidFill>
                  <a:srgbClr val="EBC323"/>
                </a:solidFill>
                <a:ea typeface="제주고딕"/>
                <a:cs typeface="Calibri"/>
              </a:rPr>
              <a:t>O</a:t>
            </a:r>
            <a:endParaRPr lang="ko-KR" altLang="en-US" sz="7200" b="1">
              <a:solidFill>
                <a:schemeClr val="bg1"/>
              </a:solidFill>
              <a:ea typeface="제주고딕"/>
              <a:cs typeface="Calibri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46D1B7E-BD57-484D-82F7-A3C9D6782186}"/>
              </a:ext>
            </a:extLst>
          </p:cNvPr>
          <p:cNvSpPr/>
          <p:nvPr/>
        </p:nvSpPr>
        <p:spPr>
          <a:xfrm>
            <a:off x="2737953" y="4138201"/>
            <a:ext cx="283140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7200" err="1">
                <a:solidFill>
                  <a:schemeClr val="bg1"/>
                </a:solidFill>
                <a:ea typeface="제주고딕"/>
                <a:cs typeface="Calibri"/>
              </a:rPr>
              <a:t>S</a:t>
            </a:r>
            <a:r>
              <a:rPr lang="ko-KR" altLang="en-US" sz="7200">
                <a:solidFill>
                  <a:schemeClr val="bg1"/>
                </a:solidFill>
                <a:ea typeface="제주고딕"/>
                <a:cs typeface="Calibri"/>
              </a:rPr>
              <a:t>   FE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21D664C-12B7-4000-B4EB-EBC613175433}"/>
              </a:ext>
            </a:extLst>
          </p:cNvPr>
          <p:cNvSpPr/>
          <p:nvPr/>
        </p:nvSpPr>
        <p:spPr>
          <a:xfrm>
            <a:off x="3198530" y="5351593"/>
            <a:ext cx="64804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7200" b="1" err="1">
                <a:solidFill>
                  <a:srgbClr val="EBC323"/>
                </a:solidFill>
                <a:ea typeface="제주고딕"/>
                <a:cs typeface="Calibri"/>
              </a:rPr>
              <a:t>D</a:t>
            </a:r>
            <a:endParaRPr lang="ko-KR" altLang="ko-KR" sz="7200" b="1">
              <a:solidFill>
                <a:schemeClr val="bg1"/>
              </a:solidFill>
              <a:ea typeface="제주고딕"/>
              <a:cs typeface="Calibri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1308B03-FB27-46C8-B23E-31AE07A52E88}"/>
              </a:ext>
            </a:extLst>
          </p:cNvPr>
          <p:cNvSpPr/>
          <p:nvPr/>
        </p:nvSpPr>
        <p:spPr>
          <a:xfrm>
            <a:off x="3183363" y="1808652"/>
            <a:ext cx="65274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7200" b="1" err="1">
                <a:solidFill>
                  <a:srgbClr val="EBC323"/>
                </a:solidFill>
                <a:ea typeface="제주고딕"/>
                <a:cs typeface="Calibri"/>
              </a:rPr>
              <a:t>R</a:t>
            </a:r>
            <a:endParaRPr lang="ko-KR" altLang="ko-KR" sz="7200" b="1">
              <a:solidFill>
                <a:schemeClr val="bg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8D95ADD-2D80-4110-822A-134483C8DF69}"/>
              </a:ext>
            </a:extLst>
          </p:cNvPr>
          <p:cNvSpPr/>
          <p:nvPr/>
        </p:nvSpPr>
        <p:spPr>
          <a:xfrm>
            <a:off x="3758344" y="2942595"/>
            <a:ext cx="374864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7200">
                <a:solidFill>
                  <a:schemeClr val="bg1"/>
                </a:solidFill>
                <a:ea typeface="제주고딕"/>
                <a:cs typeface="Calibri"/>
              </a:rPr>
              <a:t>VERALL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9DFB35C-8837-44B8-9601-3C24C2E9E214}"/>
              </a:ext>
            </a:extLst>
          </p:cNvPr>
          <p:cNvSpPr/>
          <p:nvPr/>
        </p:nvSpPr>
        <p:spPr>
          <a:xfrm>
            <a:off x="3199760" y="4118060"/>
            <a:ext cx="64681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7200" b="1" err="1">
                <a:solidFill>
                  <a:srgbClr val="EBC323"/>
                </a:solidFill>
                <a:ea typeface="제주고딕"/>
                <a:cs typeface="Calibri"/>
              </a:rPr>
              <a:t>A</a:t>
            </a:r>
            <a:endParaRPr lang="ko-KR" altLang="en-US" sz="7200" b="1">
              <a:solidFill>
                <a:schemeClr val="bg1"/>
              </a:solidFill>
              <a:ea typeface="제주고딕"/>
              <a:cs typeface="Calibri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D114576-0983-46BE-AF91-C3CCEC8A30E4}"/>
              </a:ext>
            </a:extLst>
          </p:cNvPr>
          <p:cNvSpPr/>
          <p:nvPr/>
        </p:nvSpPr>
        <p:spPr>
          <a:xfrm>
            <a:off x="3751089" y="5358561"/>
            <a:ext cx="321572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7200">
                <a:solidFill>
                  <a:schemeClr val="bg1"/>
                </a:solidFill>
                <a:ea typeface="제주고딕"/>
                <a:cs typeface="Calibri"/>
              </a:rPr>
              <a:t>RIVER</a:t>
            </a:r>
            <a:endParaRPr lang="ko-KR" altLang="ko-KR" sz="7200">
              <a:solidFill>
                <a:schemeClr val="bg1"/>
              </a:solidFill>
              <a:ea typeface="제주고딕"/>
              <a:cs typeface="Calibri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A41D6E5-32D2-4A56-BE77-7BA07D3F475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0750" y="6313393"/>
            <a:ext cx="2586595" cy="2586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749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9" grpId="0"/>
      <p:bldP spid="12" grpId="0"/>
      <p:bldP spid="1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>
            <a:extLst>
              <a:ext uri="{FF2B5EF4-FFF2-40B4-BE49-F238E27FC236}">
                <a16:creationId xmlns:a16="http://schemas.microsoft.com/office/drawing/2014/main" id="{1A404432-911E-41EA-9879-DCC8006824C7}"/>
              </a:ext>
            </a:extLst>
          </p:cNvPr>
          <p:cNvSpPr/>
          <p:nvPr/>
        </p:nvSpPr>
        <p:spPr>
          <a:xfrm>
            <a:off x="2426794" y="-3343274"/>
            <a:ext cx="14903945" cy="14587536"/>
          </a:xfrm>
          <a:prstGeom prst="ellipse">
            <a:avLst/>
          </a:prstGeom>
          <a:noFill/>
          <a:ln w="38100">
            <a:solidFill>
              <a:schemeClr val="accent5">
                <a:lumMod val="75000"/>
                <a:alpha val="3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5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4F911A39-4F8A-4BD3-ABA7-B189FCC42878}"/>
              </a:ext>
            </a:extLst>
          </p:cNvPr>
          <p:cNvSpPr/>
          <p:nvPr/>
        </p:nvSpPr>
        <p:spPr>
          <a:xfrm>
            <a:off x="2628901" y="-871537"/>
            <a:ext cx="24856088" cy="22788563"/>
          </a:xfrm>
          <a:prstGeom prst="ellipse">
            <a:avLst/>
          </a:prstGeom>
          <a:noFill/>
          <a:ln w="57150">
            <a:solidFill>
              <a:schemeClr val="accent5">
                <a:lumMod val="75000"/>
                <a:alpha val="3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5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20E1BFC8-42E0-4E04-83C1-9FDDA7382B01}"/>
              </a:ext>
            </a:extLst>
          </p:cNvPr>
          <p:cNvSpPr/>
          <p:nvPr/>
        </p:nvSpPr>
        <p:spPr>
          <a:xfrm>
            <a:off x="-3840847" y="4275349"/>
            <a:ext cx="11878424" cy="12092111"/>
          </a:xfrm>
          <a:prstGeom prst="ellipse">
            <a:avLst/>
          </a:prstGeom>
          <a:noFill/>
          <a:ln w="38100">
            <a:solidFill>
              <a:schemeClr val="accent5">
                <a:lumMod val="75000"/>
                <a:alpha val="3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5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34017E35-C327-44D2-8135-9BCB64A07AEA}"/>
              </a:ext>
            </a:extLst>
          </p:cNvPr>
          <p:cNvSpPr/>
          <p:nvPr/>
        </p:nvSpPr>
        <p:spPr>
          <a:xfrm>
            <a:off x="-5512487" y="-5385731"/>
            <a:ext cx="11270349" cy="11286468"/>
          </a:xfrm>
          <a:prstGeom prst="ellipse">
            <a:avLst/>
          </a:prstGeom>
          <a:noFill/>
          <a:ln w="38100">
            <a:solidFill>
              <a:schemeClr val="accent5">
                <a:lumMod val="75000"/>
                <a:alpha val="3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5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72A23405-31CB-4152-B426-BD149B55EA94}"/>
              </a:ext>
            </a:extLst>
          </p:cNvPr>
          <p:cNvSpPr/>
          <p:nvPr/>
        </p:nvSpPr>
        <p:spPr>
          <a:xfrm>
            <a:off x="6664670" y="-7157748"/>
            <a:ext cx="16221824" cy="15430211"/>
          </a:xfrm>
          <a:prstGeom prst="ellipse">
            <a:avLst/>
          </a:prstGeom>
          <a:noFill/>
          <a:ln w="38100">
            <a:solidFill>
              <a:schemeClr val="accent5">
                <a:lumMod val="75000"/>
                <a:alpha val="3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5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52351C45-A33F-442E-9809-84B02D1EAD08}"/>
              </a:ext>
            </a:extLst>
          </p:cNvPr>
          <p:cNvSpPr/>
          <p:nvPr/>
        </p:nvSpPr>
        <p:spPr>
          <a:xfrm>
            <a:off x="11830050" y="-9536472"/>
            <a:ext cx="13264719" cy="13094060"/>
          </a:xfrm>
          <a:prstGeom prst="ellipse">
            <a:avLst/>
          </a:prstGeom>
          <a:noFill/>
          <a:ln w="38100">
            <a:solidFill>
              <a:schemeClr val="accent5">
                <a:lumMod val="75000"/>
                <a:alpha val="3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5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7BD751A8-8EC2-4625-8506-5A4F186E1BBD}"/>
              </a:ext>
            </a:extLst>
          </p:cNvPr>
          <p:cNvSpPr/>
          <p:nvPr/>
        </p:nvSpPr>
        <p:spPr>
          <a:xfrm>
            <a:off x="-12090053" y="-7443787"/>
            <a:ext cx="23391465" cy="22788563"/>
          </a:xfrm>
          <a:prstGeom prst="ellipse">
            <a:avLst/>
          </a:prstGeom>
          <a:noFill/>
          <a:ln w="57150">
            <a:solidFill>
              <a:schemeClr val="accent5">
                <a:lumMod val="75000"/>
                <a:alpha val="3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5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139959B2-B04C-43D5-B20A-AF204DCB956E}"/>
              </a:ext>
            </a:extLst>
          </p:cNvPr>
          <p:cNvSpPr/>
          <p:nvPr/>
        </p:nvSpPr>
        <p:spPr>
          <a:xfrm>
            <a:off x="10832750" y="4681886"/>
            <a:ext cx="12053744" cy="11685573"/>
          </a:xfrm>
          <a:prstGeom prst="ellipse">
            <a:avLst/>
          </a:prstGeom>
          <a:noFill/>
          <a:ln w="38100">
            <a:solidFill>
              <a:schemeClr val="accent5">
                <a:lumMod val="75000"/>
                <a:alpha val="3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5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FB36687F-9ACC-461D-969D-E2D013C0042C}"/>
              </a:ext>
            </a:extLst>
          </p:cNvPr>
          <p:cNvSpPr/>
          <p:nvPr/>
        </p:nvSpPr>
        <p:spPr>
          <a:xfrm>
            <a:off x="5790211" y="1218245"/>
            <a:ext cx="15996017" cy="15826884"/>
          </a:xfrm>
          <a:prstGeom prst="ellipse">
            <a:avLst/>
          </a:prstGeom>
          <a:noFill/>
          <a:ln w="38100">
            <a:solidFill>
              <a:schemeClr val="accent5">
                <a:lumMod val="75000"/>
                <a:alpha val="3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5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A516329A-6985-411B-B244-9573900DF695}"/>
              </a:ext>
            </a:extLst>
          </p:cNvPr>
          <p:cNvSpPr/>
          <p:nvPr/>
        </p:nvSpPr>
        <p:spPr>
          <a:xfrm>
            <a:off x="12421757" y="-6737041"/>
            <a:ext cx="13264719" cy="13094060"/>
          </a:xfrm>
          <a:prstGeom prst="ellipse">
            <a:avLst/>
          </a:prstGeom>
          <a:noFill/>
          <a:ln w="38100">
            <a:solidFill>
              <a:schemeClr val="accent3">
                <a:lumMod val="60000"/>
                <a:lumOff val="40000"/>
                <a:alpha val="3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5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57AE095C-887B-438D-AEEA-011102297D04}"/>
              </a:ext>
            </a:extLst>
          </p:cNvPr>
          <p:cNvSpPr/>
          <p:nvPr/>
        </p:nvSpPr>
        <p:spPr>
          <a:xfrm>
            <a:off x="957263" y="-3113717"/>
            <a:ext cx="13358813" cy="14357979"/>
          </a:xfrm>
          <a:prstGeom prst="ellipse">
            <a:avLst/>
          </a:prstGeom>
          <a:noFill/>
          <a:ln w="38100">
            <a:solidFill>
              <a:schemeClr val="accent3">
                <a:lumMod val="60000"/>
                <a:lumOff val="40000"/>
                <a:alpha val="3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5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EA1D7283-75EB-43EA-B0FA-5B97E79BED37}"/>
              </a:ext>
            </a:extLst>
          </p:cNvPr>
          <p:cNvSpPr/>
          <p:nvPr/>
        </p:nvSpPr>
        <p:spPr>
          <a:xfrm>
            <a:off x="-6855124" y="-461954"/>
            <a:ext cx="21693644" cy="18181971"/>
          </a:xfrm>
          <a:prstGeom prst="ellipse">
            <a:avLst/>
          </a:prstGeom>
          <a:noFill/>
          <a:ln w="57150">
            <a:solidFill>
              <a:schemeClr val="accent3">
                <a:lumMod val="60000"/>
                <a:lumOff val="40000"/>
                <a:alpha val="3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5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C4C334D1-46C4-482D-80A4-F58AC0DEA9F9}"/>
              </a:ext>
            </a:extLst>
          </p:cNvPr>
          <p:cNvSpPr/>
          <p:nvPr/>
        </p:nvSpPr>
        <p:spPr>
          <a:xfrm>
            <a:off x="4866158" y="608912"/>
            <a:ext cx="1571625" cy="1528763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381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5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E74AECD7-9FC0-4B40-AE2D-A2E02B73F5D4}"/>
              </a:ext>
            </a:extLst>
          </p:cNvPr>
          <p:cNvSpPr/>
          <p:nvPr/>
        </p:nvSpPr>
        <p:spPr>
          <a:xfrm>
            <a:off x="1530416" y="4275348"/>
            <a:ext cx="2119592" cy="2054811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016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5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A542F8BD-1BEF-4FA0-BF1D-F7B0E7A92D53}"/>
              </a:ext>
            </a:extLst>
          </p:cNvPr>
          <p:cNvSpPr/>
          <p:nvPr/>
        </p:nvSpPr>
        <p:spPr>
          <a:xfrm>
            <a:off x="6174000" y="2210231"/>
            <a:ext cx="5940000" cy="5940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60400" dist="419100" dir="2700000" algn="tl" rotWithShape="0">
              <a:prstClr val="black">
                <a:alpha val="21000"/>
              </a:prstClr>
            </a:outerShdw>
          </a:effectLst>
          <a:scene3d>
            <a:camera prst="orthographicFront"/>
            <a:lightRig rig="threePt" dir="t"/>
          </a:scene3d>
          <a:sp3d>
            <a:bevelT w="1270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5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0E32AE05-0AC9-4D9B-8A90-3E20ECA025B6}"/>
              </a:ext>
            </a:extLst>
          </p:cNvPr>
          <p:cNvSpPr/>
          <p:nvPr/>
        </p:nvSpPr>
        <p:spPr>
          <a:xfrm>
            <a:off x="10365602" y="1125861"/>
            <a:ext cx="1188000" cy="1188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635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5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840D7DC9-E212-41E0-B4F4-D20697462BF2}"/>
              </a:ext>
            </a:extLst>
          </p:cNvPr>
          <p:cNvSpPr/>
          <p:nvPr/>
        </p:nvSpPr>
        <p:spPr>
          <a:xfrm>
            <a:off x="12997055" y="782172"/>
            <a:ext cx="864000" cy="864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381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5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D782AD80-4973-49CC-8D99-C7C1C7E5EDFB}"/>
              </a:ext>
            </a:extLst>
          </p:cNvPr>
          <p:cNvSpPr/>
          <p:nvPr/>
        </p:nvSpPr>
        <p:spPr>
          <a:xfrm>
            <a:off x="13751171" y="5011574"/>
            <a:ext cx="864000" cy="864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381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5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BD538429-9C4D-43BA-80C9-D0B0619B4B40}"/>
              </a:ext>
            </a:extLst>
          </p:cNvPr>
          <p:cNvSpPr/>
          <p:nvPr/>
        </p:nvSpPr>
        <p:spPr>
          <a:xfrm>
            <a:off x="16338183" y="1086557"/>
            <a:ext cx="1571625" cy="1528763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381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5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9342F1A8-5CFF-44B3-82EE-5F87B995D602}"/>
              </a:ext>
            </a:extLst>
          </p:cNvPr>
          <p:cNvSpPr/>
          <p:nvPr/>
        </p:nvSpPr>
        <p:spPr>
          <a:xfrm>
            <a:off x="4897120" y="8888232"/>
            <a:ext cx="2119592" cy="2054811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016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5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DBAA7AA0-19CD-41CC-A719-1B3E39A1F9CB}"/>
              </a:ext>
            </a:extLst>
          </p:cNvPr>
          <p:cNvSpPr/>
          <p:nvPr/>
        </p:nvSpPr>
        <p:spPr>
          <a:xfrm>
            <a:off x="14869628" y="6906104"/>
            <a:ext cx="2430000" cy="2430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016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5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264514EE-58A5-4172-AB9D-EE863B0ADB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9112" y="6987178"/>
            <a:ext cx="1689777" cy="322862"/>
          </a:xfrm>
          <a:prstGeom prst="rect">
            <a:avLst/>
          </a:prstGeom>
        </p:spPr>
      </p:pic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C56B65C3-51CB-4C6A-89A7-50C7568A3860}"/>
              </a:ext>
            </a:extLst>
          </p:cNvPr>
          <p:cNvCxnSpPr>
            <a:cxnSpLocks/>
          </p:cNvCxnSpPr>
          <p:nvPr/>
        </p:nvCxnSpPr>
        <p:spPr>
          <a:xfrm>
            <a:off x="6862555" y="5143500"/>
            <a:ext cx="4562891" cy="17199"/>
          </a:xfrm>
          <a:prstGeom prst="line">
            <a:avLst/>
          </a:prstGeom>
          <a:ln w="28575">
            <a:solidFill>
              <a:srgbClr val="0A2A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186DC9AC-5B6E-4958-A0C3-09B7256584B8}"/>
              </a:ext>
            </a:extLst>
          </p:cNvPr>
          <p:cNvSpPr txBox="1"/>
          <p:nvPr/>
        </p:nvSpPr>
        <p:spPr>
          <a:xfrm>
            <a:off x="7162184" y="4113724"/>
            <a:ext cx="3963632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4800" b="1">
                <a:solidFill>
                  <a:srgbClr val="0A2A89"/>
                </a:solidFill>
                <a:latin typeface="Malgun Gothic"/>
                <a:ea typeface="맑은 고딕"/>
              </a:rPr>
              <a:t>CHAPTER Ⅰ</a:t>
            </a:r>
            <a:endParaRPr lang="ko-KR" altLang="en-US" sz="4800" b="1">
              <a:solidFill>
                <a:srgbClr val="0A2A89"/>
              </a:solidFill>
              <a:latin typeface="Malgun Gothic"/>
              <a:ea typeface="제주고딕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8E9C8C3-EB2B-467C-BEBB-362267B4EF4E}"/>
              </a:ext>
            </a:extLst>
          </p:cNvPr>
          <p:cNvSpPr txBox="1"/>
          <p:nvPr/>
        </p:nvSpPr>
        <p:spPr>
          <a:xfrm>
            <a:off x="7764110" y="5365269"/>
            <a:ext cx="2759780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4800" b="1">
                <a:solidFill>
                  <a:srgbClr val="0A2A89"/>
                </a:solidFill>
                <a:latin typeface="Malgun Gothic"/>
                <a:ea typeface="맑은 고딕"/>
              </a:rPr>
              <a:t>Problem</a:t>
            </a:r>
            <a:endParaRPr lang="ko-KR" altLang="en-US" sz="4050">
              <a:solidFill>
                <a:srgbClr val="0A2A89"/>
              </a:solidFill>
              <a:latin typeface="Malgun Gothic"/>
              <a:ea typeface="맑은 고딕"/>
            </a:endParaRPr>
          </a:p>
        </p:txBody>
      </p:sp>
      <p:pic>
        <p:nvPicPr>
          <p:cNvPr id="34" name="그래픽 33" descr="트래픽 콘">
            <a:extLst>
              <a:ext uri="{FF2B5EF4-FFF2-40B4-BE49-F238E27FC236}">
                <a16:creationId xmlns:a16="http://schemas.microsoft.com/office/drawing/2014/main" id="{87FBE459-1F30-48A4-86BB-A25E9314FC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42044" y="833292"/>
            <a:ext cx="1018608" cy="1018608"/>
          </a:xfrm>
          <a:prstGeom prst="rect">
            <a:avLst/>
          </a:prstGeom>
        </p:spPr>
      </p:pic>
      <p:pic>
        <p:nvPicPr>
          <p:cNvPr id="36" name="그래픽 35" descr="신호등">
            <a:extLst>
              <a:ext uri="{FF2B5EF4-FFF2-40B4-BE49-F238E27FC236}">
                <a16:creationId xmlns:a16="http://schemas.microsoft.com/office/drawing/2014/main" id="{DCD230E7-D14A-4BA2-A1F0-0AD9FD8DD8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656662" y="1391299"/>
            <a:ext cx="921203" cy="921203"/>
          </a:xfrm>
          <a:prstGeom prst="rect">
            <a:avLst/>
          </a:prstGeom>
        </p:spPr>
      </p:pic>
      <p:pic>
        <p:nvPicPr>
          <p:cNvPr id="38" name="그래픽 37" descr="톱니바퀴">
            <a:extLst>
              <a:ext uri="{FF2B5EF4-FFF2-40B4-BE49-F238E27FC236}">
                <a16:creationId xmlns:a16="http://schemas.microsoft.com/office/drawing/2014/main" id="{C720ED27-066F-4619-B7E4-9EB5444FC46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939482" y="5209527"/>
            <a:ext cx="466182" cy="466182"/>
          </a:xfrm>
          <a:prstGeom prst="rect">
            <a:avLst/>
          </a:prstGeom>
        </p:spPr>
      </p:pic>
      <p:pic>
        <p:nvPicPr>
          <p:cNvPr id="40" name="그래픽 39" descr="표지판">
            <a:extLst>
              <a:ext uri="{FF2B5EF4-FFF2-40B4-BE49-F238E27FC236}">
                <a16:creationId xmlns:a16="http://schemas.microsoft.com/office/drawing/2014/main" id="{8709979E-B32D-462F-A9BC-D1A813ABBC0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952477" y="4576005"/>
            <a:ext cx="1275468" cy="1275468"/>
          </a:xfrm>
          <a:prstGeom prst="rect">
            <a:avLst/>
          </a:prstGeom>
        </p:spPr>
      </p:pic>
      <p:pic>
        <p:nvPicPr>
          <p:cNvPr id="42" name="그래픽 41" descr="보안 카메라 기호">
            <a:extLst>
              <a:ext uri="{FF2B5EF4-FFF2-40B4-BE49-F238E27FC236}">
                <a16:creationId xmlns:a16="http://schemas.microsoft.com/office/drawing/2014/main" id="{0A4A22B6-05CE-4FE2-BE3F-F6C24E0CB8E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5398828" y="7432683"/>
            <a:ext cx="1371600" cy="1371600"/>
          </a:xfrm>
          <a:prstGeom prst="rect">
            <a:avLst/>
          </a:prstGeom>
        </p:spPr>
      </p:pic>
      <p:pic>
        <p:nvPicPr>
          <p:cNvPr id="44" name="그래픽 43" descr="가로등">
            <a:extLst>
              <a:ext uri="{FF2B5EF4-FFF2-40B4-BE49-F238E27FC236}">
                <a16:creationId xmlns:a16="http://schemas.microsoft.com/office/drawing/2014/main" id="{099E0440-ECEF-4D3D-AE75-862A11833B3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373580" y="9294506"/>
            <a:ext cx="1166669" cy="1166669"/>
          </a:xfrm>
          <a:prstGeom prst="rect">
            <a:avLst/>
          </a:prstGeom>
        </p:spPr>
      </p:pic>
      <p:pic>
        <p:nvPicPr>
          <p:cNvPr id="46" name="그래픽 45" descr="개수">
            <a:extLst>
              <a:ext uri="{FF2B5EF4-FFF2-40B4-BE49-F238E27FC236}">
                <a16:creationId xmlns:a16="http://schemas.microsoft.com/office/drawing/2014/main" id="{910C82D0-308F-4065-A6C5-7F1FBE0D71F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0686467" y="1418202"/>
            <a:ext cx="619773" cy="619773"/>
          </a:xfrm>
          <a:prstGeom prst="rect">
            <a:avLst/>
          </a:prstGeom>
        </p:spPr>
      </p:pic>
      <p:pic>
        <p:nvPicPr>
          <p:cNvPr id="48" name="그래픽 47" descr="컴퍼스">
            <a:extLst>
              <a:ext uri="{FF2B5EF4-FFF2-40B4-BE49-F238E27FC236}">
                <a16:creationId xmlns:a16="http://schemas.microsoft.com/office/drawing/2014/main" id="{D695B935-6119-4D62-87EB-D97DA5E3BED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3199806" y="992054"/>
            <a:ext cx="441215" cy="441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8199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확대이미지">
            <a:extLst>
              <a:ext uri="{FF2B5EF4-FFF2-40B4-BE49-F238E27FC236}">
                <a16:creationId xmlns:a16="http://schemas.microsoft.com/office/drawing/2014/main" id="{49506A73-54FF-41B2-9BCA-4B9EE7474E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8288000" cy="10460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ADFF9200-6112-41D4-99A4-726E87291988}"/>
              </a:ext>
            </a:extLst>
          </p:cNvPr>
          <p:cNvSpPr/>
          <p:nvPr/>
        </p:nvSpPr>
        <p:spPr>
          <a:xfrm>
            <a:off x="0" y="0"/>
            <a:ext cx="18288000" cy="10460051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385D8A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8980976-871A-4A3E-9934-C71B8CFE6AA2}"/>
              </a:ext>
            </a:extLst>
          </p:cNvPr>
          <p:cNvSpPr txBox="1"/>
          <p:nvPr/>
        </p:nvSpPr>
        <p:spPr>
          <a:xfrm>
            <a:off x="4039209" y="4266337"/>
            <a:ext cx="10209582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lvl="0" algn="ctr"/>
            <a:r>
              <a:rPr lang="en-US" altLang="ko-KR" sz="5400">
                <a:solidFill>
                  <a:schemeClr val="bg1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Calibri"/>
              </a:rPr>
              <a:t>2016</a:t>
            </a:r>
            <a:r>
              <a:rPr lang="ko-KR" altLang="en-US" sz="5400">
                <a:solidFill>
                  <a:schemeClr val="bg1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Calibri"/>
              </a:rPr>
              <a:t>년 </a:t>
            </a:r>
            <a:r>
              <a:rPr lang="en-US" altLang="ko-KR" sz="5400">
                <a:solidFill>
                  <a:schemeClr val="bg1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Calibri"/>
              </a:rPr>
              <a:t>7</a:t>
            </a:r>
            <a:r>
              <a:rPr lang="ko-KR" altLang="en-US" sz="5400">
                <a:solidFill>
                  <a:schemeClr val="bg1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Calibri"/>
              </a:rPr>
              <a:t>월 </a:t>
            </a:r>
            <a:r>
              <a:rPr lang="en-US" altLang="ko-KR" sz="5400">
                <a:solidFill>
                  <a:schemeClr val="bg1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Calibri"/>
              </a:rPr>
              <a:t>17</a:t>
            </a:r>
            <a:r>
              <a:rPr lang="ko-KR" altLang="en-US" sz="5400">
                <a:solidFill>
                  <a:schemeClr val="bg1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Calibri"/>
              </a:rPr>
              <a:t>일</a:t>
            </a:r>
            <a:endParaRPr lang="en-US" altLang="ko-KR" sz="5400">
              <a:solidFill>
                <a:schemeClr val="bg1"/>
              </a:solidFill>
              <a:latin typeface="제주고딕" panose="02000300000000000000" pitchFamily="2" charset="-127"/>
              <a:ea typeface="제주고딕" panose="02000300000000000000" pitchFamily="2" charset="-127"/>
              <a:cs typeface="Calibri"/>
            </a:endParaRPr>
          </a:p>
          <a:p>
            <a:pPr lvl="0" algn="ctr"/>
            <a:r>
              <a:rPr lang="ko-KR" altLang="en-US" sz="5400" err="1">
                <a:solidFill>
                  <a:schemeClr val="bg1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Calibri"/>
              </a:rPr>
              <a:t>봉평터널</a:t>
            </a:r>
            <a:r>
              <a:rPr lang="ko-KR" altLang="en-US" sz="5400">
                <a:solidFill>
                  <a:schemeClr val="bg1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Calibri"/>
              </a:rPr>
              <a:t> 사고를 아시나요</a:t>
            </a:r>
            <a:r>
              <a:rPr lang="en-US" altLang="ko-KR" sz="5400">
                <a:solidFill>
                  <a:schemeClr val="bg1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Calibri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669954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막힌 원호 61">
            <a:extLst>
              <a:ext uri="{FF2B5EF4-FFF2-40B4-BE49-F238E27FC236}">
                <a16:creationId xmlns:a16="http://schemas.microsoft.com/office/drawing/2014/main" id="{FE64BF2A-11E5-4F9A-A574-338B6354E30C}"/>
              </a:ext>
            </a:extLst>
          </p:cNvPr>
          <p:cNvSpPr/>
          <p:nvPr/>
        </p:nvSpPr>
        <p:spPr>
          <a:xfrm rot="7967538">
            <a:off x="8658475" y="1559486"/>
            <a:ext cx="7508570" cy="7456478"/>
          </a:xfrm>
          <a:prstGeom prst="blockArc">
            <a:avLst>
              <a:gd name="adj1" fmla="val 8234851"/>
              <a:gd name="adj2" fmla="val 2383273"/>
              <a:gd name="adj3" fmla="val 0"/>
            </a:avLst>
          </a:prstGeom>
          <a:noFill/>
          <a:ln w="254000" cap="rnd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5" name="막힌 원호 34">
            <a:extLst>
              <a:ext uri="{FF2B5EF4-FFF2-40B4-BE49-F238E27FC236}">
                <a16:creationId xmlns:a16="http://schemas.microsoft.com/office/drawing/2014/main" id="{B2F1FFE7-D7E7-474B-98F1-BAB4296A02CB}"/>
              </a:ext>
            </a:extLst>
          </p:cNvPr>
          <p:cNvSpPr/>
          <p:nvPr/>
        </p:nvSpPr>
        <p:spPr>
          <a:xfrm rot="4695102">
            <a:off x="8723075" y="1429408"/>
            <a:ext cx="7297829" cy="7667716"/>
          </a:xfrm>
          <a:prstGeom prst="blockArc">
            <a:avLst>
              <a:gd name="adj1" fmla="val 11415818"/>
              <a:gd name="adj2" fmla="val 1813478"/>
              <a:gd name="adj3" fmla="val 0"/>
            </a:avLst>
          </a:prstGeom>
          <a:solidFill>
            <a:srgbClr val="1F579C"/>
          </a:solidFill>
          <a:ln w="635000" cap="rnd">
            <a:solidFill>
              <a:srgbClr val="0A2A8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1F579C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1B2D8ED-4661-4C2F-B65E-A8139A11EFB5}"/>
              </a:ext>
            </a:extLst>
          </p:cNvPr>
          <p:cNvSpPr txBox="1"/>
          <p:nvPr/>
        </p:nvSpPr>
        <p:spPr>
          <a:xfrm>
            <a:off x="9907160" y="3669368"/>
            <a:ext cx="522795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>
                <a:latin typeface="제주고딕" panose="02000300000000000000" pitchFamily="2" charset="-127"/>
                <a:ea typeface="제주고딕" panose="02000300000000000000" pitchFamily="2" charset="-127"/>
              </a:rPr>
              <a:t>졸음</a:t>
            </a:r>
            <a:r>
              <a:rPr lang="en-US" altLang="ko-KR" sz="6000">
                <a:latin typeface="제주고딕" panose="02000300000000000000" pitchFamily="2" charset="-127"/>
                <a:ea typeface="제주고딕" panose="02000300000000000000" pitchFamily="2" charset="-127"/>
              </a:rPr>
              <a:t>/</a:t>
            </a:r>
            <a:r>
              <a:rPr lang="ko-KR" altLang="en-US" sz="6000">
                <a:latin typeface="제주고딕" panose="02000300000000000000" pitchFamily="2" charset="-127"/>
                <a:ea typeface="제주고딕" panose="02000300000000000000" pitchFamily="2" charset="-127"/>
              </a:rPr>
              <a:t>주시태만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4BAC24B-2B88-4827-9314-1C838B5F8430}"/>
              </a:ext>
            </a:extLst>
          </p:cNvPr>
          <p:cNvSpPr txBox="1"/>
          <p:nvPr/>
        </p:nvSpPr>
        <p:spPr>
          <a:xfrm>
            <a:off x="10446888" y="4537273"/>
            <a:ext cx="4469414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0" spc="-300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70</a:t>
            </a:r>
            <a:r>
              <a:rPr lang="en-US" altLang="ko-KR" sz="11000" spc="-300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%</a:t>
            </a:r>
            <a:endParaRPr lang="ko-KR" altLang="en-US" sz="11000" spc="-300">
              <a:solidFill>
                <a:srgbClr val="0A2A89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2ABDF402-DE85-47D8-B9B7-F808A8BDA4EB}"/>
              </a:ext>
            </a:extLst>
          </p:cNvPr>
          <p:cNvSpPr/>
          <p:nvPr/>
        </p:nvSpPr>
        <p:spPr>
          <a:xfrm>
            <a:off x="2153322" y="2280188"/>
            <a:ext cx="3938868" cy="532830"/>
          </a:xfrm>
          <a:prstGeom prst="rect">
            <a:avLst/>
          </a:prstGeom>
          <a:solidFill>
            <a:srgbClr val="0A2A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385D8A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5CA68D7-2F00-4DC5-B4B5-510FEDE8AFCF}"/>
              </a:ext>
            </a:extLst>
          </p:cNvPr>
          <p:cNvSpPr txBox="1"/>
          <p:nvPr/>
        </p:nvSpPr>
        <p:spPr>
          <a:xfrm>
            <a:off x="2212313" y="2332441"/>
            <a:ext cx="43702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>
                <a:solidFill>
                  <a:schemeClr val="bg1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최근 </a:t>
            </a:r>
            <a:r>
              <a:rPr lang="en-US" altLang="ko-KR" sz="2400">
                <a:solidFill>
                  <a:schemeClr val="bg1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3</a:t>
            </a:r>
            <a:r>
              <a:rPr lang="ko-KR" altLang="en-US" sz="2400">
                <a:solidFill>
                  <a:schemeClr val="bg1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년 고속도로 사망 통계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C5C36CD-1B10-40CE-A716-DA5B26498831}"/>
              </a:ext>
            </a:extLst>
          </p:cNvPr>
          <p:cNvGrpSpPr/>
          <p:nvPr/>
        </p:nvGrpSpPr>
        <p:grpSpPr>
          <a:xfrm>
            <a:off x="2083582" y="3095395"/>
            <a:ext cx="1534688" cy="1837620"/>
            <a:chOff x="2083582" y="3095395"/>
            <a:chExt cx="1534688" cy="1837620"/>
          </a:xfrm>
        </p:grpSpPr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23E84F3A-12D5-4760-9152-98ECACBB74C8}"/>
                </a:ext>
              </a:extLst>
            </p:cNvPr>
            <p:cNvGrpSpPr/>
            <p:nvPr/>
          </p:nvGrpSpPr>
          <p:grpSpPr>
            <a:xfrm>
              <a:off x="2122761" y="3095395"/>
              <a:ext cx="1456331" cy="1377994"/>
              <a:chOff x="1019474" y="2551986"/>
              <a:chExt cx="1456331" cy="1377994"/>
            </a:xfrm>
          </p:grpSpPr>
          <p:sp>
            <p:nvSpPr>
              <p:cNvPr id="43" name="사각형: 둥근 모서리 42">
                <a:extLst>
                  <a:ext uri="{FF2B5EF4-FFF2-40B4-BE49-F238E27FC236}">
                    <a16:creationId xmlns:a16="http://schemas.microsoft.com/office/drawing/2014/main" id="{D4E343E7-A709-4C92-B96F-ED356DC52F35}"/>
                  </a:ext>
                </a:extLst>
              </p:cNvPr>
              <p:cNvSpPr/>
              <p:nvPr/>
            </p:nvSpPr>
            <p:spPr>
              <a:xfrm>
                <a:off x="1019474" y="2551986"/>
                <a:ext cx="1456331" cy="1377994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44" name="그림 43">
                <a:extLst>
                  <a:ext uri="{FF2B5EF4-FFF2-40B4-BE49-F238E27FC236}">
                    <a16:creationId xmlns:a16="http://schemas.microsoft.com/office/drawing/2014/main" id="{7FB6DFF1-F6D3-49C1-9A0D-DFBE3CE472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20547" y="2713891"/>
                <a:ext cx="1054184" cy="1054184"/>
              </a:xfrm>
              <a:prstGeom prst="rect">
                <a:avLst/>
              </a:prstGeom>
            </p:spPr>
          </p:pic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9EBDCFA3-4BDF-441C-8DA0-6A0228AA98F5}"/>
                </a:ext>
              </a:extLst>
            </p:cNvPr>
            <p:cNvSpPr txBox="1"/>
            <p:nvPr/>
          </p:nvSpPr>
          <p:spPr>
            <a:xfrm>
              <a:off x="2083582" y="4594461"/>
              <a:ext cx="15346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>
                  <a:latin typeface="제주고딕" panose="02000300000000000000" pitchFamily="2" charset="-127"/>
                  <a:ea typeface="제주고딕" panose="02000300000000000000" pitchFamily="2" charset="-127"/>
                </a:rPr>
                <a:t>졸음</a:t>
              </a:r>
              <a:r>
                <a:rPr lang="en-US" altLang="ko-KR" sz="1600">
                  <a:latin typeface="제주고딕" panose="02000300000000000000" pitchFamily="2" charset="-127"/>
                  <a:ea typeface="제주고딕" panose="02000300000000000000" pitchFamily="2" charset="-127"/>
                </a:rPr>
                <a:t>/</a:t>
              </a:r>
              <a:r>
                <a:rPr lang="ko-KR" altLang="en-US" sz="1600">
                  <a:latin typeface="제주고딕" panose="02000300000000000000" pitchFamily="2" charset="-127"/>
                  <a:ea typeface="제주고딕" panose="02000300000000000000" pitchFamily="2" charset="-127"/>
                </a:rPr>
                <a:t>주시태만</a:t>
              </a:r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3A0A06A9-159B-4B4F-B86D-B816317CFE84}"/>
              </a:ext>
            </a:extLst>
          </p:cNvPr>
          <p:cNvGrpSpPr/>
          <p:nvPr/>
        </p:nvGrpSpPr>
        <p:grpSpPr>
          <a:xfrm>
            <a:off x="3786167" y="3095395"/>
            <a:ext cx="1053296" cy="1555340"/>
            <a:chOff x="2683394" y="2417108"/>
            <a:chExt cx="1053296" cy="1555340"/>
          </a:xfrm>
        </p:grpSpPr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38E64CDA-3F82-4501-A14D-1E1829C94A4F}"/>
                </a:ext>
              </a:extLst>
            </p:cNvPr>
            <p:cNvGrpSpPr/>
            <p:nvPr/>
          </p:nvGrpSpPr>
          <p:grpSpPr>
            <a:xfrm>
              <a:off x="2683394" y="2417108"/>
              <a:ext cx="1053296" cy="1088537"/>
              <a:chOff x="2650274" y="2551986"/>
              <a:chExt cx="1053296" cy="1088537"/>
            </a:xfrm>
          </p:grpSpPr>
          <p:sp>
            <p:nvSpPr>
              <p:cNvPr id="48" name="사각형: 둥근 모서리 47">
                <a:extLst>
                  <a:ext uri="{FF2B5EF4-FFF2-40B4-BE49-F238E27FC236}">
                    <a16:creationId xmlns:a16="http://schemas.microsoft.com/office/drawing/2014/main" id="{1CE4AFAC-83C8-4036-9CE9-1653035F9500}"/>
                  </a:ext>
                </a:extLst>
              </p:cNvPr>
              <p:cNvSpPr/>
              <p:nvPr/>
            </p:nvSpPr>
            <p:spPr>
              <a:xfrm>
                <a:off x="2650274" y="2551986"/>
                <a:ext cx="1053296" cy="1088537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49" name="그림 48">
                <a:extLst>
                  <a:ext uri="{FF2B5EF4-FFF2-40B4-BE49-F238E27FC236}">
                    <a16:creationId xmlns:a16="http://schemas.microsoft.com/office/drawing/2014/main" id="{20010627-7D46-49A1-84A7-27970F73B3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35777" y="2755109"/>
                <a:ext cx="682291" cy="682291"/>
              </a:xfrm>
              <a:prstGeom prst="rect">
                <a:avLst/>
              </a:prstGeom>
            </p:spPr>
          </p:pic>
        </p:grp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FCEA3C49-A27D-4EA7-9B78-A646BE6C2F2F}"/>
                </a:ext>
              </a:extLst>
            </p:cNvPr>
            <p:cNvSpPr txBox="1"/>
            <p:nvPr/>
          </p:nvSpPr>
          <p:spPr>
            <a:xfrm>
              <a:off x="2916276" y="3664671"/>
              <a:ext cx="5875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>
                  <a:latin typeface="제주고딕" panose="02000300000000000000" pitchFamily="2" charset="-127"/>
                  <a:ea typeface="제주고딕" panose="02000300000000000000" pitchFamily="2" charset="-127"/>
                </a:rPr>
                <a:t>과속</a:t>
              </a:r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733374EE-35B5-467F-9980-51BD2ED4B62D}"/>
              </a:ext>
            </a:extLst>
          </p:cNvPr>
          <p:cNvGrpSpPr/>
          <p:nvPr/>
        </p:nvGrpSpPr>
        <p:grpSpPr>
          <a:xfrm>
            <a:off x="5007360" y="3095395"/>
            <a:ext cx="1053296" cy="1555340"/>
            <a:chOff x="3907360" y="2417108"/>
            <a:chExt cx="1053296" cy="1555340"/>
          </a:xfrm>
        </p:grpSpPr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9913A7A0-29AC-4D4C-AB92-5593709482A4}"/>
                </a:ext>
              </a:extLst>
            </p:cNvPr>
            <p:cNvGrpSpPr/>
            <p:nvPr/>
          </p:nvGrpSpPr>
          <p:grpSpPr>
            <a:xfrm>
              <a:off x="3907360" y="2417108"/>
              <a:ext cx="1053296" cy="1088537"/>
              <a:chOff x="3886450" y="2547694"/>
              <a:chExt cx="1053296" cy="1088537"/>
            </a:xfrm>
          </p:grpSpPr>
          <p:sp>
            <p:nvSpPr>
              <p:cNvPr id="53" name="사각형: 둥근 모서리 52">
                <a:extLst>
                  <a:ext uri="{FF2B5EF4-FFF2-40B4-BE49-F238E27FC236}">
                    <a16:creationId xmlns:a16="http://schemas.microsoft.com/office/drawing/2014/main" id="{E62E02B2-0284-4F31-8275-E5028026BCC1}"/>
                  </a:ext>
                </a:extLst>
              </p:cNvPr>
              <p:cNvSpPr/>
              <p:nvPr/>
            </p:nvSpPr>
            <p:spPr>
              <a:xfrm>
                <a:off x="3886450" y="2547694"/>
                <a:ext cx="1053296" cy="1088537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54" name="그림 53">
                <a:extLst>
                  <a:ext uri="{FF2B5EF4-FFF2-40B4-BE49-F238E27FC236}">
                    <a16:creationId xmlns:a16="http://schemas.microsoft.com/office/drawing/2014/main" id="{BFF06F12-F442-4F26-8B46-E76B79FDAA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60212" y="2739076"/>
                <a:ext cx="705773" cy="705773"/>
              </a:xfrm>
              <a:prstGeom prst="rect">
                <a:avLst/>
              </a:prstGeom>
            </p:spPr>
          </p:pic>
        </p:grp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E801C251-7874-4981-8AAF-58125CCD44C6}"/>
                </a:ext>
              </a:extLst>
            </p:cNvPr>
            <p:cNvSpPr txBox="1"/>
            <p:nvPr/>
          </p:nvSpPr>
          <p:spPr>
            <a:xfrm>
              <a:off x="3997284" y="3664671"/>
              <a:ext cx="87344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>
                  <a:latin typeface="제주고딕" panose="02000300000000000000" pitchFamily="2" charset="-127"/>
                  <a:ea typeface="제주고딕" panose="02000300000000000000" pitchFamily="2" charset="-127"/>
                </a:rPr>
                <a:t>안전거리</a:t>
              </a:r>
            </a:p>
          </p:txBody>
        </p:sp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F7A27BFF-4701-4378-92F0-E1ABA8E98156}"/>
              </a:ext>
            </a:extLst>
          </p:cNvPr>
          <p:cNvGrpSpPr/>
          <p:nvPr/>
        </p:nvGrpSpPr>
        <p:grpSpPr>
          <a:xfrm>
            <a:off x="6228554" y="3095395"/>
            <a:ext cx="1053296" cy="1555340"/>
            <a:chOff x="5131326" y="2417108"/>
            <a:chExt cx="1053296" cy="1555340"/>
          </a:xfrm>
        </p:grpSpPr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614F1AB8-8A16-44BD-95E2-B0F2C4E4F976}"/>
                </a:ext>
              </a:extLst>
            </p:cNvPr>
            <p:cNvGrpSpPr/>
            <p:nvPr/>
          </p:nvGrpSpPr>
          <p:grpSpPr>
            <a:xfrm>
              <a:off x="5131326" y="2417108"/>
              <a:ext cx="1053296" cy="1088537"/>
              <a:chOff x="5160822" y="2547694"/>
              <a:chExt cx="1053296" cy="1088537"/>
            </a:xfrm>
          </p:grpSpPr>
          <p:sp>
            <p:nvSpPr>
              <p:cNvPr id="58" name="사각형: 둥근 모서리 57">
                <a:extLst>
                  <a:ext uri="{FF2B5EF4-FFF2-40B4-BE49-F238E27FC236}">
                    <a16:creationId xmlns:a16="http://schemas.microsoft.com/office/drawing/2014/main" id="{C6592D99-21EF-48A5-B089-00FCBDEEE478}"/>
                  </a:ext>
                </a:extLst>
              </p:cNvPr>
              <p:cNvSpPr/>
              <p:nvPr/>
            </p:nvSpPr>
            <p:spPr>
              <a:xfrm>
                <a:off x="5160822" y="2547694"/>
                <a:ext cx="1053296" cy="1088537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59" name="그림 58">
                <a:extLst>
                  <a:ext uri="{FF2B5EF4-FFF2-40B4-BE49-F238E27FC236}">
                    <a16:creationId xmlns:a16="http://schemas.microsoft.com/office/drawing/2014/main" id="{31B626E5-9408-45BD-AE97-80C0A4B84A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23107" y="2727599"/>
                <a:ext cx="728726" cy="728726"/>
              </a:xfrm>
              <a:prstGeom prst="rect">
                <a:avLst/>
              </a:prstGeom>
            </p:spPr>
          </p:pic>
        </p:grp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DEC17273-82AD-439F-9343-06011141EBDE}"/>
                </a:ext>
              </a:extLst>
            </p:cNvPr>
            <p:cNvSpPr txBox="1"/>
            <p:nvPr/>
          </p:nvSpPr>
          <p:spPr>
            <a:xfrm>
              <a:off x="5221250" y="3664671"/>
              <a:ext cx="87344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>
                  <a:latin typeface="제주고딕" panose="02000300000000000000" pitchFamily="2" charset="-127"/>
                  <a:ea typeface="제주고딕" panose="02000300000000000000" pitchFamily="2" charset="-127"/>
                </a:rPr>
                <a:t>차량결함</a:t>
              </a:r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947E75C9-770A-48AB-AA5C-47716DD37CED}"/>
              </a:ext>
            </a:extLst>
          </p:cNvPr>
          <p:cNvSpPr txBox="1"/>
          <p:nvPr/>
        </p:nvSpPr>
        <p:spPr>
          <a:xfrm>
            <a:off x="2094329" y="5815941"/>
            <a:ext cx="6062030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sz="2400">
                <a:ea typeface="제주고딕"/>
                <a:cs typeface="+mn-lt"/>
              </a:rPr>
              <a:t>고속도로 교통사고의 </a:t>
            </a:r>
            <a:r>
              <a:rPr lang="ko-KR" altLang="en-US" sz="2400">
                <a:ea typeface="제주고딕"/>
                <a:cs typeface="+mn-lt"/>
              </a:rPr>
              <a:t>대부분은 운전자의</a:t>
            </a:r>
            <a:r>
              <a:rPr lang="ko-KR" sz="2400">
                <a:ea typeface="제주고딕"/>
                <a:cs typeface="+mn-lt"/>
              </a:rPr>
              <a:t> 집중력이 떨어진 사이 돌발상황에 미처 대응하지 못해 발생한 </a:t>
            </a:r>
            <a:r>
              <a:rPr lang="ko-KR" altLang="en-US" sz="2400">
                <a:ea typeface="제주고딕"/>
                <a:cs typeface="+mn-lt"/>
              </a:rPr>
              <a:t>사고입니다</a:t>
            </a:r>
            <a:endParaRPr lang="ko-KR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14658932-C61B-47CE-B25C-8A073781AB68}"/>
              </a:ext>
            </a:extLst>
          </p:cNvPr>
          <p:cNvSpPr txBox="1"/>
          <p:nvPr/>
        </p:nvSpPr>
        <p:spPr>
          <a:xfrm>
            <a:off x="8261515" y="196506"/>
            <a:ext cx="176497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b="1" err="1">
                <a:solidFill>
                  <a:srgbClr val="A5A5A5"/>
                </a:solidFill>
                <a:latin typeface="제주고딕"/>
                <a:cs typeface="Calibri"/>
              </a:rPr>
              <a:t>Solution</a:t>
            </a:r>
            <a:endParaRPr lang="ko-KR" altLang="en-US" b="1">
              <a:solidFill>
                <a:srgbClr val="A5A5A5"/>
              </a:solidFill>
              <a:latin typeface="제주고딕"/>
              <a:cs typeface="Calibri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F8C50D2F-4A2E-44A7-9BE0-9C98196D6284}"/>
              </a:ext>
            </a:extLst>
          </p:cNvPr>
          <p:cNvSpPr/>
          <p:nvPr/>
        </p:nvSpPr>
        <p:spPr>
          <a:xfrm>
            <a:off x="7768546" y="4129"/>
            <a:ext cx="2750909" cy="19248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FFA4E7B5-A002-4202-8127-A0FEDB77A821}"/>
              </a:ext>
            </a:extLst>
          </p:cNvPr>
          <p:cNvSpPr txBox="1"/>
          <p:nvPr/>
        </p:nvSpPr>
        <p:spPr>
          <a:xfrm>
            <a:off x="11100180" y="196506"/>
            <a:ext cx="172152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b="1" err="1">
                <a:solidFill>
                  <a:srgbClr val="A5A5A5"/>
                </a:solidFill>
                <a:latin typeface="제주고딕"/>
                <a:cs typeface="Calibri"/>
              </a:rPr>
              <a:t>Develop</a:t>
            </a:r>
            <a:endParaRPr lang="ko-KR" altLang="en-US" b="1">
              <a:solidFill>
                <a:srgbClr val="A5A5A5"/>
              </a:solidFill>
              <a:latin typeface="제주고딕"/>
              <a:cs typeface="Calibri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8B7F3D53-AB04-4392-BCDF-95F0E81792EE}"/>
              </a:ext>
            </a:extLst>
          </p:cNvPr>
          <p:cNvSpPr/>
          <p:nvPr/>
        </p:nvSpPr>
        <p:spPr>
          <a:xfrm>
            <a:off x="10585489" y="-9581"/>
            <a:ext cx="2750909" cy="19248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EFDA831B-4DE5-43B5-99BA-B407883A5DFA}"/>
              </a:ext>
            </a:extLst>
          </p:cNvPr>
          <p:cNvSpPr txBox="1"/>
          <p:nvPr/>
        </p:nvSpPr>
        <p:spPr>
          <a:xfrm>
            <a:off x="11473446" y="8178093"/>
            <a:ext cx="17970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latin typeface="제주고딕" panose="02000300000000000000" pitchFamily="2" charset="-127"/>
                <a:ea typeface="제주고딕" panose="02000300000000000000" pitchFamily="2" charset="-127"/>
              </a:rPr>
              <a:t>* 2021</a:t>
            </a:r>
            <a:r>
              <a:rPr lang="ko-KR" altLang="en-US" sz="1400">
                <a:latin typeface="제주고딕" panose="02000300000000000000" pitchFamily="2" charset="-127"/>
                <a:ea typeface="제주고딕" panose="02000300000000000000" pitchFamily="2" charset="-127"/>
              </a:rPr>
              <a:t>년 기준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693FF47-185F-45BF-96CD-FDE459016C80}"/>
              </a:ext>
            </a:extLst>
          </p:cNvPr>
          <p:cNvSpPr txBox="1"/>
          <p:nvPr/>
        </p:nvSpPr>
        <p:spPr>
          <a:xfrm>
            <a:off x="855407" y="464885"/>
            <a:ext cx="2993923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defRPr/>
            </a:pPr>
            <a:r>
              <a:rPr kumimoji="0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srgbClr val="0A2A89"/>
                </a:solidFill>
                <a:effectLst/>
                <a:uLnTx/>
                <a:uFillTx/>
                <a:latin typeface="제주고딕" panose="02000300000000000000" pitchFamily="2" charset="-127"/>
                <a:ea typeface="제주고딕"/>
              </a:rPr>
              <a:t>|</a:t>
            </a:r>
            <a:r>
              <a:rPr lang="en-US" altLang="ko-KR" b="1">
                <a:solidFill>
                  <a:srgbClr val="0A2A89"/>
                </a:solidFill>
                <a:latin typeface="제주고딕" panose="02000300000000000000" pitchFamily="2" charset="-127"/>
                <a:ea typeface="제주고딕"/>
              </a:rPr>
              <a:t> </a:t>
            </a:r>
            <a:r>
              <a:rPr kumimoji="0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A2A89"/>
                </a:solidFill>
                <a:effectLst/>
                <a:uLnTx/>
                <a:uFillTx/>
                <a:latin typeface="제주고딕" panose="02000300000000000000" pitchFamily="2" charset="-127"/>
                <a:ea typeface="제주고딕"/>
              </a:rPr>
              <a:t> </a:t>
            </a:r>
            <a:r>
              <a:rPr kumimoji="0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A2A89"/>
                </a:solidFill>
                <a:effectLst/>
                <a:uLnTx/>
                <a:uFillTx/>
                <a:latin typeface="제주고딕" panose="02000300000000000000" pitchFamily="2" charset="-127"/>
                <a:ea typeface="제주고딕"/>
              </a:rPr>
              <a:t>현황 분석</a:t>
            </a:r>
            <a:endParaRPr lang="ko-KR" altLang="en-US" sz="1800" b="1" i="0" u="none" strike="noStrike" kern="1200" cap="none" spc="0" normalizeH="0" baseline="0" noProof="0">
              <a:ln>
                <a:noFill/>
              </a:ln>
              <a:solidFill>
                <a:srgbClr val="0A2A89"/>
              </a:solidFill>
              <a:effectLst/>
              <a:uLnTx/>
              <a:uFillTx/>
              <a:latin typeface="제주고딕" panose="02000300000000000000" pitchFamily="2" charset="-127"/>
              <a:ea typeface="제주고딕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926A3768-CB43-4AEB-94D9-1B7B0D201954}"/>
              </a:ext>
            </a:extLst>
          </p:cNvPr>
          <p:cNvSpPr/>
          <p:nvPr/>
        </p:nvSpPr>
        <p:spPr>
          <a:xfrm>
            <a:off x="4951603" y="4130"/>
            <a:ext cx="2750909" cy="192487"/>
          </a:xfrm>
          <a:prstGeom prst="rect">
            <a:avLst/>
          </a:prstGeom>
          <a:solidFill>
            <a:srgbClr val="0A2A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186FB0"/>
              </a:solidFill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C5D8BB25-07B1-4D4F-A3CF-5CF9329C8E9B}"/>
              </a:ext>
            </a:extLst>
          </p:cNvPr>
          <p:cNvSpPr txBox="1"/>
          <p:nvPr/>
        </p:nvSpPr>
        <p:spPr>
          <a:xfrm>
            <a:off x="5714073" y="196506"/>
            <a:ext cx="122596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b="1" err="1">
                <a:solidFill>
                  <a:srgbClr val="0A2A89"/>
                </a:solidFill>
                <a:latin typeface="제주고딕"/>
                <a:cs typeface="Calibri"/>
              </a:rPr>
              <a:t>Problem</a:t>
            </a:r>
            <a:endParaRPr lang="ko-KR" altLang="en-US" b="1">
              <a:solidFill>
                <a:srgbClr val="0A2A89"/>
              </a:solidFill>
              <a:latin typeface="제주고딕"/>
              <a:cs typeface="Calibri"/>
            </a:endParaRPr>
          </a:p>
        </p:txBody>
      </p: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DADBF724-C7E2-4E82-90E8-9D8D4804E3B5}"/>
              </a:ext>
            </a:extLst>
          </p:cNvPr>
          <p:cNvCxnSpPr>
            <a:cxnSpLocks/>
          </p:cNvCxnSpPr>
          <p:nvPr/>
        </p:nvCxnSpPr>
        <p:spPr>
          <a:xfrm>
            <a:off x="3170903" y="9453716"/>
            <a:ext cx="1384873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CE9E7E91-96E9-45B5-9CD5-E5406D883BFD}"/>
              </a:ext>
            </a:extLst>
          </p:cNvPr>
          <p:cNvSpPr txBox="1"/>
          <p:nvPr/>
        </p:nvSpPr>
        <p:spPr>
          <a:xfrm>
            <a:off x="17019639" y="9284438"/>
            <a:ext cx="45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>
                <a:solidFill>
                  <a:schemeClr val="bg1">
                    <a:lumMod val="7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02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032A1A43-43DB-4F23-91B3-8C410E88828D}"/>
              </a:ext>
            </a:extLst>
          </p:cNvPr>
          <p:cNvSpPr txBox="1"/>
          <p:nvPr/>
        </p:nvSpPr>
        <p:spPr>
          <a:xfrm>
            <a:off x="1186430" y="9269050"/>
            <a:ext cx="22580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KEC  |  SS Highway</a:t>
            </a:r>
            <a:endParaRPr lang="ko-KR" altLang="en-US" sz="1600" b="1">
              <a:solidFill>
                <a:srgbClr val="0A2A89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D92C990-1DF6-49B5-BFE7-24DB8451C2B8}"/>
              </a:ext>
            </a:extLst>
          </p:cNvPr>
          <p:cNvSpPr txBox="1"/>
          <p:nvPr/>
        </p:nvSpPr>
        <p:spPr>
          <a:xfrm>
            <a:off x="15222248" y="9477864"/>
            <a:ext cx="1793947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lvl="0" algn="r"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제주고딕"/>
                <a:ea typeface="제주고딕"/>
                <a:cs typeface="Calibri"/>
              </a:rPr>
              <a:t>* 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제주고딕"/>
                <a:ea typeface="제주고딕"/>
                <a:cs typeface="Calibri"/>
              </a:rPr>
              <a:t>http://data.ex.co.kr/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제주고딕"/>
              <a:ea typeface="+mn-lt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547715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Box 48">
            <a:extLst>
              <a:ext uri="{FF2B5EF4-FFF2-40B4-BE49-F238E27FC236}">
                <a16:creationId xmlns:a16="http://schemas.microsoft.com/office/drawing/2014/main" id="{5E1740E7-2748-4340-A5E8-86BA52E236B2}"/>
              </a:ext>
            </a:extLst>
          </p:cNvPr>
          <p:cNvSpPr txBox="1"/>
          <p:nvPr/>
        </p:nvSpPr>
        <p:spPr>
          <a:xfrm>
            <a:off x="8261515" y="196506"/>
            <a:ext cx="176497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b="1" err="1">
                <a:solidFill>
                  <a:srgbClr val="A5A5A5"/>
                </a:solidFill>
                <a:latin typeface="제주고딕"/>
                <a:cs typeface="Calibri"/>
              </a:rPr>
              <a:t>Solution</a:t>
            </a:r>
            <a:endParaRPr lang="ko-KR" altLang="en-US" b="1">
              <a:solidFill>
                <a:srgbClr val="A5A5A5"/>
              </a:solidFill>
              <a:latin typeface="제주고딕"/>
              <a:cs typeface="Calibri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BF903AB6-BC18-4541-BDFB-2D6BCD662083}"/>
              </a:ext>
            </a:extLst>
          </p:cNvPr>
          <p:cNvSpPr/>
          <p:nvPr/>
        </p:nvSpPr>
        <p:spPr>
          <a:xfrm>
            <a:off x="7768546" y="4129"/>
            <a:ext cx="2750909" cy="19248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F33F911-2EC2-4C2B-A29E-5775F3FA785F}"/>
              </a:ext>
            </a:extLst>
          </p:cNvPr>
          <p:cNvSpPr txBox="1"/>
          <p:nvPr/>
        </p:nvSpPr>
        <p:spPr>
          <a:xfrm>
            <a:off x="5174480" y="1227986"/>
            <a:ext cx="10287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cs typeface="Calibri"/>
              </a:rPr>
              <a:t>도입</a:t>
            </a:r>
            <a:endParaRPr lang="ko-KR" sz="2800" b="1">
              <a:solidFill>
                <a:schemeClr val="bg1"/>
              </a:solidFill>
              <a:cs typeface="Calibri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7E216953-DCA9-49D0-95D4-613801C9A451}"/>
              </a:ext>
            </a:extLst>
          </p:cNvPr>
          <p:cNvGrpSpPr/>
          <p:nvPr/>
        </p:nvGrpSpPr>
        <p:grpSpPr>
          <a:xfrm>
            <a:off x="2209484" y="3156896"/>
            <a:ext cx="6052031" cy="532830"/>
            <a:chOff x="2643464" y="2758548"/>
            <a:chExt cx="5128529" cy="532830"/>
          </a:xfrm>
          <a:solidFill>
            <a:srgbClr val="0A2A89"/>
          </a:solidFill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55008F6E-ED96-460A-8E9A-717F8DE6DA3B}"/>
                </a:ext>
              </a:extLst>
            </p:cNvPr>
            <p:cNvSpPr/>
            <p:nvPr/>
          </p:nvSpPr>
          <p:spPr>
            <a:xfrm>
              <a:off x="2643464" y="2758548"/>
              <a:ext cx="5128529" cy="5328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64B7D0B-25F0-4DA1-9171-95A55D5C0464}"/>
                </a:ext>
              </a:extLst>
            </p:cNvPr>
            <p:cNvSpPr txBox="1"/>
            <p:nvPr/>
          </p:nvSpPr>
          <p:spPr>
            <a:xfrm>
              <a:off x="2647254" y="2796898"/>
              <a:ext cx="5028737" cy="40011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>
                  <a:solidFill>
                    <a:schemeClr val="bg1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최근 </a:t>
              </a:r>
              <a:r>
                <a:rPr lang="en-US" altLang="ko-KR" sz="2000">
                  <a:solidFill>
                    <a:schemeClr val="bg1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6</a:t>
              </a:r>
              <a:r>
                <a:rPr lang="ko-KR" altLang="en-US" sz="2000">
                  <a:solidFill>
                    <a:schemeClr val="bg1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년 고속도로 교통사고 사망자 수</a:t>
              </a: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CF85F764-8487-4493-BBC1-D7BCAFD4D243}"/>
              </a:ext>
            </a:extLst>
          </p:cNvPr>
          <p:cNvGrpSpPr/>
          <p:nvPr/>
        </p:nvGrpSpPr>
        <p:grpSpPr>
          <a:xfrm>
            <a:off x="10026485" y="3139434"/>
            <a:ext cx="6120285" cy="532830"/>
            <a:chOff x="10655457" y="2758548"/>
            <a:chExt cx="5128529" cy="532830"/>
          </a:xfrm>
          <a:solidFill>
            <a:srgbClr val="0A2A89"/>
          </a:solidFill>
        </p:grpSpPr>
        <p:sp>
          <p:nvSpPr>
            <p:cNvPr id="5" name="직사각형 29">
              <a:extLst>
                <a:ext uri="{FF2B5EF4-FFF2-40B4-BE49-F238E27FC236}">
                  <a16:creationId xmlns:a16="http://schemas.microsoft.com/office/drawing/2014/main" id="{B536C282-8ADD-47FA-B84A-D34750D8468D}"/>
                </a:ext>
              </a:extLst>
            </p:cNvPr>
            <p:cNvSpPr/>
            <p:nvPr/>
          </p:nvSpPr>
          <p:spPr>
            <a:xfrm>
              <a:off x="10655457" y="2758548"/>
              <a:ext cx="5128529" cy="5328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D12C0A0-31DC-493F-940C-5FF8AF7101BF}"/>
                </a:ext>
              </a:extLst>
            </p:cNvPr>
            <p:cNvSpPr txBox="1"/>
            <p:nvPr/>
          </p:nvSpPr>
          <p:spPr>
            <a:xfrm>
              <a:off x="10766382" y="2812638"/>
              <a:ext cx="5017604" cy="40011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>
                  <a:solidFill>
                    <a:schemeClr val="bg1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졸음</a:t>
              </a:r>
              <a:r>
                <a:rPr lang="en-US" altLang="ko-KR" sz="2000">
                  <a:solidFill>
                    <a:schemeClr val="bg1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/</a:t>
              </a:r>
              <a:r>
                <a:rPr lang="ko-KR" altLang="en-US" sz="2000">
                  <a:solidFill>
                    <a:schemeClr val="bg1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주시태만 비율 그래프</a:t>
              </a: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9A2F17F4-EBD5-4F04-92E8-0548C672C615}"/>
              </a:ext>
            </a:extLst>
          </p:cNvPr>
          <p:cNvSpPr txBox="1"/>
          <p:nvPr/>
        </p:nvSpPr>
        <p:spPr>
          <a:xfrm>
            <a:off x="2138150" y="1385679"/>
            <a:ext cx="10683556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3600" dirty="0">
                <a:latin typeface="제주고딕" panose="02000300000000000000" pitchFamily="2" charset="-127"/>
                <a:ea typeface="제주고딕"/>
                <a:cs typeface="Calibri"/>
              </a:rPr>
              <a:t>교통사고 사망자는 </a:t>
            </a:r>
            <a:r>
              <a:rPr lang="ko-KR" altLang="en-US" sz="3600">
                <a:latin typeface="제주고딕" panose="02000300000000000000" pitchFamily="2" charset="-127"/>
                <a:ea typeface="제주고딕"/>
                <a:cs typeface="Calibri"/>
              </a:rPr>
              <a:t>줄어들고 있지만</a:t>
            </a:r>
            <a:r>
              <a:rPr lang="en-US" altLang="ko-KR" sz="3600" dirty="0">
                <a:latin typeface="제주고딕" panose="02000300000000000000" pitchFamily="2" charset="-127"/>
                <a:ea typeface="제주고딕"/>
                <a:cs typeface="Calibri"/>
              </a:rPr>
              <a:t>, </a:t>
            </a:r>
            <a:endParaRPr lang="en-US" altLang="ko-KR" sz="3600" dirty="0">
              <a:solidFill>
                <a:prstClr val="black"/>
              </a:solidFill>
              <a:latin typeface="제주고딕" panose="02000300000000000000" pitchFamily="2" charset="-127"/>
              <a:ea typeface="제주고딕" panose="02000300000000000000" pitchFamily="2" charset="-127"/>
              <a:cs typeface="Calibri"/>
            </a:endParaRPr>
          </a:p>
          <a:p>
            <a:pPr lvl="0"/>
            <a:r>
              <a:rPr lang="ko-KR" altLang="en-US" sz="3600" dirty="0">
                <a:latin typeface="제주고딕" panose="02000300000000000000" pitchFamily="2" charset="-127"/>
                <a:ea typeface="제주고딕"/>
                <a:cs typeface="Calibri"/>
              </a:rPr>
              <a:t>졸음</a:t>
            </a:r>
            <a:r>
              <a:rPr lang="en-US" altLang="ko-KR" sz="3600" dirty="0">
                <a:latin typeface="제주고딕" panose="02000300000000000000" pitchFamily="2" charset="-127"/>
                <a:ea typeface="제주고딕"/>
                <a:cs typeface="Calibri"/>
              </a:rPr>
              <a:t>/</a:t>
            </a:r>
            <a:r>
              <a:rPr lang="ko-KR" altLang="en-US" sz="3600" dirty="0">
                <a:latin typeface="제주고딕" panose="02000300000000000000" pitchFamily="2" charset="-127"/>
                <a:ea typeface="제주고딕"/>
                <a:cs typeface="Calibri"/>
              </a:rPr>
              <a:t>주시태만의 비율은 변화가 없습니다</a:t>
            </a:r>
            <a:endParaRPr lang="en-US" altLang="ko-KR" sz="3600" dirty="0">
              <a:latin typeface="제주고딕" panose="02000300000000000000" pitchFamily="2" charset="-127"/>
              <a:ea typeface="제주고딕"/>
              <a:cs typeface="Calibri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9773DF0-3679-49DB-8B2E-7915308BA08C}"/>
              </a:ext>
            </a:extLst>
          </p:cNvPr>
          <p:cNvSpPr txBox="1"/>
          <p:nvPr/>
        </p:nvSpPr>
        <p:spPr>
          <a:xfrm>
            <a:off x="11100180" y="196506"/>
            <a:ext cx="172152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b="1" err="1">
                <a:solidFill>
                  <a:srgbClr val="A5A5A5"/>
                </a:solidFill>
                <a:latin typeface="제주고딕"/>
                <a:cs typeface="Calibri"/>
              </a:rPr>
              <a:t>Develop</a:t>
            </a:r>
            <a:endParaRPr lang="ko-KR" altLang="en-US" b="1">
              <a:solidFill>
                <a:srgbClr val="A5A5A5"/>
              </a:solidFill>
              <a:latin typeface="제주고딕"/>
              <a:cs typeface="Calibri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3A9E14F4-BB24-443E-AF50-6B799F123E22}"/>
              </a:ext>
            </a:extLst>
          </p:cNvPr>
          <p:cNvSpPr/>
          <p:nvPr/>
        </p:nvSpPr>
        <p:spPr>
          <a:xfrm>
            <a:off x="10585489" y="-9581"/>
            <a:ext cx="2750909" cy="19248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이등변 삼각형 20">
            <a:extLst>
              <a:ext uri="{FF2B5EF4-FFF2-40B4-BE49-F238E27FC236}">
                <a16:creationId xmlns:a16="http://schemas.microsoft.com/office/drawing/2014/main" id="{24B8E25C-67F1-485F-BC64-B20E8846B161}"/>
              </a:ext>
            </a:extLst>
          </p:cNvPr>
          <p:cNvSpPr/>
          <p:nvPr/>
        </p:nvSpPr>
        <p:spPr>
          <a:xfrm rot="5400000">
            <a:off x="8292626" y="5844245"/>
            <a:ext cx="1702748" cy="737410"/>
          </a:xfrm>
          <a:prstGeom prst="triangle">
            <a:avLst/>
          </a:prstGeom>
          <a:gradFill>
            <a:gsLst>
              <a:gs pos="100000">
                <a:schemeClr val="accent1">
                  <a:lumMod val="5000"/>
                  <a:lumOff val="95000"/>
                </a:schemeClr>
              </a:gs>
              <a:gs pos="74000">
                <a:srgbClr val="A5BBF9"/>
              </a:gs>
              <a:gs pos="38000">
                <a:srgbClr val="3B6BF1"/>
              </a:gs>
              <a:gs pos="0">
                <a:srgbClr val="0A2A89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18E80E1-E41E-4606-A7D9-8529EEFA1B9D}"/>
              </a:ext>
            </a:extLst>
          </p:cNvPr>
          <p:cNvSpPr txBox="1"/>
          <p:nvPr/>
        </p:nvSpPr>
        <p:spPr>
          <a:xfrm>
            <a:off x="855407" y="464885"/>
            <a:ext cx="2993923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defRPr/>
            </a:pPr>
            <a:r>
              <a:rPr kumimoji="0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srgbClr val="0A2A89"/>
                </a:solidFill>
                <a:effectLst/>
                <a:uLnTx/>
                <a:uFillTx/>
                <a:latin typeface="제주고딕" panose="02000300000000000000" pitchFamily="2" charset="-127"/>
                <a:ea typeface="제주고딕"/>
              </a:rPr>
              <a:t>|</a:t>
            </a:r>
            <a:r>
              <a:rPr lang="en-US" altLang="ko-KR" b="1">
                <a:solidFill>
                  <a:srgbClr val="0A2A89"/>
                </a:solidFill>
                <a:latin typeface="제주고딕" panose="02000300000000000000" pitchFamily="2" charset="-127"/>
                <a:ea typeface="제주고딕"/>
              </a:rPr>
              <a:t> </a:t>
            </a:r>
            <a:r>
              <a:rPr kumimoji="0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A2A89"/>
                </a:solidFill>
                <a:effectLst/>
                <a:uLnTx/>
                <a:uFillTx/>
                <a:latin typeface="제주고딕" panose="02000300000000000000" pitchFamily="2" charset="-127"/>
                <a:ea typeface="제주고딕"/>
              </a:rPr>
              <a:t> </a:t>
            </a:r>
            <a:r>
              <a:rPr kumimoji="0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A2A89"/>
                </a:solidFill>
                <a:effectLst/>
                <a:uLnTx/>
                <a:uFillTx/>
                <a:latin typeface="제주고딕" panose="02000300000000000000" pitchFamily="2" charset="-127"/>
                <a:ea typeface="제주고딕"/>
              </a:rPr>
              <a:t>현황 분석</a:t>
            </a:r>
            <a:endParaRPr lang="ko-KR" altLang="en-US" sz="1800" b="1" i="0" u="none" strike="noStrike" kern="1200" cap="none" spc="0" normalizeH="0" baseline="0" noProof="0">
              <a:ln>
                <a:noFill/>
              </a:ln>
              <a:solidFill>
                <a:srgbClr val="0A2A89"/>
              </a:solidFill>
              <a:effectLst/>
              <a:uLnTx/>
              <a:uFillTx/>
              <a:latin typeface="제주고딕" panose="02000300000000000000" pitchFamily="2" charset="-127"/>
              <a:ea typeface="제주고딕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6F81A031-5843-4ACE-849D-596FFD014503}"/>
              </a:ext>
            </a:extLst>
          </p:cNvPr>
          <p:cNvSpPr/>
          <p:nvPr/>
        </p:nvSpPr>
        <p:spPr>
          <a:xfrm>
            <a:off x="4951603" y="4130"/>
            <a:ext cx="2750909" cy="192487"/>
          </a:xfrm>
          <a:prstGeom prst="rect">
            <a:avLst/>
          </a:prstGeom>
          <a:solidFill>
            <a:srgbClr val="0A2A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186FB0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442CC8F-DCEA-4EE1-998A-A8374B8053DF}"/>
              </a:ext>
            </a:extLst>
          </p:cNvPr>
          <p:cNvSpPr txBox="1"/>
          <p:nvPr/>
        </p:nvSpPr>
        <p:spPr>
          <a:xfrm>
            <a:off x="5714073" y="196506"/>
            <a:ext cx="122596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b="1" err="1">
                <a:solidFill>
                  <a:srgbClr val="0A2A89"/>
                </a:solidFill>
                <a:latin typeface="제주고딕"/>
                <a:cs typeface="Calibri"/>
              </a:rPr>
              <a:t>Problem</a:t>
            </a:r>
            <a:endParaRPr lang="ko-KR" altLang="en-US" b="1">
              <a:solidFill>
                <a:srgbClr val="0A2A89"/>
              </a:solidFill>
              <a:latin typeface="제주고딕"/>
              <a:cs typeface="Calibri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99BA1E6-499E-4693-9E51-40064D0A3F44}"/>
              </a:ext>
            </a:extLst>
          </p:cNvPr>
          <p:cNvSpPr txBox="1"/>
          <p:nvPr/>
        </p:nvSpPr>
        <p:spPr>
          <a:xfrm>
            <a:off x="17019639" y="9284438"/>
            <a:ext cx="45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>
                <a:solidFill>
                  <a:schemeClr val="bg1">
                    <a:lumMod val="7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03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928D3B2-54E7-42F9-8A82-4A59E2A45BD4}"/>
              </a:ext>
            </a:extLst>
          </p:cNvPr>
          <p:cNvSpPr txBox="1"/>
          <p:nvPr/>
        </p:nvSpPr>
        <p:spPr>
          <a:xfrm>
            <a:off x="1186430" y="9269050"/>
            <a:ext cx="22580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KEC  |  SS Highway</a:t>
            </a:r>
            <a:endParaRPr lang="ko-KR" altLang="en-US" sz="1600" b="1">
              <a:solidFill>
                <a:srgbClr val="0A2A89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70" name="사각형: 둥근 모서리 69">
            <a:extLst>
              <a:ext uri="{FF2B5EF4-FFF2-40B4-BE49-F238E27FC236}">
                <a16:creationId xmlns:a16="http://schemas.microsoft.com/office/drawing/2014/main" id="{8E331145-7B21-42A8-8619-B05BDD8BD9B5}"/>
              </a:ext>
            </a:extLst>
          </p:cNvPr>
          <p:cNvSpPr/>
          <p:nvPr/>
        </p:nvSpPr>
        <p:spPr>
          <a:xfrm>
            <a:off x="2141230" y="4098137"/>
            <a:ext cx="6120285" cy="4743342"/>
          </a:xfrm>
          <a:prstGeom prst="roundRect">
            <a:avLst>
              <a:gd name="adj" fmla="val 12138"/>
            </a:avLst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사각형: 둥근 모서리 70">
            <a:extLst>
              <a:ext uri="{FF2B5EF4-FFF2-40B4-BE49-F238E27FC236}">
                <a16:creationId xmlns:a16="http://schemas.microsoft.com/office/drawing/2014/main" id="{DAA8C656-7A93-4736-B25F-631DDAD011CE}"/>
              </a:ext>
            </a:extLst>
          </p:cNvPr>
          <p:cNvSpPr/>
          <p:nvPr/>
        </p:nvSpPr>
        <p:spPr>
          <a:xfrm>
            <a:off x="10026485" y="4129969"/>
            <a:ext cx="6120285" cy="4743342"/>
          </a:xfrm>
          <a:prstGeom prst="roundRect">
            <a:avLst>
              <a:gd name="adj" fmla="val 12138"/>
            </a:avLst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E02711BD-7168-4F1C-9466-CD2DB1B37E27}"/>
              </a:ext>
            </a:extLst>
          </p:cNvPr>
          <p:cNvCxnSpPr>
            <a:cxnSpLocks/>
          </p:cNvCxnSpPr>
          <p:nvPr/>
        </p:nvCxnSpPr>
        <p:spPr>
          <a:xfrm>
            <a:off x="2620723" y="8340886"/>
            <a:ext cx="5161297" cy="8688"/>
          </a:xfrm>
          <a:prstGeom prst="line">
            <a:avLst/>
          </a:prstGeom>
          <a:ln w="38100">
            <a:solidFill>
              <a:srgbClr val="0A2A89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CC2A660-DDD7-4B56-A978-526E237BDC2E}"/>
              </a:ext>
            </a:extLst>
          </p:cNvPr>
          <p:cNvSpPr/>
          <p:nvPr/>
        </p:nvSpPr>
        <p:spPr>
          <a:xfrm>
            <a:off x="2915053" y="5163923"/>
            <a:ext cx="406283" cy="3185651"/>
          </a:xfrm>
          <a:prstGeom prst="rect">
            <a:avLst/>
          </a:prstGeom>
          <a:solidFill>
            <a:srgbClr val="0A2A89"/>
          </a:solidFill>
          <a:ln>
            <a:noFill/>
          </a:ln>
          <a:effectLst>
            <a:outerShdw blurRad="2540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7BE4AB55-899F-4F3B-B120-6CBA0A9F4744}"/>
              </a:ext>
            </a:extLst>
          </p:cNvPr>
          <p:cNvSpPr/>
          <p:nvPr/>
        </p:nvSpPr>
        <p:spPr>
          <a:xfrm>
            <a:off x="3615666" y="5739153"/>
            <a:ext cx="407838" cy="2610421"/>
          </a:xfrm>
          <a:prstGeom prst="rect">
            <a:avLst/>
          </a:prstGeom>
          <a:solidFill>
            <a:srgbClr val="0A2A89"/>
          </a:solidFill>
          <a:ln>
            <a:noFill/>
          </a:ln>
          <a:effectLst>
            <a:outerShdw blurRad="2540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378C6B1B-C497-475C-9565-FE6FFCBEC317}"/>
              </a:ext>
            </a:extLst>
          </p:cNvPr>
          <p:cNvSpPr/>
          <p:nvPr/>
        </p:nvSpPr>
        <p:spPr>
          <a:xfrm>
            <a:off x="4312625" y="5877904"/>
            <a:ext cx="413047" cy="2471670"/>
          </a:xfrm>
          <a:prstGeom prst="rect">
            <a:avLst/>
          </a:prstGeom>
          <a:solidFill>
            <a:srgbClr val="0A2A89"/>
          </a:solidFill>
          <a:ln>
            <a:noFill/>
          </a:ln>
          <a:effectLst>
            <a:outerShdw blurRad="2540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316B0884-95E1-4A9B-A5F7-0C1CCEA05D34}"/>
              </a:ext>
            </a:extLst>
          </p:cNvPr>
          <p:cNvSpPr/>
          <p:nvPr/>
        </p:nvSpPr>
        <p:spPr>
          <a:xfrm>
            <a:off x="5014793" y="6145634"/>
            <a:ext cx="406283" cy="2203940"/>
          </a:xfrm>
          <a:prstGeom prst="rect">
            <a:avLst/>
          </a:prstGeom>
          <a:solidFill>
            <a:srgbClr val="0A2A89"/>
          </a:solidFill>
          <a:ln>
            <a:noFill/>
          </a:ln>
          <a:effectLst>
            <a:outerShdw blurRad="2540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E93F8B4A-C7F8-4567-B522-C456A6C92933}"/>
              </a:ext>
            </a:extLst>
          </p:cNvPr>
          <p:cNvSpPr/>
          <p:nvPr/>
        </p:nvSpPr>
        <p:spPr>
          <a:xfrm>
            <a:off x="5710197" y="6744935"/>
            <a:ext cx="406283" cy="1604639"/>
          </a:xfrm>
          <a:prstGeom prst="rect">
            <a:avLst/>
          </a:prstGeom>
          <a:solidFill>
            <a:srgbClr val="0A2A89"/>
          </a:solidFill>
          <a:ln>
            <a:noFill/>
          </a:ln>
          <a:effectLst>
            <a:outerShdw blurRad="2540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52BFDE2F-1FA1-430B-A154-106DA83E83A9}"/>
              </a:ext>
            </a:extLst>
          </p:cNvPr>
          <p:cNvSpPr/>
          <p:nvPr/>
        </p:nvSpPr>
        <p:spPr>
          <a:xfrm>
            <a:off x="6412366" y="6855128"/>
            <a:ext cx="404560" cy="1494446"/>
          </a:xfrm>
          <a:prstGeom prst="rect">
            <a:avLst/>
          </a:prstGeom>
          <a:solidFill>
            <a:srgbClr val="0A2A89"/>
          </a:solidFill>
          <a:ln>
            <a:noFill/>
          </a:ln>
          <a:effectLst>
            <a:outerShdw blurRad="2540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E236C3F2-0824-43B5-9326-3B3658AA4E89}"/>
              </a:ext>
            </a:extLst>
          </p:cNvPr>
          <p:cNvSpPr/>
          <p:nvPr/>
        </p:nvSpPr>
        <p:spPr>
          <a:xfrm>
            <a:off x="7108402" y="6978697"/>
            <a:ext cx="404560" cy="1370877"/>
          </a:xfrm>
          <a:prstGeom prst="rect">
            <a:avLst/>
          </a:prstGeom>
          <a:solidFill>
            <a:srgbClr val="0A2A89"/>
          </a:solidFill>
          <a:ln>
            <a:noFill/>
          </a:ln>
          <a:effectLst>
            <a:outerShdw blurRad="2540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말풍선: 타원형 27">
            <a:extLst>
              <a:ext uri="{FF2B5EF4-FFF2-40B4-BE49-F238E27FC236}">
                <a16:creationId xmlns:a16="http://schemas.microsoft.com/office/drawing/2014/main" id="{F741F71C-CE5E-4A42-BC25-EBB3395EB10F}"/>
              </a:ext>
            </a:extLst>
          </p:cNvPr>
          <p:cNvSpPr/>
          <p:nvPr/>
        </p:nvSpPr>
        <p:spPr>
          <a:xfrm>
            <a:off x="6116692" y="3845947"/>
            <a:ext cx="2302037" cy="1213432"/>
          </a:xfrm>
          <a:prstGeom prst="wedgeEllipseCallout">
            <a:avLst>
              <a:gd name="adj1" fmla="val -41824"/>
              <a:gd name="adj2" fmla="val 54044"/>
            </a:avLst>
          </a:prstGeom>
          <a:solidFill>
            <a:schemeClr val="bg1"/>
          </a:solidFill>
          <a:ln>
            <a:solidFill>
              <a:srgbClr val="0A2A8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화살표: 오른쪽 77">
            <a:extLst>
              <a:ext uri="{FF2B5EF4-FFF2-40B4-BE49-F238E27FC236}">
                <a16:creationId xmlns:a16="http://schemas.microsoft.com/office/drawing/2014/main" id="{FA4D317A-1122-4565-BE6D-1098B2F97C42}"/>
              </a:ext>
            </a:extLst>
          </p:cNvPr>
          <p:cNvSpPr/>
          <p:nvPr/>
        </p:nvSpPr>
        <p:spPr>
          <a:xfrm rot="1346666">
            <a:off x="4314910" y="5405736"/>
            <a:ext cx="2153005" cy="439145"/>
          </a:xfrm>
          <a:prstGeom prst="rightArrow">
            <a:avLst>
              <a:gd name="adj1" fmla="val 50000"/>
              <a:gd name="adj2" fmla="val 162325"/>
            </a:avLst>
          </a:prstGeom>
          <a:solidFill>
            <a:srgbClr val="7093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90E6E122-226F-4539-8528-7D75FBAB10A7}"/>
              </a:ext>
            </a:extLst>
          </p:cNvPr>
          <p:cNvGrpSpPr/>
          <p:nvPr/>
        </p:nvGrpSpPr>
        <p:grpSpPr>
          <a:xfrm>
            <a:off x="2573687" y="4224928"/>
            <a:ext cx="1194431" cy="779881"/>
            <a:chOff x="2573687" y="4296477"/>
            <a:chExt cx="1194431" cy="779881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5F3D52B3-9710-43E4-AA9D-815E04E3162C}"/>
                </a:ext>
              </a:extLst>
            </p:cNvPr>
            <p:cNvSpPr txBox="1"/>
            <p:nvPr/>
          </p:nvSpPr>
          <p:spPr>
            <a:xfrm>
              <a:off x="2673430" y="4460804"/>
              <a:ext cx="109468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>
                  <a:solidFill>
                    <a:srgbClr val="0A2A89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223</a:t>
              </a:r>
              <a:r>
                <a:rPr lang="ko-KR" altLang="en-US" sz="2400">
                  <a:solidFill>
                    <a:srgbClr val="0A2A89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명</a:t>
              </a:r>
            </a:p>
          </p:txBody>
        </p:sp>
        <p:sp>
          <p:nvSpPr>
            <p:cNvPr id="81" name="타원 80">
              <a:extLst>
                <a:ext uri="{FF2B5EF4-FFF2-40B4-BE49-F238E27FC236}">
                  <a16:creationId xmlns:a16="http://schemas.microsoft.com/office/drawing/2014/main" id="{45EC7F53-2F3B-4C76-8F83-4ED47887AF87}"/>
                </a:ext>
              </a:extLst>
            </p:cNvPr>
            <p:cNvSpPr/>
            <p:nvPr/>
          </p:nvSpPr>
          <p:spPr>
            <a:xfrm>
              <a:off x="2573687" y="4296477"/>
              <a:ext cx="1194431" cy="779881"/>
            </a:xfrm>
            <a:prstGeom prst="ellipse">
              <a:avLst/>
            </a:prstGeom>
            <a:noFill/>
            <a:ln>
              <a:solidFill>
                <a:srgbClr val="0A2A8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F99598D7-6476-4FB4-A9C9-263FB595DA5F}"/>
              </a:ext>
            </a:extLst>
          </p:cNvPr>
          <p:cNvGrpSpPr/>
          <p:nvPr/>
        </p:nvGrpSpPr>
        <p:grpSpPr>
          <a:xfrm>
            <a:off x="6768642" y="5972523"/>
            <a:ext cx="1194431" cy="779881"/>
            <a:chOff x="2573687" y="4296477"/>
            <a:chExt cx="1194431" cy="779881"/>
          </a:xfrm>
        </p:grpSpPr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E268B5E9-36E8-4D72-9DCD-33CA478112B4}"/>
                </a:ext>
              </a:extLst>
            </p:cNvPr>
            <p:cNvSpPr txBox="1"/>
            <p:nvPr/>
          </p:nvSpPr>
          <p:spPr>
            <a:xfrm>
              <a:off x="2673430" y="4460804"/>
              <a:ext cx="99494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>
                  <a:solidFill>
                    <a:srgbClr val="0A2A89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171</a:t>
              </a:r>
              <a:r>
                <a:rPr lang="ko-KR" altLang="en-US" sz="2400">
                  <a:solidFill>
                    <a:srgbClr val="0A2A89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명</a:t>
              </a:r>
            </a:p>
          </p:txBody>
        </p:sp>
        <p:sp>
          <p:nvSpPr>
            <p:cNvPr id="85" name="타원 84">
              <a:extLst>
                <a:ext uri="{FF2B5EF4-FFF2-40B4-BE49-F238E27FC236}">
                  <a16:creationId xmlns:a16="http://schemas.microsoft.com/office/drawing/2014/main" id="{8B1AFC5F-B21D-4B37-BE1D-81DFD43737C6}"/>
                </a:ext>
              </a:extLst>
            </p:cNvPr>
            <p:cNvSpPr/>
            <p:nvPr/>
          </p:nvSpPr>
          <p:spPr>
            <a:xfrm>
              <a:off x="2573687" y="4296477"/>
              <a:ext cx="1194431" cy="779881"/>
            </a:xfrm>
            <a:prstGeom prst="ellipse">
              <a:avLst/>
            </a:prstGeom>
            <a:noFill/>
            <a:ln>
              <a:solidFill>
                <a:srgbClr val="0A2A8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6" name="TextBox 85">
            <a:extLst>
              <a:ext uri="{FF2B5EF4-FFF2-40B4-BE49-F238E27FC236}">
                <a16:creationId xmlns:a16="http://schemas.microsoft.com/office/drawing/2014/main" id="{4A8813BC-D741-4449-88E8-84A3476FC5F7}"/>
              </a:ext>
            </a:extLst>
          </p:cNvPr>
          <p:cNvSpPr txBox="1"/>
          <p:nvPr/>
        </p:nvSpPr>
        <p:spPr>
          <a:xfrm>
            <a:off x="6361028" y="3975495"/>
            <a:ext cx="189930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사망자수</a:t>
            </a:r>
            <a:endParaRPr lang="en-US" altLang="ko-KR" sz="2400">
              <a:solidFill>
                <a:srgbClr val="0A2A89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pPr algn="ctr"/>
            <a:r>
              <a:rPr lang="en-US" altLang="ko-KR" sz="3200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23% </a:t>
            </a:r>
            <a:r>
              <a:rPr lang="ko-KR" altLang="en-US" sz="2400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감소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727E756A-E098-4811-B40C-C6F9A5421F36}"/>
              </a:ext>
            </a:extLst>
          </p:cNvPr>
          <p:cNvSpPr txBox="1"/>
          <p:nvPr/>
        </p:nvSpPr>
        <p:spPr>
          <a:xfrm>
            <a:off x="2778980" y="8424850"/>
            <a:ext cx="771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2015</a:t>
            </a:r>
            <a:endParaRPr lang="ko-KR" altLang="en-US">
              <a:solidFill>
                <a:srgbClr val="0A2A89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EDC7105E-1AA4-4525-A4C4-D025CA552B57}"/>
              </a:ext>
            </a:extLst>
          </p:cNvPr>
          <p:cNvSpPr txBox="1"/>
          <p:nvPr/>
        </p:nvSpPr>
        <p:spPr>
          <a:xfrm>
            <a:off x="6980345" y="8413572"/>
            <a:ext cx="771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2021</a:t>
            </a:r>
            <a:endParaRPr lang="ko-KR" altLang="en-US">
              <a:solidFill>
                <a:srgbClr val="0A2A89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grpSp>
        <p:nvGrpSpPr>
          <p:cNvPr id="106" name="그룹 105">
            <a:extLst>
              <a:ext uri="{FF2B5EF4-FFF2-40B4-BE49-F238E27FC236}">
                <a16:creationId xmlns:a16="http://schemas.microsoft.com/office/drawing/2014/main" id="{0C84D98D-7CA4-4A43-BD63-5DC8970FB7F9}"/>
              </a:ext>
            </a:extLst>
          </p:cNvPr>
          <p:cNvGrpSpPr/>
          <p:nvPr/>
        </p:nvGrpSpPr>
        <p:grpSpPr>
          <a:xfrm>
            <a:off x="10443607" y="5197517"/>
            <a:ext cx="5262203" cy="2143486"/>
            <a:chOff x="10410044" y="4441305"/>
            <a:chExt cx="5262203" cy="2143486"/>
          </a:xfrm>
        </p:grpSpPr>
        <p:pic>
          <p:nvPicPr>
            <p:cNvPr id="98" name="Object 5">
              <a:extLst>
                <a:ext uri="{FF2B5EF4-FFF2-40B4-BE49-F238E27FC236}">
                  <a16:creationId xmlns:a16="http://schemas.microsoft.com/office/drawing/2014/main" id="{95769C2E-A683-4B4A-962A-321A79C6D5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/>
            <a:srcRect l="-1674" t="-811" r="699" b="60051"/>
            <a:stretch/>
          </p:blipFill>
          <p:spPr>
            <a:xfrm>
              <a:off x="10410044" y="4441305"/>
              <a:ext cx="5262203" cy="1949588"/>
            </a:xfrm>
            <a:prstGeom prst="rect">
              <a:avLst/>
            </a:prstGeom>
          </p:spPr>
        </p:pic>
        <p:grpSp>
          <p:nvGrpSpPr>
            <p:cNvPr id="101" name="그룹 1010">
              <a:extLst>
                <a:ext uri="{FF2B5EF4-FFF2-40B4-BE49-F238E27FC236}">
                  <a16:creationId xmlns:a16="http://schemas.microsoft.com/office/drawing/2014/main" id="{6D993948-2A9B-4B04-815F-84C93E8736C6}"/>
                </a:ext>
              </a:extLst>
            </p:cNvPr>
            <p:cNvGrpSpPr/>
            <p:nvPr/>
          </p:nvGrpSpPr>
          <p:grpSpPr>
            <a:xfrm>
              <a:off x="11097869" y="6239244"/>
              <a:ext cx="4275078" cy="345547"/>
              <a:chOff x="8863187" y="4476517"/>
              <a:chExt cx="6461874" cy="533399"/>
            </a:xfrm>
          </p:grpSpPr>
          <p:pic>
            <p:nvPicPr>
              <p:cNvPr id="102" name="Object 37">
                <a:extLst>
                  <a:ext uri="{FF2B5EF4-FFF2-40B4-BE49-F238E27FC236}">
                    <a16:creationId xmlns:a16="http://schemas.microsoft.com/office/drawing/2014/main" id="{A362696F-5427-4436-98C6-EBF58522444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/>
              <a:srcRect l="-123" t="-6285" r="55381" b="-18319"/>
              <a:stretch/>
            </p:blipFill>
            <p:spPr>
              <a:xfrm rot="10800000">
                <a:off x="8863187" y="4476517"/>
                <a:ext cx="6461874" cy="533399"/>
              </a:xfrm>
              <a:prstGeom prst="rect">
                <a:avLst/>
              </a:prstGeom>
            </p:spPr>
          </p:pic>
        </p:grpSp>
        <p:cxnSp>
          <p:nvCxnSpPr>
            <p:cNvPr id="105" name="직선 연결선 104">
              <a:extLst>
                <a:ext uri="{FF2B5EF4-FFF2-40B4-BE49-F238E27FC236}">
                  <a16:creationId xmlns:a16="http://schemas.microsoft.com/office/drawing/2014/main" id="{3D95E75E-714B-4FDD-9B60-D1051D02FBC1}"/>
                </a:ext>
              </a:extLst>
            </p:cNvPr>
            <p:cNvCxnSpPr/>
            <p:nvPr/>
          </p:nvCxnSpPr>
          <p:spPr>
            <a:xfrm>
              <a:off x="11138942" y="5280296"/>
              <a:ext cx="4192931" cy="0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07" name="말풍선: 타원형 106">
            <a:extLst>
              <a:ext uri="{FF2B5EF4-FFF2-40B4-BE49-F238E27FC236}">
                <a16:creationId xmlns:a16="http://schemas.microsoft.com/office/drawing/2014/main" id="{3965416B-521D-4DF4-95B1-3BF8D9A12CE2}"/>
              </a:ext>
            </a:extLst>
          </p:cNvPr>
          <p:cNvSpPr/>
          <p:nvPr/>
        </p:nvSpPr>
        <p:spPr>
          <a:xfrm>
            <a:off x="14299735" y="3850758"/>
            <a:ext cx="2302037" cy="1213432"/>
          </a:xfrm>
          <a:prstGeom prst="wedgeEllipseCallout">
            <a:avLst>
              <a:gd name="adj1" fmla="val -41824"/>
              <a:gd name="adj2" fmla="val 54044"/>
            </a:avLst>
          </a:prstGeom>
          <a:solidFill>
            <a:schemeClr val="bg1"/>
          </a:solidFill>
          <a:ln>
            <a:solidFill>
              <a:srgbClr val="0A2A8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11937E94-5FA5-4022-85E0-7A4AAEE3BF7F}"/>
              </a:ext>
            </a:extLst>
          </p:cNvPr>
          <p:cNvSpPr txBox="1"/>
          <p:nvPr/>
        </p:nvSpPr>
        <p:spPr>
          <a:xfrm>
            <a:off x="14132489" y="4091934"/>
            <a:ext cx="2636527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졸음</a:t>
            </a:r>
            <a:r>
              <a:rPr lang="en-US" altLang="ko-KR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/</a:t>
            </a:r>
            <a:r>
              <a:rPr lang="ko-KR" altLang="en-US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주시태만 비율</a:t>
            </a:r>
            <a:endParaRPr lang="en-US" altLang="ko-KR">
              <a:solidFill>
                <a:srgbClr val="0A2A89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pPr algn="ctr"/>
            <a:r>
              <a:rPr lang="en-US" altLang="ko-KR" sz="2800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70%</a:t>
            </a:r>
            <a:r>
              <a:rPr lang="ko-KR" altLang="en-US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대 유지</a:t>
            </a:r>
          </a:p>
        </p:txBody>
      </p:sp>
      <p:cxnSp>
        <p:nvCxnSpPr>
          <p:cNvPr id="80" name="직선 연결선 79">
            <a:extLst>
              <a:ext uri="{FF2B5EF4-FFF2-40B4-BE49-F238E27FC236}">
                <a16:creationId xmlns:a16="http://schemas.microsoft.com/office/drawing/2014/main" id="{02E42B63-EBFE-45F1-A73D-48D6A4F4D791}"/>
              </a:ext>
            </a:extLst>
          </p:cNvPr>
          <p:cNvCxnSpPr>
            <a:cxnSpLocks/>
          </p:cNvCxnSpPr>
          <p:nvPr/>
        </p:nvCxnSpPr>
        <p:spPr>
          <a:xfrm>
            <a:off x="3170903" y="9453716"/>
            <a:ext cx="1384873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연결선 109">
            <a:extLst>
              <a:ext uri="{FF2B5EF4-FFF2-40B4-BE49-F238E27FC236}">
                <a16:creationId xmlns:a16="http://schemas.microsoft.com/office/drawing/2014/main" id="{6971D7F6-8F89-4558-8C21-38E20FF51392}"/>
              </a:ext>
            </a:extLst>
          </p:cNvPr>
          <p:cNvCxnSpPr>
            <a:cxnSpLocks/>
          </p:cNvCxnSpPr>
          <p:nvPr/>
        </p:nvCxnSpPr>
        <p:spPr>
          <a:xfrm>
            <a:off x="10832131" y="7898902"/>
            <a:ext cx="4814269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Box 117">
            <a:extLst>
              <a:ext uri="{FF2B5EF4-FFF2-40B4-BE49-F238E27FC236}">
                <a16:creationId xmlns:a16="http://schemas.microsoft.com/office/drawing/2014/main" id="{C9008059-3FCC-4D4E-B16D-323AB34B7E97}"/>
              </a:ext>
            </a:extLst>
          </p:cNvPr>
          <p:cNvSpPr txBox="1"/>
          <p:nvPr/>
        </p:nvSpPr>
        <p:spPr>
          <a:xfrm>
            <a:off x="10808800" y="7908134"/>
            <a:ext cx="7274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2015</a:t>
            </a:r>
            <a:endParaRPr lang="ko-KR" altLang="en-US">
              <a:solidFill>
                <a:srgbClr val="0A2A89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ADE2C908-AB5A-48DD-A263-360E8D01C5B1}"/>
              </a:ext>
            </a:extLst>
          </p:cNvPr>
          <p:cNvSpPr txBox="1"/>
          <p:nvPr/>
        </p:nvSpPr>
        <p:spPr>
          <a:xfrm>
            <a:off x="14978401" y="7921408"/>
            <a:ext cx="7274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2021</a:t>
            </a:r>
            <a:endParaRPr lang="ko-KR" altLang="en-US">
              <a:solidFill>
                <a:srgbClr val="0A2A89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4" name="TextBox 53">
            <a:extLst>
              <a:ext uri="{FF2B5EF4-FFF2-40B4-BE49-F238E27FC236}">
                <a16:creationId xmlns:a16="http://schemas.microsoft.com/office/drawing/2014/main" id="{6E23FFE9-E5E1-4E23-92C7-EC8E6F7B050F}"/>
              </a:ext>
            </a:extLst>
          </p:cNvPr>
          <p:cNvSpPr txBox="1"/>
          <p:nvPr/>
        </p:nvSpPr>
        <p:spPr>
          <a:xfrm>
            <a:off x="15240441" y="9475180"/>
            <a:ext cx="1779198" cy="28631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lvl="0" algn="r"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제주고딕"/>
                <a:ea typeface="제주고딕"/>
                <a:cs typeface="Calibri"/>
              </a:rPr>
              <a:t>* 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제주고딕"/>
                <a:ea typeface="제주고딕"/>
                <a:cs typeface="Calibri"/>
              </a:rPr>
              <a:t>http://data.ex.co.kr/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제주고딕"/>
              <a:ea typeface="+mn-lt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490975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60A4D29-6FFA-4156-B41D-4FC7118584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EAC7E3F1-BFF9-4606-8494-9F6E022C542C}"/>
              </a:ext>
            </a:extLst>
          </p:cNvPr>
          <p:cNvSpPr/>
          <p:nvPr/>
        </p:nvSpPr>
        <p:spPr>
          <a:xfrm>
            <a:off x="0" y="1"/>
            <a:ext cx="18288000" cy="10287000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385D8A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DE816B-6666-49F8-2160-FF52648B3B30}"/>
              </a:ext>
            </a:extLst>
          </p:cNvPr>
          <p:cNvSpPr txBox="1"/>
          <p:nvPr/>
        </p:nvSpPr>
        <p:spPr>
          <a:xfrm>
            <a:off x="1574800" y="9080500"/>
            <a:ext cx="5238749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제주고딕"/>
              <a:ea typeface="맑은 고딕"/>
              <a:cs typeface="Calibri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8980976-871A-4A3E-9934-C71B8CFE6AA2}"/>
              </a:ext>
            </a:extLst>
          </p:cNvPr>
          <p:cNvSpPr txBox="1"/>
          <p:nvPr/>
        </p:nvSpPr>
        <p:spPr>
          <a:xfrm>
            <a:off x="5043105" y="4327892"/>
            <a:ext cx="8201789" cy="16312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lvl="0" algn="ctr"/>
            <a:r>
              <a:rPr lang="en-US" altLang="ko-KR" sz="10000">
                <a:solidFill>
                  <a:schemeClr val="bg1"/>
                </a:solidFill>
                <a:latin typeface="제주고딕"/>
                <a:ea typeface="제주고딕"/>
                <a:cs typeface="Calibri"/>
              </a:rPr>
              <a:t>“</a:t>
            </a:r>
            <a:r>
              <a:rPr lang="ko-KR" altLang="en-US" sz="10000">
                <a:solidFill>
                  <a:schemeClr val="bg1"/>
                </a:solidFill>
                <a:latin typeface="제주고딕"/>
                <a:ea typeface="제주고딕"/>
                <a:cs typeface="Calibri"/>
              </a:rPr>
              <a:t>왜 그럴까요</a:t>
            </a:r>
            <a:r>
              <a:rPr lang="en-US" altLang="ko-KR" sz="10000">
                <a:solidFill>
                  <a:schemeClr val="bg1"/>
                </a:solidFill>
                <a:latin typeface="제주고딕"/>
                <a:ea typeface="제주고딕"/>
                <a:cs typeface="Calibri"/>
              </a:rPr>
              <a:t>?”</a:t>
            </a:r>
            <a:endParaRPr lang="ko-KR" altLang="en-US" sz="10000">
              <a:solidFill>
                <a:schemeClr val="bg1"/>
              </a:solidFill>
              <a:highlight>
                <a:srgbClr val="FF0000"/>
              </a:highlight>
              <a:latin typeface="제주고딕"/>
              <a:ea typeface="제주고딕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50947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3EC83CCD-313A-4A1D-8A6F-13C232DD1C5B}"/>
              </a:ext>
            </a:extLst>
          </p:cNvPr>
          <p:cNvSpPr/>
          <p:nvPr/>
        </p:nvSpPr>
        <p:spPr>
          <a:xfrm>
            <a:off x="12300155" y="7426201"/>
            <a:ext cx="1799303" cy="549518"/>
          </a:xfrm>
          <a:prstGeom prst="roundRect">
            <a:avLst/>
          </a:prstGeom>
          <a:solidFill>
            <a:srgbClr val="D9D9D9"/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65C00D90-16AE-4B05-98F8-4198FF436250}"/>
              </a:ext>
            </a:extLst>
          </p:cNvPr>
          <p:cNvSpPr/>
          <p:nvPr/>
        </p:nvSpPr>
        <p:spPr>
          <a:xfrm>
            <a:off x="2920182" y="7426201"/>
            <a:ext cx="4019858" cy="549518"/>
          </a:xfrm>
          <a:prstGeom prst="roundRect">
            <a:avLst/>
          </a:prstGeom>
          <a:solidFill>
            <a:srgbClr val="D9D9D9"/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49D1189-8839-4975-B3C6-C91286D7CE1F}"/>
              </a:ext>
            </a:extLst>
          </p:cNvPr>
          <p:cNvSpPr txBox="1"/>
          <p:nvPr/>
        </p:nvSpPr>
        <p:spPr>
          <a:xfrm>
            <a:off x="855407" y="464885"/>
            <a:ext cx="29939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|</a:t>
            </a:r>
            <a:r>
              <a:rPr lang="en-US" altLang="ko-KR" b="1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  </a:t>
            </a:r>
            <a:r>
              <a:rPr lang="ko-KR" altLang="en-US" b="1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기존 솔루션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5F01BCC-F458-4BC8-A573-4653CEF9F08A}"/>
              </a:ext>
            </a:extLst>
          </p:cNvPr>
          <p:cNvSpPr txBox="1"/>
          <p:nvPr/>
        </p:nvSpPr>
        <p:spPr>
          <a:xfrm>
            <a:off x="8261515" y="196506"/>
            <a:ext cx="176497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b="1" err="1">
                <a:solidFill>
                  <a:srgbClr val="A5A5A5"/>
                </a:solidFill>
                <a:latin typeface="제주고딕"/>
                <a:cs typeface="Calibri"/>
              </a:rPr>
              <a:t>Solution</a:t>
            </a:r>
            <a:endParaRPr lang="ko-KR" altLang="en-US" b="1">
              <a:solidFill>
                <a:srgbClr val="A5A5A5"/>
              </a:solidFill>
              <a:latin typeface="제주고딕"/>
              <a:cs typeface="Calibri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6BE57726-8D6E-4B03-A4DE-07C509EC45B9}"/>
              </a:ext>
            </a:extLst>
          </p:cNvPr>
          <p:cNvSpPr/>
          <p:nvPr/>
        </p:nvSpPr>
        <p:spPr>
          <a:xfrm>
            <a:off x="7768546" y="4129"/>
            <a:ext cx="2750909" cy="19248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F997ECC8-0AFD-4258-BDC4-47FDD392B543}"/>
              </a:ext>
            </a:extLst>
          </p:cNvPr>
          <p:cNvSpPr txBox="1"/>
          <p:nvPr/>
        </p:nvSpPr>
        <p:spPr>
          <a:xfrm>
            <a:off x="11100180" y="196506"/>
            <a:ext cx="172152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b="1" err="1">
                <a:solidFill>
                  <a:srgbClr val="A5A5A5"/>
                </a:solidFill>
                <a:latin typeface="제주고딕"/>
                <a:cs typeface="Calibri"/>
              </a:rPr>
              <a:t>Develop</a:t>
            </a:r>
            <a:endParaRPr lang="ko-KR" altLang="en-US" b="1">
              <a:solidFill>
                <a:srgbClr val="A5A5A5"/>
              </a:solidFill>
              <a:latin typeface="제주고딕"/>
              <a:cs typeface="Calibri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0F9B0EE5-4778-4802-A350-1FB55ACD48A0}"/>
              </a:ext>
            </a:extLst>
          </p:cNvPr>
          <p:cNvSpPr/>
          <p:nvPr/>
        </p:nvSpPr>
        <p:spPr>
          <a:xfrm>
            <a:off x="10585489" y="-9581"/>
            <a:ext cx="2750909" cy="19248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DFA0503-73DE-4C67-9D5C-472CF3A74AEE}"/>
              </a:ext>
            </a:extLst>
          </p:cNvPr>
          <p:cNvSpPr txBox="1"/>
          <p:nvPr/>
        </p:nvSpPr>
        <p:spPr>
          <a:xfrm>
            <a:off x="855407" y="1290793"/>
            <a:ext cx="7086810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ko-KR" altLang="en-US" sz="3600">
                <a:solidFill>
                  <a:prstClr val="black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Calibri"/>
              </a:rPr>
              <a:t>기존 솔루션은 효과가 있었지만 </a:t>
            </a:r>
            <a:endParaRPr lang="en-US" altLang="ko-KR" sz="3600">
              <a:solidFill>
                <a:prstClr val="black"/>
              </a:solidFill>
              <a:latin typeface="제주고딕" panose="02000300000000000000" pitchFamily="2" charset="-127"/>
              <a:ea typeface="제주고딕" panose="02000300000000000000" pitchFamily="2" charset="-127"/>
              <a:cs typeface="Calibri"/>
            </a:endParaRPr>
          </a:p>
          <a:p>
            <a:pPr lvl="0"/>
            <a:r>
              <a:rPr lang="ko-KR" altLang="en-US" sz="3600" dirty="0">
                <a:solidFill>
                  <a:srgbClr val="FF0000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Calibri"/>
              </a:rPr>
              <a:t>범용적인 한계</a:t>
            </a:r>
            <a:r>
              <a:rPr lang="ko-KR" altLang="en-US" sz="3600" dirty="0">
                <a:solidFill>
                  <a:prstClr val="black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Calibri"/>
              </a:rPr>
              <a:t>를 가지고</a:t>
            </a:r>
            <a:r>
              <a:rPr lang="ko-KR" altLang="en-US" sz="3600">
                <a:solidFill>
                  <a:prstClr val="black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Calibri"/>
              </a:rPr>
              <a:t> 있습니다</a:t>
            </a:r>
            <a:endParaRPr lang="en-US" altLang="ko-KR" sz="3600">
              <a:solidFill>
                <a:prstClr val="black"/>
              </a:solidFill>
              <a:latin typeface="제주고딕" panose="02000300000000000000" pitchFamily="2" charset="-127"/>
              <a:ea typeface="제주고딕" panose="02000300000000000000" pitchFamily="2" charset="-127"/>
              <a:cs typeface="Calibri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6B63EFD-5F91-4963-9104-4AEDE39DF3C0}"/>
              </a:ext>
            </a:extLst>
          </p:cNvPr>
          <p:cNvSpPr txBox="1"/>
          <p:nvPr/>
        </p:nvSpPr>
        <p:spPr>
          <a:xfrm>
            <a:off x="1993245" y="7454211"/>
            <a:ext cx="6041427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2400">
                <a:latin typeface="제주고딕" panose="02000300000000000000" pitchFamily="2" charset="-127"/>
                <a:ea typeface="제주고딕"/>
                <a:cs typeface="+mn-lt"/>
              </a:rPr>
              <a:t>지능형 운전자 보조 </a:t>
            </a:r>
            <a:r>
              <a:rPr lang="en-US" altLang="ko-KR" sz="2400">
                <a:latin typeface="제주고딕" panose="02000300000000000000" pitchFamily="2" charset="-127"/>
                <a:ea typeface="제주고딕"/>
                <a:cs typeface="+mn-lt"/>
              </a:rPr>
              <a:t>(ADAS)</a:t>
            </a:r>
          </a:p>
          <a:p>
            <a:pPr algn="ctr"/>
            <a:endParaRPr lang="en-US" altLang="ko-KR" sz="2400">
              <a:latin typeface="제주고딕" panose="02000300000000000000" pitchFamily="2" charset="-127"/>
              <a:ea typeface="제주고딕" panose="02000300000000000000" pitchFamily="2" charset="-127"/>
              <a:cs typeface="+mn-lt"/>
            </a:endParaRPr>
          </a:p>
          <a:p>
            <a:pPr algn="ctr"/>
            <a:r>
              <a:rPr lang="ko-KR" altLang="en-US" sz="2400">
                <a:latin typeface="제주고딕" panose="02000300000000000000" pitchFamily="2" charset="-127"/>
                <a:ea typeface="제주고딕"/>
                <a:cs typeface="+mn-lt"/>
              </a:rPr>
              <a:t>구형 차량</a:t>
            </a:r>
            <a:r>
              <a:rPr lang="en-US" altLang="ko-KR" sz="2400">
                <a:latin typeface="제주고딕" panose="02000300000000000000" pitchFamily="2" charset="-127"/>
                <a:ea typeface="제주고딕"/>
                <a:cs typeface="+mn-lt"/>
              </a:rPr>
              <a:t>, </a:t>
            </a:r>
            <a:r>
              <a:rPr lang="ko-KR" altLang="en-US" sz="2400">
                <a:latin typeface="제주고딕" panose="02000300000000000000" pitchFamily="2" charset="-127"/>
                <a:ea typeface="제주고딕"/>
                <a:cs typeface="+mn-lt"/>
              </a:rPr>
              <a:t>승용차의 경우 </a:t>
            </a:r>
            <a:endParaRPr lang="en-US" altLang="ko-KR" sz="2400">
              <a:latin typeface="제주고딕" panose="02000300000000000000" pitchFamily="2" charset="-127"/>
              <a:ea typeface="제주고딕" panose="02000300000000000000" pitchFamily="2" charset="-127"/>
              <a:cs typeface="+mn-lt"/>
            </a:endParaRPr>
          </a:p>
          <a:p>
            <a:pPr algn="ctr"/>
            <a:r>
              <a:rPr lang="en-US" altLang="ko-KR" sz="2400">
                <a:latin typeface="제주고딕" panose="02000300000000000000" pitchFamily="2" charset="-127"/>
                <a:ea typeface="제주고딕"/>
                <a:cs typeface="+mn-lt"/>
              </a:rPr>
              <a:t>ADAS </a:t>
            </a:r>
            <a:r>
              <a:rPr lang="ko-KR" altLang="en-US" sz="2400">
                <a:latin typeface="제주고딕" panose="02000300000000000000" pitchFamily="2" charset="-127"/>
                <a:ea typeface="제주고딕"/>
                <a:cs typeface="+mn-lt"/>
              </a:rPr>
              <a:t>의 혜택을 보지 못하는 차량이 많습니다</a:t>
            </a:r>
            <a:endParaRPr lang="ko-KR" sz="2400">
              <a:latin typeface="제주고딕" panose="02000300000000000000" pitchFamily="2" charset="-127"/>
              <a:ea typeface="제주고딕"/>
            </a:endParaRPr>
          </a:p>
        </p:txBody>
      </p:sp>
      <p:pic>
        <p:nvPicPr>
          <p:cNvPr id="1026" name="Picture 2" descr="현대차·기아차의 인공지능 기반 운전자 맞춤형 ADAS 기술 – 현대모터그룹 TECH">
            <a:extLst>
              <a:ext uri="{FF2B5EF4-FFF2-40B4-BE49-F238E27FC236}">
                <a16:creationId xmlns:a16="http://schemas.microsoft.com/office/drawing/2014/main" id="{276898D8-6AAA-4749-826A-BC2D5A24A3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7961" y="3954353"/>
            <a:ext cx="6313095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그림 26">
            <a:extLst>
              <a:ext uri="{FF2B5EF4-FFF2-40B4-BE49-F238E27FC236}">
                <a16:creationId xmlns:a16="http://schemas.microsoft.com/office/drawing/2014/main" id="{8ADC13F5-A84C-4437-8F63-BC0DA96999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9017" y="3977920"/>
            <a:ext cx="6521021" cy="32400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96786D84-36AF-4D01-A735-2CA91574BE35}"/>
              </a:ext>
            </a:extLst>
          </p:cNvPr>
          <p:cNvSpPr txBox="1"/>
          <p:nvPr/>
        </p:nvSpPr>
        <p:spPr>
          <a:xfrm>
            <a:off x="9506230" y="7467022"/>
            <a:ext cx="7406593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2400">
                <a:latin typeface="제주고딕" panose="02000300000000000000" pitchFamily="2" charset="-127"/>
                <a:ea typeface="제주고딕"/>
                <a:cs typeface="+mn-lt"/>
              </a:rPr>
              <a:t>졸음 쉼터</a:t>
            </a:r>
            <a:endParaRPr lang="en-US" altLang="ko-KR" sz="2400">
              <a:latin typeface="제주고딕" panose="02000300000000000000" pitchFamily="2" charset="-127"/>
              <a:ea typeface="제주고딕"/>
              <a:cs typeface="+mn-lt"/>
            </a:endParaRPr>
          </a:p>
          <a:p>
            <a:pPr algn="ctr"/>
            <a:endParaRPr lang="en-US" altLang="ko-KR" sz="2400">
              <a:latin typeface="제주고딕" panose="02000300000000000000" pitchFamily="2" charset="-127"/>
              <a:ea typeface="제주고딕" panose="02000300000000000000" pitchFamily="2" charset="-127"/>
              <a:cs typeface="+mn-lt"/>
            </a:endParaRPr>
          </a:p>
          <a:p>
            <a:pPr algn="ctr"/>
            <a:r>
              <a:rPr lang="ko-KR" altLang="en-US" sz="2400">
                <a:solidFill>
                  <a:srgbClr val="000000"/>
                </a:solidFill>
                <a:latin typeface="제주고딕" panose="02000300000000000000" pitchFamily="2" charset="-127"/>
                <a:ea typeface="제주고딕"/>
              </a:rPr>
              <a:t>물리적인 부지 확보가 어려워 설치하기 어려운 문제와 졸음운전 사고가 빈번하게 발생하는 취약구간 존재합니다</a:t>
            </a:r>
            <a:endParaRPr lang="ko-KR" altLang="en-US" sz="2400">
              <a:solidFill>
                <a:srgbClr val="000000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FD94C2A-AB5B-4054-8F11-4AEEE134791A}"/>
              </a:ext>
            </a:extLst>
          </p:cNvPr>
          <p:cNvSpPr/>
          <p:nvPr/>
        </p:nvSpPr>
        <p:spPr>
          <a:xfrm>
            <a:off x="4951603" y="4130"/>
            <a:ext cx="2750909" cy="192487"/>
          </a:xfrm>
          <a:prstGeom prst="rect">
            <a:avLst/>
          </a:prstGeom>
          <a:solidFill>
            <a:srgbClr val="0A2A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186FB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4A5899C-AA13-4923-B375-B3565708787C}"/>
              </a:ext>
            </a:extLst>
          </p:cNvPr>
          <p:cNvSpPr txBox="1"/>
          <p:nvPr/>
        </p:nvSpPr>
        <p:spPr>
          <a:xfrm>
            <a:off x="5714073" y="196506"/>
            <a:ext cx="122596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b="1" err="1">
                <a:solidFill>
                  <a:srgbClr val="0A2A89"/>
                </a:solidFill>
                <a:latin typeface="제주고딕"/>
                <a:cs typeface="Calibri"/>
              </a:rPr>
              <a:t>Problem</a:t>
            </a:r>
            <a:endParaRPr lang="ko-KR" altLang="en-US" b="1">
              <a:solidFill>
                <a:srgbClr val="0A2A89"/>
              </a:solidFill>
              <a:latin typeface="제주고딕"/>
              <a:cs typeface="Calibri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DF450150-A929-4D1E-BB77-084F73AD0167}"/>
              </a:ext>
            </a:extLst>
          </p:cNvPr>
          <p:cNvCxnSpPr>
            <a:cxnSpLocks/>
          </p:cNvCxnSpPr>
          <p:nvPr/>
        </p:nvCxnSpPr>
        <p:spPr>
          <a:xfrm>
            <a:off x="3170903" y="9453716"/>
            <a:ext cx="1384873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A93C8A7D-9672-451A-86F4-FE95F16E871A}"/>
              </a:ext>
            </a:extLst>
          </p:cNvPr>
          <p:cNvSpPr txBox="1"/>
          <p:nvPr/>
        </p:nvSpPr>
        <p:spPr>
          <a:xfrm>
            <a:off x="17019639" y="9284438"/>
            <a:ext cx="45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>
                <a:solidFill>
                  <a:schemeClr val="bg1">
                    <a:lumMod val="7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04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6E596A1-5993-480F-B17B-74189284E8FD}"/>
              </a:ext>
            </a:extLst>
          </p:cNvPr>
          <p:cNvSpPr txBox="1"/>
          <p:nvPr/>
        </p:nvSpPr>
        <p:spPr>
          <a:xfrm>
            <a:off x="1186430" y="9269050"/>
            <a:ext cx="22580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KEC  |  SS Highway</a:t>
            </a:r>
            <a:endParaRPr lang="ko-KR" altLang="en-US" sz="1600" b="1">
              <a:solidFill>
                <a:srgbClr val="0A2A89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6ED6023-8CAF-49FE-895A-7D06040E6E1F}"/>
              </a:ext>
            </a:extLst>
          </p:cNvPr>
          <p:cNvSpPr/>
          <p:nvPr/>
        </p:nvSpPr>
        <p:spPr>
          <a:xfrm>
            <a:off x="1032383" y="2930775"/>
            <a:ext cx="2589043" cy="532830"/>
          </a:xfrm>
          <a:prstGeom prst="rect">
            <a:avLst/>
          </a:prstGeom>
          <a:solidFill>
            <a:srgbClr val="0A2A89"/>
          </a:solidFill>
          <a:ln>
            <a:solidFill>
              <a:srgbClr val="0A2A8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7D422EC-0AA5-4A4F-9BC6-A60C8DCF7A51}"/>
              </a:ext>
            </a:extLst>
          </p:cNvPr>
          <p:cNvSpPr txBox="1"/>
          <p:nvPr/>
        </p:nvSpPr>
        <p:spPr>
          <a:xfrm>
            <a:off x="1101546" y="2997135"/>
            <a:ext cx="27515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관련 솔루션의 문제점</a:t>
            </a:r>
          </a:p>
        </p:txBody>
      </p:sp>
    </p:spTree>
    <p:extLst>
      <p:ext uri="{BB962C8B-B14F-4D97-AF65-F5344CB8AC3E}">
        <p14:creationId xmlns:p14="http://schemas.microsoft.com/office/powerpoint/2010/main" val="31854781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FD3D4F38B2239249A02BBEF37EF784A6" ma:contentTypeVersion="10" ma:contentTypeDescription="새 문서를 만듭니다." ma:contentTypeScope="" ma:versionID="5ffa996a54fbb54d778baaec4d5ef52b">
  <xsd:schema xmlns:xsd="http://www.w3.org/2001/XMLSchema" xmlns:xs="http://www.w3.org/2001/XMLSchema" xmlns:p="http://schemas.microsoft.com/office/2006/metadata/properties" xmlns:ns2="5ad54f6d-ec11-4539-8dd8-3e0b1385c33e" xmlns:ns3="499dde9e-f352-4336-81af-5b5c85f16b07" targetNamespace="http://schemas.microsoft.com/office/2006/metadata/properties" ma:root="true" ma:fieldsID="00e5bb8f0eb266ef50c8a7d9779950a7" ns2:_="" ns3:_="">
    <xsd:import namespace="5ad54f6d-ec11-4539-8dd8-3e0b1385c33e"/>
    <xsd:import namespace="499dde9e-f352-4336-81af-5b5c85f16b0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ad54f6d-ec11-4539-8dd8-3e0b1385c33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99dde9e-f352-4336-81af-5b5c85f16b07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공유 대상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세부 정보 공유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9A9BC67-FFE6-4551-AB23-FD3753F597B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ad54f6d-ec11-4539-8dd8-3e0b1385c33e"/>
    <ds:schemaRef ds:uri="499dde9e-f352-4336-81af-5b5c85f16b0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8AFF21C-32EB-456F-9C7E-284A982AC41D}">
  <ds:schemaRefs>
    <ds:schemaRef ds:uri="http://schemas.microsoft.com/office/2006/metadata/properties"/>
    <ds:schemaRef ds:uri="499dde9e-f352-4336-81af-5b5c85f16b07"/>
    <ds:schemaRef ds:uri="http://purl.org/dc/elements/1.1/"/>
    <ds:schemaRef ds:uri="http://www.w3.org/XML/1998/namespace"/>
    <ds:schemaRef ds:uri="http://purl.org/dc/dcmitype/"/>
    <ds:schemaRef ds:uri="http://schemas.openxmlformats.org/package/2006/metadata/core-properties"/>
    <ds:schemaRef ds:uri="5ad54f6d-ec11-4539-8dd8-3e0b1385c33e"/>
    <ds:schemaRef ds:uri="http://schemas.microsoft.com/office/2006/documentManagement/types"/>
    <ds:schemaRef ds:uri="http://schemas.microsoft.com/office/infopath/2007/PartnerControl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F711F5BD-43A7-492E-B589-BC2E4A89D50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80</TotalTime>
  <Words>1680</Words>
  <Application>Microsoft Office PowerPoint</Application>
  <PresentationFormat>사용자 지정</PresentationFormat>
  <Paragraphs>511</Paragraphs>
  <Slides>33</Slides>
  <Notes>13</Notes>
  <HiddenSlides>0</HiddenSlides>
  <MMClips>1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4</vt:i4>
      </vt:variant>
      <vt:variant>
        <vt:lpstr>슬라이드 제목</vt:lpstr>
      </vt:variant>
      <vt:variant>
        <vt:i4>33</vt:i4>
      </vt:variant>
    </vt:vector>
  </HeadingPairs>
  <TitlesOfParts>
    <vt:vector size="45" baseType="lpstr">
      <vt:lpstr>나눔고딕 ExtraBold</vt:lpstr>
      <vt:lpstr>맑은 고딕</vt:lpstr>
      <vt:lpstr>맑은 고딕</vt:lpstr>
      <vt:lpstr>-윤고딕310</vt:lpstr>
      <vt:lpstr>제주고딕</vt:lpstr>
      <vt:lpstr>Arial</vt:lpstr>
      <vt:lpstr>Calibri</vt:lpstr>
      <vt:lpstr>Calibri Light</vt:lpstr>
      <vt:lpstr>Office Theme</vt:lpstr>
      <vt:lpstr>Office Theme</vt:lpstr>
      <vt:lpstr>Office 테마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전동준</cp:lastModifiedBy>
  <cp:revision>36</cp:revision>
  <dcterms:created xsi:type="dcterms:W3CDTF">2022-04-12T17:09:06Z</dcterms:created>
  <dcterms:modified xsi:type="dcterms:W3CDTF">2022-11-30T00:34:12Z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0x010100FD3D4F38B2239249A02BBEF37EF784A6</vt:lpwstr>
  </property>
</Properties>
</file>